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howSpecialPlsOnTitleSld="0" saveSubsetFonts="1" conformance="strict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59" r:id="rId6"/>
    <p:sldId id="263" r:id="rId7"/>
    <p:sldId id="293" r:id="rId8"/>
    <p:sldId id="289" r:id="rId9"/>
    <p:sldId id="290" r:id="rId10"/>
    <p:sldId id="291" r:id="rId11"/>
    <p:sldId id="292" r:id="rId12"/>
    <p:sldId id="264" r:id="rId13"/>
    <p:sldId id="265" r:id="rId14"/>
    <p:sldId id="268" r:id="rId15"/>
    <p:sldId id="269" r:id="rId16"/>
    <p:sldId id="266" r:id="rId17"/>
    <p:sldId id="267" r:id="rId18"/>
    <p:sldId id="270" r:id="rId19"/>
    <p:sldId id="271" r:id="rId20"/>
    <p:sldId id="294" r:id="rId21"/>
    <p:sldId id="288" r:id="rId22"/>
    <p:sldId id="276" r:id="rId23"/>
    <p:sldId id="273" r:id="rId24"/>
    <p:sldId id="274" r:id="rId25"/>
    <p:sldId id="278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%"/>
      </a:spcBef>
      <a:spcAft>
        <a:spcPct val="0%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B00"/>
    <a:srgbClr val="1F232B"/>
    <a:srgbClr val="1C1E22"/>
    <a:srgbClr val="212730"/>
    <a:srgbClr val="1A1A1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%"/>
            </a:schemeClr>
          </a:solidFill>
        </a:fill>
      </a:tcStyle>
    </a:wholeTbl>
    <a:band1H>
      <a:tcStyle>
        <a:tcBdr/>
        <a:fill>
          <a:solidFill>
            <a:schemeClr val="accent3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25.866%" autoAdjust="0"/>
    <p:restoredTop sz="95.4%" autoAdjust="0"/>
  </p:normalViewPr>
  <p:slideViewPr>
    <p:cSldViewPr>
      <p:cViewPr varScale="1">
        <p:scale>
          <a:sx n="64" d="100"/>
          <a:sy n="64" d="100"/>
        </p:scale>
        <p:origin x="9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slide" Target="slides/slide25.xml"/><Relationship Id="rId3" Type="http://purl.oclc.org/ooxml/officeDocument/relationships/slide" Target="slides/slide2.xml"/><Relationship Id="rId21" Type="http://purl.oclc.org/ooxml/officeDocument/relationships/slide" Target="slides/slide20.xml"/><Relationship Id="rId34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33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slide" Target="slides/slide28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32" Type="http://purl.oclc.org/ooxml/officeDocument/relationships/notesMaster" Target="notesMasters/notesMaster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slide" Target="slides/slide27.xml"/><Relationship Id="rId36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31" Type="http://purl.oclc.org/ooxml/officeDocument/relationships/slide" Target="slides/slide30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slide" Target="slides/slide26.xml"/><Relationship Id="rId30" Type="http://purl.oclc.org/ooxml/officeDocument/relationships/slide" Target="slides/slide29.xml"/><Relationship Id="rId35" Type="http://purl.oclc.org/ooxml/officeDocument/relationships/theme" Target="theme/theme1.xml"/><Relationship Id="rId8" Type="http://purl.oclc.org/ooxml/officeDocument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5E0107-84D6-4A88-9392-D0AE677682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E8515-22BF-4164-B4E7-8FC3F69A9F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B1224BB-A3E4-4EA1-8DB1-66D7659DF827}" type="datetimeFigureOut">
              <a:rPr lang="en-US"/>
              <a:pPr>
                <a:defRPr/>
              </a:pPr>
              <a:t>11/10/2021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605633-0B64-4B89-972C-1D7AFD84B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277E7A-38FE-4DE7-A4D3-3CEF4E1BC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E0480-4285-4317-BF6E-D283FA72C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C38F-541F-4610-8FBF-53291CF6F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896F62-8C9D-4D58-B0DE-76F9A15F67AF}" type="slidenum">
              <a:rPr lang="ar-SA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%"/>
      </a:spcBef>
      <a:spcAft>
        <a:spcPct val="0%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purl.oclc.org/ooxml/officeDocument/relationships/slide" Target="../slides/slide20.xml"/><Relationship Id="rId1" Type="http://purl.oclc.org/ooxml/officeDocument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purl.oclc.org/ooxml/officeDocument/relationships/slide" Target="../slides/slide23.xml"/><Relationship Id="rId1" Type="http://purl.oclc.org/ooxml/officeDocument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purl.oclc.org/ooxml/officeDocument/relationships/slide" Target="../slides/slide24.xml"/><Relationship Id="rId1" Type="http://purl.oclc.org/ooxml/officeDocument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purl.oclc.org/ooxml/officeDocument/relationships/slide" Target="../slides/slide29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2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EE61267-0CEC-41EB-BC2B-0A9C20DCEF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D61231FF-4C20-47A1-9DEF-02F36D6205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spcBef>
                <a:spcPct val="0%"/>
              </a:spcBef>
            </a:pPr>
            <a:r>
              <a:rPr lang="en-US" altLang="he-IL"/>
              <a:t>Individuals tend to produce more offspring than can survive on the limited resources available in the environment.</a:t>
            </a:r>
          </a:p>
          <a:p>
            <a:pPr lvl="1" eaLnBrk="1" hangingPunct="1">
              <a:spcBef>
                <a:spcPct val="0%"/>
              </a:spcBef>
            </a:pPr>
            <a:endParaRPr lang="en-US" altLang="he-IL">
              <a:solidFill>
                <a:schemeClr val="accent2"/>
              </a:solidFill>
            </a:endParaRPr>
          </a:p>
          <a:p>
            <a:pPr lvl="1" eaLnBrk="1" hangingPunct="1">
              <a:spcBef>
                <a:spcPct val="0%"/>
              </a:spcBef>
            </a:pPr>
            <a:r>
              <a:rPr lang="en-US" altLang="he-IL"/>
              <a:t>Those individuals best adapted to the environment will survive to reproduce </a:t>
            </a:r>
          </a:p>
          <a:p>
            <a:pPr lvl="1" eaLnBrk="1" hangingPunct="1">
              <a:spcBef>
                <a:spcPct val="0%"/>
              </a:spcBef>
            </a:pPr>
            <a:r>
              <a:rPr lang="en-US" altLang="he-IL"/>
              <a:t>   in the ensuing struggle for survival.</a:t>
            </a:r>
          </a:p>
          <a:p>
            <a:pPr eaLnBrk="1" hangingPunct="1">
              <a:spcBef>
                <a:spcPct val="0%"/>
              </a:spcBef>
            </a:pPr>
            <a:endParaRPr lang="en-US" altLang="he-IL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04B7B5E-6395-42A7-98A4-02FF5A656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107FF7-7F83-4AD5-A8F9-D9E60CCDBB87}" type="slidenum">
              <a:rPr lang="ar-SA" altLang="he-IL"/>
              <a:pPr eaLnBrk="1" hangingPunct="1"/>
              <a:t>4</a:t>
            </a:fld>
            <a:endParaRPr lang="en-US" alt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867919C-9C0A-42FA-8685-EC38E7ACF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C54DBF-F68C-48D8-8557-8C171033EADE}" type="slidenum">
              <a:rPr lang="ar-SA" altLang="he-IL"/>
              <a:pPr eaLnBrk="1" hangingPunct="1"/>
              <a:t>18</a:t>
            </a:fld>
            <a:endParaRPr lang="en-US" altLang="he-IL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5D0952D-CEB6-4E55-9E15-12BBBD8B8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1D3C05D-8702-494C-98F0-7FBD06B48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125ACC7-BC17-401C-9FF0-B50751FF1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D9720A-1907-44D4-9234-9963BDDC51FC}" type="slidenum">
              <a:rPr lang="ar-SA" altLang="he-IL"/>
              <a:pPr eaLnBrk="1" hangingPunct="1"/>
              <a:t>19</a:t>
            </a:fld>
            <a:endParaRPr lang="en-US" altLang="he-IL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9A2725-E56F-4B75-8373-AD3F31415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1E26E36-3CFF-4685-B2BF-341909A8B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125ACC7-BC17-401C-9FF0-B50751FF1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D9720A-1907-44D4-9234-9963BDDC51FC}" type="slidenum">
              <a:rPr lang="ar-SA" altLang="he-IL"/>
              <a:pPr eaLnBrk="1" hangingPunct="1"/>
              <a:t>20</a:t>
            </a:fld>
            <a:endParaRPr lang="en-US" altLang="he-IL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9A2725-E56F-4B75-8373-AD3F31415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1E26E36-3CFF-4685-B2BF-341909A8B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45709348"/>
      </p:ext>
    </p:extLst>
  </p:cSld>
  <p:clrMapOvr>
    <a:masterClrMapping/>
  </p:clrMapOvr>
</p:notes>
</file>

<file path=ppt/notesSlides/notesSlide1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901CE90-1A72-4FCF-98B9-FEE9FC420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1847A5-4C24-4CDA-9745-3E4315B04752}" type="slidenum">
              <a:rPr lang="ar-SA" altLang="he-IL"/>
              <a:pPr eaLnBrk="1" hangingPunct="1"/>
              <a:t>23</a:t>
            </a:fld>
            <a:endParaRPr lang="en-US" altLang="he-IL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F1B76A5-3CEC-4E9C-871E-A2EBE4DBAE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939C99B-932D-46E7-9FAC-2A72047AA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59055A7-8514-4E7A-993C-3CF35CCFE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00BB89-9029-49AE-A1C5-5EFAA76FEC8D}" type="slidenum">
              <a:rPr lang="ar-SA" altLang="he-IL"/>
              <a:pPr eaLnBrk="1" hangingPunct="1"/>
              <a:t>24</a:t>
            </a:fld>
            <a:endParaRPr lang="en-US" altLang="he-IL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87E56FE-1E08-4107-B051-2F6157CDD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438E796-8E83-42F3-B66D-4B44E61B0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29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01838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61818084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96F62-8C9D-4D58-B0DE-76F9A15F67AF}" type="slidenum">
              <a:rPr lang="ar-SA" altLang="he-IL" smtClean="0"/>
              <a:pPr/>
              <a:t>8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9334747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7EE5AF1-7C91-4E34-BE07-10454C13D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04AE74-AF3E-4FC9-BE10-31C3EF89E64B}" type="slidenum">
              <a:rPr lang="ar-SA" altLang="he-IL"/>
              <a:pPr eaLnBrk="1" hangingPunct="1"/>
              <a:t>12</a:t>
            </a:fld>
            <a:endParaRPr lang="en-US" altLang="he-IL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6C9C227-E535-49EE-9521-82BB9150F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79D3D8A-7215-4769-9533-5467368E3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D7B9D5B-099E-4F3F-9E34-32A3DA632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911B1-47AE-4A08-9AD6-3C237641F044}" type="slidenum">
              <a:rPr lang="ar-SA" altLang="he-IL"/>
              <a:pPr eaLnBrk="1" hangingPunct="1"/>
              <a:t>13</a:t>
            </a:fld>
            <a:endParaRPr lang="en-US" altLang="he-IL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4C827CA-6B30-4270-95FD-537424352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8A237E0-C3F0-4087-9D6B-257AD3705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D46F61A-2078-4CE4-92A3-45E955EE2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4F73EE-F18A-4705-A581-019DD24C79F8}" type="slidenum">
              <a:rPr lang="ar-SA" altLang="he-IL"/>
              <a:pPr eaLnBrk="1" hangingPunct="1"/>
              <a:t>14</a:t>
            </a:fld>
            <a:endParaRPr lang="en-US" altLang="he-IL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218E464-8DF5-4E63-82CA-7667703ED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91A86E0-75E1-46A5-8D7C-65ABC9ABA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7702FA42-1C6F-45B0-BB7F-0C342F9F0D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61A8AD-E02D-4B46-BE3E-40D7A02532A3}" type="slidenum">
              <a:rPr lang="ar-SA" altLang="he-IL"/>
              <a:pPr eaLnBrk="1" hangingPunct="1"/>
              <a:t>15</a:t>
            </a:fld>
            <a:endParaRPr lang="en-US" altLang="he-I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71AA430-BECE-4605-B3D3-DDFD4A992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865A7E53-AAD1-4B02-B194-DCEF4CFC6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6E8B61F-31E7-40D7-9C74-104B329AF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9F0EF9-8488-4D98-8650-46ADE394EEDD}" type="slidenum">
              <a:rPr lang="ar-SA" altLang="he-IL"/>
              <a:pPr eaLnBrk="1" hangingPunct="1"/>
              <a:t>16</a:t>
            </a:fld>
            <a:endParaRPr lang="en-US" altLang="he-IL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B7F31E2-AAD6-400A-8F89-414265E95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3A864CD-56F5-46B6-9629-9AA710CDB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A93C88D-E05B-4F3B-87F8-989CD6B75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BE423E-0334-4348-96A5-28893834B028}" type="slidenum">
              <a:rPr lang="ar-SA" altLang="he-IL"/>
              <a:pPr eaLnBrk="1" hangingPunct="1"/>
              <a:t>17</a:t>
            </a:fld>
            <a:endParaRPr lang="en-US" altLang="he-IL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0BCC150-0D08-4D28-A414-6C809EA7D7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%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C04D0CA-7DB3-429B-9E39-61040687E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%"/>
              </a:spcBef>
            </a:pPr>
            <a:endParaRPr lang="he-IL" alt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87CBA7-80EA-4837-8F9F-1E0B135E3F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1B771F-4915-4217-A012-0F4AF579E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28437A-1152-4CD9-BD21-2991CFF22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E9615-0AC7-4E6A-B4D9-B60AA1F63958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0500336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AF06DA-B4C8-4E61-B46D-B33F6B9EA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7DEBED-B18A-4352-AE26-C8887B491B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847791-1BFF-4DDD-BCB4-098BE290E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75F2A8-65AC-4749-AE06-B47D4139A4B1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59979576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D0337F-47EE-4540-AFE2-42F36BCB2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761883-024D-461F-B5D1-27EE2DABC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785051-F556-4FA4-B476-2415F40C9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51A9-B3C0-44EF-88E6-568E9113357D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62150717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255588"/>
            <a:ext cx="7383463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2273300"/>
            <a:ext cx="3614737" cy="390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4225" y="2273300"/>
            <a:ext cx="3616325" cy="3908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38199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255588"/>
            <a:ext cx="7383463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27088" y="2273300"/>
            <a:ext cx="7383462" cy="1878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088" y="4303713"/>
            <a:ext cx="7383462" cy="1878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672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530E6B-297E-473C-AD45-B6755574E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249F6B-1B90-4EA7-8F99-0864B5E1B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A07D62-637C-4571-955A-193AF83C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DB393-8279-4A17-9915-F4744188B178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14949930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91EC48-EB2E-4FF2-9787-E2E3BA1FE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A6962-A25C-4F10-8CC4-9DD88571D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DBC6DC-4EE4-4EB9-B431-879CBDD53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AC10-2E8B-41D2-B9C5-FE7F74456DCB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33376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BADE3-08AC-4AE8-8FCF-6710311E9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1FC18-C6FE-46F7-A910-BD686E851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162D4-6F74-4AE7-BF86-7A13215EE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02FF-42A9-46C6-B503-2740BC96C7C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1249614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4BFC3-6C8B-4DDE-B882-A37F3EC4D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0DC9EFC-A5C6-4C69-B635-DD33CADEA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6D2642-DEF3-4E82-A9EA-2650C25D6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91094D-67DF-46E3-A926-6BED95B0108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8704083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A71A79-9096-4753-973B-80F84284B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AD1CA2-0ACC-4D62-9805-8C33B29A3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D86696-8BA6-4AFA-8C8C-82DDB5C89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FE18-B908-467B-BAAB-EB59AF202B86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4675629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97837E3-A69E-4931-BE5E-00D05FBE4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B57698-6A2A-4205-B031-0400E05D3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44AE71B-02AB-4703-8470-9197DDECA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1141-CA59-4BAB-B0B4-52F05ED74FD7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91328481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A870D0-DCF3-4AFF-A5F9-6EE5F0FB90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6F829-C806-460F-95A6-83D210702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8A162-3761-40E3-BF14-FD41DA60F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EEF4B-18DB-4589-9F33-9558AB51CDEB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77050515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2212F-753C-40AF-B7D9-E65B55E60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856E2-221E-4D66-ACE0-0B651381F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28E4D-C215-4A7A-8040-0E1872CA2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CD8B2-D510-4380-B773-A30F45BBFF9D}" type="slidenum">
              <a:rPr lang="ar-SA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827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theme" Target="../theme/theme1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gradFill flip="none" rotWithShape="1">
          <a:gsLst>
            <a:gs pos="0%">
              <a:srgbClr val="1A1A1A"/>
            </a:gs>
            <a:gs pos="30%">
              <a:srgbClr val="1C1E22"/>
            </a:gs>
            <a:gs pos="65%">
              <a:srgbClr val="1F232B"/>
            </a:gs>
            <a:gs pos="100%">
              <a:srgbClr val="21273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4A69315-2B3D-4F1E-88C4-7C66EFC26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DD722EC-A0BB-4A8E-A56C-9784BC55C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7103FB-ACDA-476B-B5E4-89FEB09E1EB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C74DBF-656D-4A31-A19E-89C0FCBA4C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C334CC-1BCF-4E7F-9426-578BA6BAB4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02CE24-D8FB-4208-8F90-E0AF094125EF}" type="slidenum">
              <a:rPr lang="ar-SA" altLang="he-IL"/>
              <a:pPr/>
              <a:t>‹#›</a:t>
            </a:fld>
            <a:endParaRPr lang="en-US" altLang="he-IL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9" r:id="rId1"/>
    <p:sldLayoutId id="2147483818" r:id="rId2"/>
    <p:sldLayoutId id="2147483817" r:id="rId3"/>
    <p:sldLayoutId id="2147483816" r:id="rId4"/>
    <p:sldLayoutId id="2147483815" r:id="rId5"/>
    <p:sldLayoutId id="2147483814" r:id="rId6"/>
    <p:sldLayoutId id="2147483813" r:id="rId7"/>
    <p:sldLayoutId id="2147483812" r:id="rId8"/>
    <p:sldLayoutId id="2147483811" r:id="rId9"/>
    <p:sldLayoutId id="2147483810" r:id="rId10"/>
    <p:sldLayoutId id="2147483809" r:id="rId11"/>
    <p:sldLayoutId id="2147483820" r:id="rId12"/>
    <p:sldLayoutId id="2147483821" r:id="rId13"/>
  </p:sldLayoutIdLst>
  <p:hf hdr="0" ftr="0" dt="0"/>
  <p:txStyles>
    <p:titleStyle>
      <a:lvl1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%"/>
        </a:spcBef>
        <a:spcAft>
          <a:spcPct val="0%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%"/>
        </a:spcBef>
        <a:spcAft>
          <a:spcPct val="0%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%"/>
        </a:spcBef>
        <a:spcAft>
          <a:spcPct val="0%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%"/>
        </a:spcBef>
        <a:spcAft>
          <a:spcPct val="0%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%"/>
        </a:spcBef>
        <a:spcAft>
          <a:spcPct val="0%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%"/>
        </a:spcBef>
        <a:spcAft>
          <a:spcPct val="0%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notesSlide" Target="../notesSlides/notesSlide7.xml"/><Relationship Id="rId1" Type="http://purl.oclc.org/ooxml/officeDocument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9.png"/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10.png"/><Relationship Id="rId2" Type="http://purl.oclc.org/ooxml/officeDocument/relationships/notesSlide" Target="../notesSlides/notesSlide9.xml"/><Relationship Id="rId1" Type="http://purl.oclc.org/ooxml/officeDocument/relationships/slideLayout" Target="../slideLayouts/slideLayout2.xml"/><Relationship Id="rId4" Type="http://purl.oclc.org/ooxml/officeDocument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1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2.xml"/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notesSlide" Target="../notesSlides/notesSlide13.xml"/><Relationship Id="rId1" Type="http://purl.oclc.org/ooxml/officeDocument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4.xml"/><Relationship Id="rId1" Type="http://purl.oclc.org/ooxml/officeDocument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purl.oclc.org/ooxml/officeDocument/relationships/image" Target="../media/image14.png"/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purl.oclc.org/ooxml/officeDocument/relationships/image" Target="../media/image16.png"/><Relationship Id="rId2" Type="http://purl.oclc.org/ooxml/officeDocument/relationships/notesSlide" Target="../notesSlides/notesSlide15.xml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2.wmf"/><Relationship Id="rId1" Type="http://purl.oclc.org/ooxml/officeDocument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Relationship Id="rId6" Type="http://purl.oclc.org/ooxml/officeDocument/relationships/image" Target="../media/image6.png"/><Relationship Id="rId5" Type="http://purl.oclc.org/ooxml/officeDocument/relationships/image" Target="../media/image5.jpg"/><Relationship Id="rId4" Type="http://purl.oclc.org/ooxml/officeDocument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60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Relationship Id="rId4" Type="http://purl.oclc.org/ooxml/officeDocument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CB2618-F902-432A-915F-D192A455AA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33400"/>
            <a:ext cx="9144000" cy="1470025"/>
          </a:xfrm>
        </p:spPr>
        <p:txBody>
          <a:bodyPr/>
          <a:lstStyle/>
          <a:p>
            <a:pPr eaLnBrk="1" hangingPunct="1"/>
            <a:r>
              <a:rPr lang="he-IL" altLang="he-IL" sz="6000" b="1" dirty="0">
                <a:latin typeface="Rubik SemiBold" pitchFamily="2" charset="-79"/>
                <a:cs typeface="Rubik SemiBold" pitchFamily="2" charset="-79"/>
              </a:rPr>
              <a:t>אלגוריתמים אבולוציוניים</a:t>
            </a:r>
            <a:endParaRPr lang="en-US" altLang="he-IL" sz="6000" b="1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3FED2BE-FE40-4890-8A90-5B06DBC45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343"/>
            <a:ext cx="7695238" cy="27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25971C8E-CDE5-40DE-9570-7BD2DF7B8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קידוד פתרון אפשרי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F7F0C150-E019-4440-AC7A-0739B23C36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348798"/>
            <a:ext cx="7997536" cy="4906961"/>
          </a:xfrm>
        </p:spPr>
        <p:txBody>
          <a:bodyPr/>
          <a:lstStyle/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B = {</a:t>
            </a:r>
            <a:r>
              <a:rPr lang="en-US" altLang="he-IL" i="1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baseline="-25%" dirty="0">
                <a:latin typeface="Rubik SemiBold" pitchFamily="2" charset="-79"/>
                <a:cs typeface="Rubik SemiBold" pitchFamily="2" charset="-79"/>
              </a:rPr>
              <a:t>1, </a:t>
            </a:r>
            <a:r>
              <a:rPr lang="en-US" altLang="he-IL" i="1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baseline="-25%" dirty="0">
                <a:latin typeface="Rubik SemiBold" pitchFamily="2" charset="-79"/>
                <a:cs typeface="Rubik SemiBold" pitchFamily="2" charset="-79"/>
              </a:rPr>
              <a:t>2, </a:t>
            </a:r>
            <a:r>
              <a:rPr lang="en-US" altLang="he-IL" i="1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baseline="-25%" dirty="0">
                <a:latin typeface="Rubik SemiBold" pitchFamily="2" charset="-79"/>
                <a:cs typeface="Rubik SemiBold" pitchFamily="2" charset="-79"/>
              </a:rPr>
              <a:t>5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}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, 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w(B) = 45 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, 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p(B) = 58 </a:t>
            </a:r>
          </a:p>
          <a:p>
            <a:pPr algn="r" rt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3527" name="Slide Number Placeholder 4">
            <a:extLst>
              <a:ext uri="{FF2B5EF4-FFF2-40B4-BE49-F238E27FC236}">
                <a16:creationId xmlns:a16="http://schemas.microsoft.com/office/drawing/2014/main" id="{F8E06993-21A3-40D4-8492-5937488C80DE}"/>
              </a:ext>
            </a:extLst>
          </p:cNvPr>
          <p:cNvSpPr txBox="1">
            <a:spLocks noGrp="1"/>
          </p:cNvSpPr>
          <p:nvPr/>
        </p:nvSpPr>
        <p:spPr bwMode="auto">
          <a:xfrm>
            <a:off x="6477000" y="6374823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69F9CEF-E9B0-4410-AE6C-775B324C27FA}" type="slidenum">
              <a:rPr lang="ar-SA" altLang="he-IL" sz="1400">
                <a:latin typeface="Rubik SemiBold" pitchFamily="2" charset="-79"/>
              </a:rPr>
              <a:pPr algn="r" eaLnBrk="1" hangingPunct="1"/>
              <a:t>10</a:t>
            </a:fld>
            <a:endParaRPr lang="en-US" altLang="he-IL" sz="1400" dirty="0">
              <a:latin typeface="Rubik SemiBold" pitchFamily="2" charset="-79"/>
              <a:cs typeface="Rubik SemiBold" pitchFamily="2" charset="-79"/>
            </a:endParaRPr>
          </a:p>
        </p:txBody>
      </p:sp>
      <p:graphicFrame>
        <p:nvGraphicFramePr>
          <p:cNvPr id="63578" name="Group 90">
            <a:extLst>
              <a:ext uri="{FF2B5EF4-FFF2-40B4-BE49-F238E27FC236}">
                <a16:creationId xmlns:a16="http://schemas.microsoft.com/office/drawing/2014/main" id="{2B0C1277-4FF4-4C27-B6F0-4D5FB4F1F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105777"/>
              </p:ext>
            </p:extLst>
          </p:nvPr>
        </p:nvGraphicFramePr>
        <p:xfrm>
          <a:off x="1447800" y="3329998"/>
          <a:ext cx="7086600" cy="1255713"/>
        </p:xfrm>
        <a:graphic>
          <a:graphicData uri="http://purl.oclc.org/ooxml/drawingml/table">
            <a:tbl>
              <a:tblPr rtl="1"/>
              <a:tblGrid>
                <a:gridCol w="708025">
                  <a:extLst>
                    <a:ext uri="{9D8B030D-6E8A-4147-A177-3AD203B41FA5}">
                      <a16:colId xmlns:a16="http://schemas.microsoft.com/office/drawing/2014/main" val="410594676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41129405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283884816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1547575900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25046574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528902072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3897173217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044518678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326906805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579129048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47287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0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  <a:endParaRPr kumimoji="1" lang="en-US" altLang="he-IL" sz="1800" b="0" i="0" u="none" strike="noStrike" cap="none" normalizeH="0" baseline="0%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he-IL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  <a:endParaRPr kumimoji="1" lang="en-US" altLang="he-IL" sz="1800" b="0" i="0" u="none" strike="noStrike" cap="none" normalizeH="0" baseline="0%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ubik" panose="02000604000000020004" pitchFamily="2" charset="-79"/>
                        <a:cs typeface="Rubik" panose="02000604000000020004" pitchFamily="2" charset="-79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57890"/>
                  </a:ext>
                </a:extLst>
              </a:tr>
            </a:tbl>
          </a:graphicData>
        </a:graphic>
      </p:graphicFrame>
      <p:graphicFrame>
        <p:nvGraphicFramePr>
          <p:cNvPr id="63649" name="Group 161">
            <a:extLst>
              <a:ext uri="{FF2B5EF4-FFF2-40B4-BE49-F238E27FC236}">
                <a16:creationId xmlns:a16="http://schemas.microsoft.com/office/drawing/2014/main" id="{ED9AB8C8-C014-42B5-BBAF-CE17A23F2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91543"/>
              </p:ext>
            </p:extLst>
          </p:nvPr>
        </p:nvGraphicFramePr>
        <p:xfrm>
          <a:off x="1905000" y="1615498"/>
          <a:ext cx="6629400" cy="1337247"/>
        </p:xfrm>
        <a:graphic>
          <a:graphicData uri="http://purl.oclc.org/ooxml/drawingml/table">
            <a:tbl>
              <a:tblPr rtl="1"/>
              <a:tblGrid>
                <a:gridCol w="661987">
                  <a:extLst>
                    <a:ext uri="{9D8B030D-6E8A-4147-A177-3AD203B41FA5}">
                      <a16:colId xmlns:a16="http://schemas.microsoft.com/office/drawing/2014/main" val="1216848992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18318970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9859729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4233130936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3129451015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3326171301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300319984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07085103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502212143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979314594"/>
                    </a:ext>
                  </a:extLst>
                </a:gridCol>
              </a:tblGrid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227783"/>
                  </a:ext>
                </a:extLst>
              </a:tr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485271"/>
                  </a:ext>
                </a:extLst>
              </a:tr>
              <a:tr h="34607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91800"/>
                  </a:ext>
                </a:extLst>
              </a:tr>
            </a:tbl>
          </a:graphicData>
        </a:graphic>
      </p:graphicFrame>
      <p:sp>
        <p:nvSpPr>
          <p:cNvPr id="63650" name="Text Box 162">
            <a:extLst>
              <a:ext uri="{FF2B5EF4-FFF2-40B4-BE49-F238E27FC236}">
                <a16:creationId xmlns:a16="http://schemas.microsoft.com/office/drawing/2014/main" id="{5B07F936-EB07-46FB-9428-71BDFE04D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618" y="2064760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%"/>
              </a:spcBef>
            </a:pPr>
            <a:r>
              <a:rPr lang="en-US" altLang="he-IL" sz="3200" dirty="0">
                <a:latin typeface="Rubik SemiBold" pitchFamily="2" charset="-79"/>
                <a:cs typeface="Rubik SemiBold" pitchFamily="2" charset="-79"/>
              </a:rPr>
              <a:t>A = </a:t>
            </a:r>
          </a:p>
        </p:txBody>
      </p:sp>
      <p:sp>
        <p:nvSpPr>
          <p:cNvPr id="63651" name="Text Box 163">
            <a:extLst>
              <a:ext uri="{FF2B5EF4-FFF2-40B4-BE49-F238E27FC236}">
                <a16:creationId xmlns:a16="http://schemas.microsoft.com/office/drawing/2014/main" id="{86792452-7BE0-4265-8EBF-E5258159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99" y="3703060"/>
            <a:ext cx="81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%"/>
              </a:spcBef>
            </a:pPr>
            <a:r>
              <a:rPr lang="en-US" altLang="he-IL" sz="3200" dirty="0">
                <a:latin typeface="Rubik SemiBold" pitchFamily="2" charset="-79"/>
                <a:cs typeface="Rubik SemiBold" pitchFamily="2" charset="-79"/>
              </a:rPr>
              <a:t>B = </a:t>
            </a:r>
          </a:p>
        </p:txBody>
      </p: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F0A0EEE-810B-4A8F-9B3F-4E50D343D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he-IL" sz="4000" dirty="0">
                <a:latin typeface="Rubik SemiBold" pitchFamily="2" charset="-79"/>
                <a:cs typeface="Rubik SemiBold" pitchFamily="2" charset="-79"/>
              </a:rPr>
              <a:t>אלגוריתם נאיבי</a:t>
            </a:r>
            <a:endParaRPr lang="en-US" altLang="he-IL" sz="4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9AB4C9C-06DE-478F-9549-1690E254C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נעבור על כל הפתרונות האפשריים (ברקורסיה). מבין כל הפתרונות המקיימים את אילוץ המשקל, נחזיר פתרון בעל ערך מקסימאלי.</a:t>
            </a:r>
          </a:p>
          <a:p>
            <a:pPr algn="r" rtl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כמה פתרונות אפשריים ישנם?</a:t>
            </a:r>
          </a:p>
          <a:p>
            <a:pPr algn="ctr" rtl="1">
              <a:buFontTx/>
              <a:buNone/>
            </a:pPr>
            <a:r>
              <a:rPr lang="en-US" altLang="he-IL" sz="4000" dirty="0">
                <a:latin typeface="Rubik SemiBold" pitchFamily="2" charset="-79"/>
                <a:cs typeface="Rubik SemiBold" pitchFamily="2" charset="-79"/>
              </a:rPr>
              <a:t>2</a:t>
            </a:r>
            <a:r>
              <a:rPr lang="en-US" altLang="he-IL" sz="4000" baseline="30%" dirty="0">
                <a:latin typeface="Rubik SemiBold" pitchFamily="2" charset="-79"/>
                <a:cs typeface="Rubik SemiBold" pitchFamily="2" charset="-79"/>
              </a:rPr>
              <a:t>N</a:t>
            </a:r>
            <a:endParaRPr lang="he-IL" altLang="he-IL" sz="4000" dirty="0">
              <a:latin typeface="Rubik SemiBold" pitchFamily="2" charset="-79"/>
              <a:cs typeface="Rubik SemiBold" pitchFamily="2" charset="-79"/>
            </a:endParaRPr>
          </a:p>
          <a:p>
            <a:pPr algn="r" rtl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עד כה לא ידוע על אלגוריתם המוצא פתרון אופטימאלי בזמן שהוא משמעותית טוב יותר מ- </a:t>
            </a:r>
            <a:r>
              <a:rPr lang="en-US" altLang="he-IL" sz="2800" dirty="0">
                <a:latin typeface="Rubik SemiBold" pitchFamily="2" charset="-79"/>
                <a:cs typeface="Rubik SemiBold" pitchFamily="2" charset="-79"/>
              </a:rPr>
              <a:t>O(2</a:t>
            </a:r>
            <a:r>
              <a:rPr lang="en-US" altLang="he-IL" sz="2800" baseline="30%" dirty="0">
                <a:latin typeface="Rubik SemiBold" pitchFamily="2" charset="-79"/>
                <a:cs typeface="Rubik SemiBold" pitchFamily="2" charset="-79"/>
              </a:rPr>
              <a:t>N</a:t>
            </a:r>
            <a:r>
              <a:rPr lang="en-US" altLang="he-IL" sz="2800" dirty="0">
                <a:latin typeface="Rubik SemiBold" pitchFamily="2" charset="-79"/>
                <a:cs typeface="Rubik SemiBold" pitchFamily="2" charset="-79"/>
              </a:rPr>
              <a:t>)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!</a:t>
            </a:r>
          </a:p>
          <a:p>
            <a:pPr algn="ctr" rtl="1">
              <a:buFontTx/>
              <a:buNone/>
            </a:pPr>
            <a:endParaRPr lang="en-US" altLang="he-IL" sz="2800" baseline="30%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0F7A0C-C34E-430C-8E1E-A37A73299ABF}"/>
              </a:ext>
            </a:extLst>
          </p:cNvPr>
          <p:cNvSpPr/>
          <p:nvPr/>
        </p:nvSpPr>
        <p:spPr>
          <a:xfrm>
            <a:off x="8305800" y="6172200"/>
            <a:ext cx="3810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39A96B5-3BF2-459B-81D1-99ACBDB3C8A0}"/>
              </a:ext>
            </a:extLst>
          </p:cNvPr>
          <p:cNvSpPr txBox="1">
            <a:spLocks/>
          </p:cNvSpPr>
          <p:nvPr/>
        </p:nvSpPr>
        <p:spPr>
          <a:xfrm>
            <a:off x="6583017" y="6189594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/>
            <a:fld id="{4BD9F849-0D17-4000-B1AE-719CCBCAB2D2}" type="slidenum">
              <a:rPr lang="ar-SA" altLang="he-IL" smtClean="0">
                <a:latin typeface="Rubik SemiBold" pitchFamily="2" charset="-79"/>
              </a:rPr>
              <a:pPr algn="r" eaLnBrk="1" hangingPunct="1"/>
              <a:t>11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B0770B2-C07C-4150-9F76-FB6BACA05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34962"/>
            <a:ext cx="8853488" cy="1341438"/>
          </a:xfrm>
        </p:spPr>
        <p:txBody>
          <a:bodyPr/>
          <a:lstStyle/>
          <a:p>
            <a:pPr algn="r" rtl="1" eaLnBrk="1" hangingPunct="1"/>
            <a:r>
              <a:rPr lang="he-IL" altLang="he-IL" sz="4000" dirty="0">
                <a:latin typeface="Rubik SemiBold" pitchFamily="2" charset="-79"/>
                <a:cs typeface="Rubik SemiBold" pitchFamily="2" charset="-79"/>
              </a:rPr>
              <a:t>כיצד מיצגים "גנום" (פתרון באוכלוסייה)</a:t>
            </a:r>
            <a:br>
              <a:rPr lang="he-IL" altLang="he-IL" sz="4000" dirty="0">
                <a:latin typeface="Rubik SemiBold" pitchFamily="2" charset="-79"/>
                <a:cs typeface="Rubik SemiBold" pitchFamily="2" charset="-79"/>
              </a:rPr>
            </a:br>
            <a:r>
              <a:rPr lang="en-US" altLang="he-IL" sz="4000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altLang="he-IL" sz="4000" dirty="0">
                <a:latin typeface="Rubik SemiBold" pitchFamily="2" charset="-79"/>
                <a:cs typeface="Rubik SemiBold" pitchFamily="2" charset="-79"/>
              </a:rPr>
              <a:t>עבור כל בעיה נתונה?</a:t>
            </a:r>
            <a:endParaRPr lang="en-US" altLang="he-IL" sz="4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199DA26-F00B-4B4B-BBD3-174A018B9F9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52425" y="1958975"/>
            <a:ext cx="8439150" cy="3908425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אפשרות מקובלת להצגת פתרון אפשרי היא ע"י מחרוזת בינארית (מערך של אפסים ואחדים).</a:t>
            </a: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לדוגמא: כפי שראינו בבעיית התרמיל, המערך יקבע אילו חפצים לקחת, כאשר 1 מציין לקיחת חפץ ו-0 מציין אי לקיחה.</a:t>
            </a:r>
          </a:p>
        </p:txBody>
      </p:sp>
      <p:grpSp>
        <p:nvGrpSpPr>
          <p:cNvPr id="15364" name="Group 36">
            <a:extLst>
              <a:ext uri="{FF2B5EF4-FFF2-40B4-BE49-F238E27FC236}">
                <a16:creationId xmlns:a16="http://schemas.microsoft.com/office/drawing/2014/main" id="{8DF76269-E82E-46A0-9A5A-511088438A2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355975"/>
            <a:ext cx="5985787" cy="818853"/>
            <a:chOff x="2209800" y="3228974"/>
            <a:chExt cx="5604787" cy="537865"/>
          </a:xfrm>
        </p:grpSpPr>
        <p:sp>
          <p:nvSpPr>
            <p:cNvPr id="15365" name="Rectangle 121">
              <a:extLst>
                <a:ext uri="{FF2B5EF4-FFF2-40B4-BE49-F238E27FC236}">
                  <a16:creationId xmlns:a16="http://schemas.microsoft.com/office/drawing/2014/main" id="{009BB8AA-CE22-4F2E-834F-FD4921951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28974"/>
              <a:ext cx="5572125" cy="428625"/>
            </a:xfrm>
            <a:prstGeom prst="rect">
              <a:avLst/>
            </a:prstGeom>
            <a:solidFill>
              <a:schemeClr val="bg2">
                <a:lumMod val="95%"/>
                <a:lumOff val="5%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cxnSp>
          <p:nvCxnSpPr>
            <p:cNvPr id="15366" name="Straight Connector 123">
              <a:extLst>
                <a:ext uri="{FF2B5EF4-FFF2-40B4-BE49-F238E27FC236}">
                  <a16:creationId xmlns:a16="http://schemas.microsoft.com/office/drawing/2014/main" id="{6B508E6F-8648-4A17-9C30-4E6EE22AE9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8044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Straight Connector 126">
              <a:extLst>
                <a:ext uri="{FF2B5EF4-FFF2-40B4-BE49-F238E27FC236}">
                  <a16:creationId xmlns:a16="http://schemas.microsoft.com/office/drawing/2014/main" id="{7CFC9425-AAE4-4BF3-A571-9449EB0640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637631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8" name="Straight Connector 127">
              <a:extLst>
                <a:ext uri="{FF2B5EF4-FFF2-40B4-BE49-F238E27FC236}">
                  <a16:creationId xmlns:a16="http://schemas.microsoft.com/office/drawing/2014/main" id="{F00ACEE2-C8CE-42E6-A4D5-8DE4008735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95612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9" name="Straight Connector 128">
              <a:extLst>
                <a:ext uri="{FF2B5EF4-FFF2-40B4-BE49-F238E27FC236}">
                  <a16:creationId xmlns:a16="http://schemas.microsoft.com/office/drawing/2014/main" id="{06186F65-8336-4C2F-84BB-BCE28DA290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35200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0" name="Straight Connector 129">
              <a:extLst>
                <a:ext uri="{FF2B5EF4-FFF2-40B4-BE49-F238E27FC236}">
                  <a16:creationId xmlns:a16="http://schemas.microsoft.com/office/drawing/2014/main" id="{86D3ECB0-165A-4853-AF67-D99347BF5E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1218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Straight Connector 130">
              <a:extLst>
                <a:ext uri="{FF2B5EF4-FFF2-40B4-BE49-F238E27FC236}">
                  <a16:creationId xmlns:a16="http://schemas.microsoft.com/office/drawing/2014/main" id="{0E76E3EB-001C-45E8-B26A-7EAD8513F7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853237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Straight Connector 131">
              <a:extLst>
                <a:ext uri="{FF2B5EF4-FFF2-40B4-BE49-F238E27FC236}">
                  <a16:creationId xmlns:a16="http://schemas.microsoft.com/office/drawing/2014/main" id="{7F80ECD8-F121-4E08-8A28-D5DE5DE39B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49684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Straight Connector 132">
              <a:extLst>
                <a:ext uri="{FF2B5EF4-FFF2-40B4-BE49-F238E27FC236}">
                  <a16:creationId xmlns:a16="http://schemas.microsoft.com/office/drawing/2014/main" id="{A5F0B37E-3A75-4479-9673-F72EE8E059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3965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4" name="TextBox 133">
              <a:extLst>
                <a:ext uri="{FF2B5EF4-FFF2-40B4-BE49-F238E27FC236}">
                  <a16:creationId xmlns:a16="http://schemas.microsoft.com/office/drawing/2014/main" id="{FDF77C40-78E5-4F09-BCFA-B806A866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75" name="TextBox 134">
              <a:extLst>
                <a:ext uri="{FF2B5EF4-FFF2-40B4-BE49-F238E27FC236}">
                  <a16:creationId xmlns:a16="http://schemas.microsoft.com/office/drawing/2014/main" id="{05C636D2-0616-42CD-9207-FEE26932C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76" name="TextBox 135">
              <a:extLst>
                <a:ext uri="{FF2B5EF4-FFF2-40B4-BE49-F238E27FC236}">
                  <a16:creationId xmlns:a16="http://schemas.microsoft.com/office/drawing/2014/main" id="{5A0A2AC2-C0D1-474F-8C76-A1F6AF3DA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737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77" name="TextBox 136">
              <a:extLst>
                <a:ext uri="{FF2B5EF4-FFF2-40B4-BE49-F238E27FC236}">
                  <a16:creationId xmlns:a16="http://schemas.microsoft.com/office/drawing/2014/main" id="{68400150-49BE-42A9-93CC-5290CC6B2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78" name="TextBox 137">
              <a:extLst>
                <a:ext uri="{FF2B5EF4-FFF2-40B4-BE49-F238E27FC236}">
                  <a16:creationId xmlns:a16="http://schemas.microsoft.com/office/drawing/2014/main" id="{6436FE94-1118-4631-B17C-11BDE63CC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175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79" name="TextBox 138">
              <a:extLst>
                <a:ext uri="{FF2B5EF4-FFF2-40B4-BE49-F238E27FC236}">
                  <a16:creationId xmlns:a16="http://schemas.microsoft.com/office/drawing/2014/main" id="{D5DC4EBE-F0AE-4086-9F2D-D32AE3385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0362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80" name="TextBox 139">
              <a:extLst>
                <a:ext uri="{FF2B5EF4-FFF2-40B4-BE49-F238E27FC236}">
                  <a16:creationId xmlns:a16="http://schemas.microsoft.com/office/drawing/2014/main" id="{36A81DFD-2E67-4F52-8448-7D4FC2C7A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550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81" name="TextBox 140">
              <a:extLst>
                <a:ext uri="{FF2B5EF4-FFF2-40B4-BE49-F238E27FC236}">
                  <a16:creationId xmlns:a16="http://schemas.microsoft.com/office/drawing/2014/main" id="{896C1AB2-6757-4E26-ACE3-34BDA4A4A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737" y="3305174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cxnSp>
          <p:nvCxnSpPr>
            <p:cNvPr id="15382" name="Straight Connector 156">
              <a:extLst>
                <a:ext uri="{FF2B5EF4-FFF2-40B4-BE49-F238E27FC236}">
                  <a16:creationId xmlns:a16="http://schemas.microsoft.com/office/drawing/2014/main" id="{28F46AF6-53A3-444D-9BCB-2C68A8FE23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70919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Straight Connector 157">
              <a:extLst>
                <a:ext uri="{FF2B5EF4-FFF2-40B4-BE49-F238E27FC236}">
                  <a16:creationId xmlns:a16="http://schemas.microsoft.com/office/drawing/2014/main" id="{948DF824-7F9B-4F73-87BA-1EE135782E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067174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Straight Connector 158">
              <a:extLst>
                <a:ext uri="{FF2B5EF4-FFF2-40B4-BE49-F238E27FC236}">
                  <a16:creationId xmlns:a16="http://schemas.microsoft.com/office/drawing/2014/main" id="{E0E24AEE-D425-4F9E-A423-1F3B65DD96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42515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Straight Connector 160">
              <a:extLst>
                <a:ext uri="{FF2B5EF4-FFF2-40B4-BE49-F238E27FC236}">
                  <a16:creationId xmlns:a16="http://schemas.microsoft.com/office/drawing/2014/main" id="{CF905274-C7FE-42A5-9334-B81A1527C0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81549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Straight Connector 161">
              <a:extLst>
                <a:ext uri="{FF2B5EF4-FFF2-40B4-BE49-F238E27FC236}">
                  <a16:creationId xmlns:a16="http://schemas.microsoft.com/office/drawing/2014/main" id="{01E457E7-7563-48DD-9A1C-04B91E3A29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67299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Straight Connector 162">
              <a:extLst>
                <a:ext uri="{FF2B5EF4-FFF2-40B4-BE49-F238E27FC236}">
                  <a16:creationId xmlns:a16="http://schemas.microsoft.com/office/drawing/2014/main" id="{02C3F086-329E-47A9-948C-501D89F123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24487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Straight Connector 163">
              <a:extLst>
                <a:ext uri="{FF2B5EF4-FFF2-40B4-BE49-F238E27FC236}">
                  <a16:creationId xmlns:a16="http://schemas.microsoft.com/office/drawing/2014/main" id="{43167CC3-45E6-4368-BECA-C5059640C5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1674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9" name="TextBox 164">
              <a:extLst>
                <a:ext uri="{FF2B5EF4-FFF2-40B4-BE49-F238E27FC236}">
                  <a16:creationId xmlns:a16="http://schemas.microsoft.com/office/drawing/2014/main" id="{DA6C8C0F-DBD2-40B4-A3A6-4A45533C4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90" name="TextBox 165">
              <a:extLst>
                <a:ext uri="{FF2B5EF4-FFF2-40B4-BE49-F238E27FC236}">
                  <a16:creationId xmlns:a16="http://schemas.microsoft.com/office/drawing/2014/main" id="{A1AB7E24-8C8F-452C-B481-9435A613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12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91" name="TextBox 166">
              <a:extLst>
                <a:ext uri="{FF2B5EF4-FFF2-40B4-BE49-F238E27FC236}">
                  <a16:creationId xmlns:a16="http://schemas.microsoft.com/office/drawing/2014/main" id="{DDE1653C-57B8-477E-9D8C-3953BD7D6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92" name="TextBox 167">
              <a:extLst>
                <a:ext uri="{FF2B5EF4-FFF2-40B4-BE49-F238E27FC236}">
                  <a16:creationId xmlns:a16="http://schemas.microsoft.com/office/drawing/2014/main" id="{AAC9C464-5180-43AB-9AE3-CFFAEA5C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112" y="330041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5393" name="TextBox 168">
              <a:extLst>
                <a:ext uri="{FF2B5EF4-FFF2-40B4-BE49-F238E27FC236}">
                  <a16:creationId xmlns:a16="http://schemas.microsoft.com/office/drawing/2014/main" id="{4C68C3E3-ACFE-41C1-A148-204298F00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987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94" name="TextBox 169">
              <a:extLst>
                <a:ext uri="{FF2B5EF4-FFF2-40B4-BE49-F238E27FC236}">
                  <a16:creationId xmlns:a16="http://schemas.microsoft.com/office/drawing/2014/main" id="{71262986-40FE-4264-9AF9-A8093503B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5862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95" name="TextBox 170">
              <a:extLst>
                <a:ext uri="{FF2B5EF4-FFF2-40B4-BE49-F238E27FC236}">
                  <a16:creationId xmlns:a16="http://schemas.microsoft.com/office/drawing/2014/main" id="{B6C3EC95-C750-4114-9619-4952FFC63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487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5396" name="TextBox 171">
              <a:extLst>
                <a:ext uri="{FF2B5EF4-FFF2-40B4-BE49-F238E27FC236}">
                  <a16:creationId xmlns:a16="http://schemas.microsoft.com/office/drawing/2014/main" id="{8121F50C-7F6F-44C2-9661-DCFBA9897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300412"/>
              <a:ext cx="3321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</p:grp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5EA13538-9416-4679-8C65-79B3F891472E}"/>
              </a:ext>
            </a:extLst>
          </p:cNvPr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/>
            <a:fld id="{4BD9F849-0D17-4000-B1AE-719CCBCAB2D2}" type="slidenum">
              <a:rPr lang="ar-SA" altLang="he-IL" smtClean="0">
                <a:latin typeface="Rubik SemiBold" pitchFamily="2" charset="-79"/>
              </a:rPr>
              <a:pPr algn="r" eaLnBrk="1" hangingPunct="1"/>
              <a:t>12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9FA90B6-7877-4E35-B1DA-3B4A5F4C5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אוכלוסיה ופתרונות אפשריים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D43B5B0-AFA7-4CAF-9653-DB1933B23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>
              <a:lnSpc>
                <a:spcPct val="90%"/>
              </a:lnSpc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על מנת שאלגוריתם הגנטי יעבוד הוא צריך אוסף של פתרונות אפשריים.</a:t>
            </a:r>
          </a:p>
          <a:p>
            <a:pPr algn="r" rtl="1" eaLnBrk="1" hangingPunct="1">
              <a:lnSpc>
                <a:spcPct val="90%"/>
              </a:lnSpc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לאוסף זה נקרא אוכלוסייה.</a:t>
            </a:r>
          </a:p>
          <a:p>
            <a:pPr algn="r" rtl="1" eaLnBrk="1" hangingPunct="1">
              <a:lnSpc>
                <a:spcPct val="90%"/>
              </a:lnSpc>
            </a:pPr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>
              <a:lnSpc>
                <a:spcPct val="90%"/>
              </a:lnSpc>
            </a:pPr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>
              <a:lnSpc>
                <a:spcPct val="90%"/>
              </a:lnSpc>
            </a:pPr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>
              <a:lnSpc>
                <a:spcPct val="90%"/>
              </a:lnSpc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שימו לב כי האוכלוסייה לאו דווקא כוללת</a:t>
            </a:r>
          </a:p>
          <a:p>
            <a:pPr algn="r" rtl="1" eaLnBrk="1" hangingPunct="1">
              <a:lnSpc>
                <a:spcPct val="90%"/>
              </a:lnSpc>
              <a:buFontTx/>
              <a:buNone/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	את </a:t>
            </a:r>
            <a:r>
              <a:rPr lang="he-IL" altLang="he-IL" sz="2800" b="1" u="sng" dirty="0">
                <a:latin typeface="Rubik SemiBold" pitchFamily="2" charset="-79"/>
                <a:cs typeface="Rubik SemiBold" pitchFamily="2" charset="-79"/>
              </a:rPr>
              <a:t>כל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 הפתרונות האפשריים, ועם זאת יתכן</a:t>
            </a:r>
          </a:p>
          <a:p>
            <a:pPr algn="r" rtl="1" eaLnBrk="1" hangingPunct="1">
              <a:lnSpc>
                <a:spcPct val="90%"/>
              </a:lnSpc>
              <a:buFontTx/>
              <a:buNone/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	כי אותו הפתרון מופיע יותר מפעם אחת!</a:t>
            </a:r>
          </a:p>
          <a:p>
            <a:pPr algn="r" rtl="1" eaLnBrk="1" hangingPunct="1">
              <a:lnSpc>
                <a:spcPct val="90%"/>
              </a:lnSpc>
              <a:buFontTx/>
              <a:buNone/>
            </a:pPr>
            <a:endParaRPr lang="he-IL" altLang="he-IL" sz="2800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16388" name="Group 119">
            <a:extLst>
              <a:ext uri="{FF2B5EF4-FFF2-40B4-BE49-F238E27FC236}">
                <a16:creationId xmlns:a16="http://schemas.microsoft.com/office/drawing/2014/main" id="{ACA5608A-3753-4378-9007-DA3674D120E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19400"/>
            <a:ext cx="1150938" cy="3241675"/>
            <a:chOff x="468313" y="2419350"/>
            <a:chExt cx="1150937" cy="3241675"/>
          </a:xfrm>
        </p:grpSpPr>
        <p:sp>
          <p:nvSpPr>
            <p:cNvPr id="16425" name="Rectangle 6">
              <a:extLst>
                <a:ext uri="{FF2B5EF4-FFF2-40B4-BE49-F238E27FC236}">
                  <a16:creationId xmlns:a16="http://schemas.microsoft.com/office/drawing/2014/main" id="{C519EB13-AA34-4E82-87FB-A5D3EBC2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419350"/>
              <a:ext cx="1150937" cy="3241675"/>
            </a:xfrm>
            <a:prstGeom prst="rect">
              <a:avLst/>
            </a:prstGeom>
            <a:solidFill>
              <a:schemeClr val="bg2">
                <a:lumMod val="85%"/>
                <a:lumOff val="15%"/>
                <a:alpha val="85.881%"/>
              </a:schemeClr>
            </a:solidFill>
            <a:ln w="9525">
              <a:solidFill>
                <a:schemeClr val="tx1">
                  <a:lumMod val="50%"/>
                </a:schemeClr>
              </a:solidFill>
              <a:miter lim="800%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grpSp>
          <p:nvGrpSpPr>
            <p:cNvPr id="16426" name="Group 7">
              <a:extLst>
                <a:ext uri="{FF2B5EF4-FFF2-40B4-BE49-F238E27FC236}">
                  <a16:creationId xmlns:a16="http://schemas.microsoft.com/office/drawing/2014/main" id="{A946E1CB-676E-4490-BDA9-FFF05A6C2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5372100"/>
              <a:ext cx="1008065" cy="142875"/>
              <a:chOff x="295" y="3884"/>
              <a:chExt cx="635" cy="90"/>
            </a:xfrm>
          </p:grpSpPr>
          <p:sp>
            <p:nvSpPr>
              <p:cNvPr id="16531" name="Rectangle 8">
                <a:extLst>
                  <a:ext uri="{FF2B5EF4-FFF2-40B4-BE49-F238E27FC236}">
                    <a16:creationId xmlns:a16="http://schemas.microsoft.com/office/drawing/2014/main" id="{CBA1A18A-2512-4E95-994C-ABB9C7FA1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2" name="Rectangle 9">
                <a:extLst>
                  <a:ext uri="{FF2B5EF4-FFF2-40B4-BE49-F238E27FC236}">
                    <a16:creationId xmlns:a16="http://schemas.microsoft.com/office/drawing/2014/main" id="{6585CA6F-C0A2-40FD-B36A-ED54B6D66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3" name="Rectangle 10">
                <a:extLst>
                  <a:ext uri="{FF2B5EF4-FFF2-40B4-BE49-F238E27FC236}">
                    <a16:creationId xmlns:a16="http://schemas.microsoft.com/office/drawing/2014/main" id="{1D587302-7DC5-4B2B-AB99-B60E2DD2F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4" name="Rectangle 11">
                <a:extLst>
                  <a:ext uri="{FF2B5EF4-FFF2-40B4-BE49-F238E27FC236}">
                    <a16:creationId xmlns:a16="http://schemas.microsoft.com/office/drawing/2014/main" id="{AF4F7F53-C084-455A-AC6A-88D2EBDBA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5" name="Rectangle 12">
                <a:extLst>
                  <a:ext uri="{FF2B5EF4-FFF2-40B4-BE49-F238E27FC236}">
                    <a16:creationId xmlns:a16="http://schemas.microsoft.com/office/drawing/2014/main" id="{21AF3897-5C9C-4513-9E2D-F7182C035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6" name="Rectangle 13">
                <a:extLst>
                  <a:ext uri="{FF2B5EF4-FFF2-40B4-BE49-F238E27FC236}">
                    <a16:creationId xmlns:a16="http://schemas.microsoft.com/office/drawing/2014/main" id="{0C0FF54D-EB4D-48DA-AAE4-230A4B4FC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7" name="Rectangle 14">
                <a:extLst>
                  <a:ext uri="{FF2B5EF4-FFF2-40B4-BE49-F238E27FC236}">
                    <a16:creationId xmlns:a16="http://schemas.microsoft.com/office/drawing/2014/main" id="{81A0A1A7-D7BA-46D8-9FD2-BEFC82ACC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27" name="Group 15">
              <a:extLst>
                <a:ext uri="{FF2B5EF4-FFF2-40B4-BE49-F238E27FC236}">
                  <a16:creationId xmlns:a16="http://schemas.microsoft.com/office/drawing/2014/main" id="{3AAEC429-684A-4590-90A2-BD77B32B3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940300"/>
              <a:ext cx="1008065" cy="142875"/>
              <a:chOff x="295" y="3884"/>
              <a:chExt cx="635" cy="90"/>
            </a:xfrm>
          </p:grpSpPr>
          <p:sp>
            <p:nvSpPr>
              <p:cNvPr id="16524" name="Rectangle 16">
                <a:extLst>
                  <a:ext uri="{FF2B5EF4-FFF2-40B4-BE49-F238E27FC236}">
                    <a16:creationId xmlns:a16="http://schemas.microsoft.com/office/drawing/2014/main" id="{E7934ABC-BF07-46C8-ACF1-31AC29756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5" name="Rectangle 17">
                <a:extLst>
                  <a:ext uri="{FF2B5EF4-FFF2-40B4-BE49-F238E27FC236}">
                    <a16:creationId xmlns:a16="http://schemas.microsoft.com/office/drawing/2014/main" id="{BCE0C575-6A0C-4FE2-9907-7C1CD4545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6" name="Rectangle 18">
                <a:extLst>
                  <a:ext uri="{FF2B5EF4-FFF2-40B4-BE49-F238E27FC236}">
                    <a16:creationId xmlns:a16="http://schemas.microsoft.com/office/drawing/2014/main" id="{615FEFDA-7D7F-40C0-8D34-11AB6B25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7" name="Rectangle 19">
                <a:extLst>
                  <a:ext uri="{FF2B5EF4-FFF2-40B4-BE49-F238E27FC236}">
                    <a16:creationId xmlns:a16="http://schemas.microsoft.com/office/drawing/2014/main" id="{CC6AF48A-BDA2-47C6-AAA8-8670EB0E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8" name="Rectangle 20">
                <a:extLst>
                  <a:ext uri="{FF2B5EF4-FFF2-40B4-BE49-F238E27FC236}">
                    <a16:creationId xmlns:a16="http://schemas.microsoft.com/office/drawing/2014/main" id="{A5CF8DF4-7819-46B7-9A89-B51EC16E4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9" name="Rectangle 21">
                <a:extLst>
                  <a:ext uri="{FF2B5EF4-FFF2-40B4-BE49-F238E27FC236}">
                    <a16:creationId xmlns:a16="http://schemas.microsoft.com/office/drawing/2014/main" id="{D5E94E4E-6066-4106-A18F-3E60135C8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30" name="Rectangle 22">
                <a:extLst>
                  <a:ext uri="{FF2B5EF4-FFF2-40B4-BE49-F238E27FC236}">
                    <a16:creationId xmlns:a16="http://schemas.microsoft.com/office/drawing/2014/main" id="{5942BB1B-9A2F-4895-975B-FAE65CD6F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28" name="Group 23">
              <a:extLst>
                <a:ext uri="{FF2B5EF4-FFF2-40B4-BE49-F238E27FC236}">
                  <a16:creationId xmlns:a16="http://schemas.microsoft.com/office/drawing/2014/main" id="{165449A7-D502-4937-A74B-CADE0E01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5156200"/>
              <a:ext cx="1008065" cy="142875"/>
              <a:chOff x="295" y="3884"/>
              <a:chExt cx="635" cy="90"/>
            </a:xfrm>
          </p:grpSpPr>
          <p:sp>
            <p:nvSpPr>
              <p:cNvPr id="16517" name="Rectangle 24">
                <a:extLst>
                  <a:ext uri="{FF2B5EF4-FFF2-40B4-BE49-F238E27FC236}">
                    <a16:creationId xmlns:a16="http://schemas.microsoft.com/office/drawing/2014/main" id="{258643AE-1CED-41B6-B9C6-B7680E33D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8" name="Rectangle 25">
                <a:extLst>
                  <a:ext uri="{FF2B5EF4-FFF2-40B4-BE49-F238E27FC236}">
                    <a16:creationId xmlns:a16="http://schemas.microsoft.com/office/drawing/2014/main" id="{4F8A7BD8-E8F6-4E0F-A4EE-BB09B639C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9" name="Rectangle 26">
                <a:extLst>
                  <a:ext uri="{FF2B5EF4-FFF2-40B4-BE49-F238E27FC236}">
                    <a16:creationId xmlns:a16="http://schemas.microsoft.com/office/drawing/2014/main" id="{386EA8F2-4153-4A2B-9982-37226AA4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0" name="Rectangle 27">
                <a:extLst>
                  <a:ext uri="{FF2B5EF4-FFF2-40B4-BE49-F238E27FC236}">
                    <a16:creationId xmlns:a16="http://schemas.microsoft.com/office/drawing/2014/main" id="{4D28C134-C68E-450F-BE59-A45B377E4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1" name="Rectangle 28">
                <a:extLst>
                  <a:ext uri="{FF2B5EF4-FFF2-40B4-BE49-F238E27FC236}">
                    <a16:creationId xmlns:a16="http://schemas.microsoft.com/office/drawing/2014/main" id="{2026319B-DE67-4E4D-879B-B40717F0D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2" name="Rectangle 29">
                <a:extLst>
                  <a:ext uri="{FF2B5EF4-FFF2-40B4-BE49-F238E27FC236}">
                    <a16:creationId xmlns:a16="http://schemas.microsoft.com/office/drawing/2014/main" id="{FE62934B-6A2C-439C-A1AD-0E46B7C7E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23" name="Rectangle 30">
                <a:extLst>
                  <a:ext uri="{FF2B5EF4-FFF2-40B4-BE49-F238E27FC236}">
                    <a16:creationId xmlns:a16="http://schemas.microsoft.com/office/drawing/2014/main" id="{A2FA8061-2C21-464E-A132-58999A2A4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29" name="Group 31">
              <a:extLst>
                <a:ext uri="{FF2B5EF4-FFF2-40B4-BE49-F238E27FC236}">
                  <a16:creationId xmlns:a16="http://schemas.microsoft.com/office/drawing/2014/main" id="{9F5DCFBA-8F9D-4291-AF90-2CCE249BF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724400"/>
              <a:ext cx="1008065" cy="142875"/>
              <a:chOff x="295" y="3884"/>
              <a:chExt cx="635" cy="90"/>
            </a:xfrm>
          </p:grpSpPr>
          <p:sp>
            <p:nvSpPr>
              <p:cNvPr id="16510" name="Rectangle 32">
                <a:extLst>
                  <a:ext uri="{FF2B5EF4-FFF2-40B4-BE49-F238E27FC236}">
                    <a16:creationId xmlns:a16="http://schemas.microsoft.com/office/drawing/2014/main" id="{A503C040-7629-4A87-B592-3A6CE0EDA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1" name="Rectangle 33">
                <a:extLst>
                  <a:ext uri="{FF2B5EF4-FFF2-40B4-BE49-F238E27FC236}">
                    <a16:creationId xmlns:a16="http://schemas.microsoft.com/office/drawing/2014/main" id="{F4FD5A9F-AEBF-4627-8C47-6D7146F3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2" name="Rectangle 34">
                <a:extLst>
                  <a:ext uri="{FF2B5EF4-FFF2-40B4-BE49-F238E27FC236}">
                    <a16:creationId xmlns:a16="http://schemas.microsoft.com/office/drawing/2014/main" id="{8FD904B8-0A49-4016-950C-ADE0FB967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3" name="Rectangle 35">
                <a:extLst>
                  <a:ext uri="{FF2B5EF4-FFF2-40B4-BE49-F238E27FC236}">
                    <a16:creationId xmlns:a16="http://schemas.microsoft.com/office/drawing/2014/main" id="{7FFE8B41-FB11-4972-B386-112E289C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4" name="Rectangle 36">
                <a:extLst>
                  <a:ext uri="{FF2B5EF4-FFF2-40B4-BE49-F238E27FC236}">
                    <a16:creationId xmlns:a16="http://schemas.microsoft.com/office/drawing/2014/main" id="{1C440073-0B81-4D8C-A2FE-E9C0033E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5" name="Rectangle 37">
                <a:extLst>
                  <a:ext uri="{FF2B5EF4-FFF2-40B4-BE49-F238E27FC236}">
                    <a16:creationId xmlns:a16="http://schemas.microsoft.com/office/drawing/2014/main" id="{7314DBCB-DF6D-4D66-B934-06F840681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16" name="Rectangle 38">
                <a:extLst>
                  <a:ext uri="{FF2B5EF4-FFF2-40B4-BE49-F238E27FC236}">
                    <a16:creationId xmlns:a16="http://schemas.microsoft.com/office/drawing/2014/main" id="{3F148FBD-DD78-4A3A-B5C4-9A7283BE4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0" name="Group 39">
              <a:extLst>
                <a:ext uri="{FF2B5EF4-FFF2-40B4-BE49-F238E27FC236}">
                  <a16:creationId xmlns:a16="http://schemas.microsoft.com/office/drawing/2014/main" id="{6D777E1F-0366-4787-B6B5-7777904C5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508500"/>
              <a:ext cx="1008065" cy="142875"/>
              <a:chOff x="295" y="3884"/>
              <a:chExt cx="635" cy="90"/>
            </a:xfrm>
          </p:grpSpPr>
          <p:sp>
            <p:nvSpPr>
              <p:cNvPr id="16503" name="Rectangle 40">
                <a:extLst>
                  <a:ext uri="{FF2B5EF4-FFF2-40B4-BE49-F238E27FC236}">
                    <a16:creationId xmlns:a16="http://schemas.microsoft.com/office/drawing/2014/main" id="{E4952ABE-5481-4454-B362-9F26191F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4" name="Rectangle 41">
                <a:extLst>
                  <a:ext uri="{FF2B5EF4-FFF2-40B4-BE49-F238E27FC236}">
                    <a16:creationId xmlns:a16="http://schemas.microsoft.com/office/drawing/2014/main" id="{8902E7F3-10DE-4F1B-8C0C-7D1F2DB60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5" name="Rectangle 42">
                <a:extLst>
                  <a:ext uri="{FF2B5EF4-FFF2-40B4-BE49-F238E27FC236}">
                    <a16:creationId xmlns:a16="http://schemas.microsoft.com/office/drawing/2014/main" id="{1EBE07AA-AFE8-4652-BBBD-BA9B86669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6" name="Rectangle 43">
                <a:extLst>
                  <a:ext uri="{FF2B5EF4-FFF2-40B4-BE49-F238E27FC236}">
                    <a16:creationId xmlns:a16="http://schemas.microsoft.com/office/drawing/2014/main" id="{0CC4CFB1-5185-47EC-9BF4-5B1EC86F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7" name="Rectangle 44">
                <a:extLst>
                  <a:ext uri="{FF2B5EF4-FFF2-40B4-BE49-F238E27FC236}">
                    <a16:creationId xmlns:a16="http://schemas.microsoft.com/office/drawing/2014/main" id="{30028E80-EBCB-491A-9077-70B4F07D4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8" name="Rectangle 45">
                <a:extLst>
                  <a:ext uri="{FF2B5EF4-FFF2-40B4-BE49-F238E27FC236}">
                    <a16:creationId xmlns:a16="http://schemas.microsoft.com/office/drawing/2014/main" id="{8B2E21EC-547D-41C9-B092-654345F36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9" name="Rectangle 46">
                <a:extLst>
                  <a:ext uri="{FF2B5EF4-FFF2-40B4-BE49-F238E27FC236}">
                    <a16:creationId xmlns:a16="http://schemas.microsoft.com/office/drawing/2014/main" id="{13E6F33A-1706-4941-A473-4198B3D4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1" name="Group 47">
              <a:extLst>
                <a:ext uri="{FF2B5EF4-FFF2-40B4-BE49-F238E27FC236}">
                  <a16:creationId xmlns:a16="http://schemas.microsoft.com/office/drawing/2014/main" id="{58A4516B-8F14-4732-AD72-9C6B16329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292600"/>
              <a:ext cx="1008065" cy="142875"/>
              <a:chOff x="295" y="3884"/>
              <a:chExt cx="635" cy="90"/>
            </a:xfrm>
          </p:grpSpPr>
          <p:sp>
            <p:nvSpPr>
              <p:cNvPr id="16496" name="Rectangle 48">
                <a:extLst>
                  <a:ext uri="{FF2B5EF4-FFF2-40B4-BE49-F238E27FC236}">
                    <a16:creationId xmlns:a16="http://schemas.microsoft.com/office/drawing/2014/main" id="{35CD847C-46A8-4001-BBD7-843549E1D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7" name="Rectangle 49">
                <a:extLst>
                  <a:ext uri="{FF2B5EF4-FFF2-40B4-BE49-F238E27FC236}">
                    <a16:creationId xmlns:a16="http://schemas.microsoft.com/office/drawing/2014/main" id="{A8767D19-A30B-4C8D-9FE7-42CB9B998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8" name="Rectangle 50">
                <a:extLst>
                  <a:ext uri="{FF2B5EF4-FFF2-40B4-BE49-F238E27FC236}">
                    <a16:creationId xmlns:a16="http://schemas.microsoft.com/office/drawing/2014/main" id="{651B9B79-CEA9-4952-B6F4-A1E83534F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9" name="Rectangle 51">
                <a:extLst>
                  <a:ext uri="{FF2B5EF4-FFF2-40B4-BE49-F238E27FC236}">
                    <a16:creationId xmlns:a16="http://schemas.microsoft.com/office/drawing/2014/main" id="{634C5D50-3585-4569-AE73-60F4AF1C4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0" name="Rectangle 52">
                <a:extLst>
                  <a:ext uri="{FF2B5EF4-FFF2-40B4-BE49-F238E27FC236}">
                    <a16:creationId xmlns:a16="http://schemas.microsoft.com/office/drawing/2014/main" id="{5827F260-D659-4047-8E02-11DC76277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1" name="Rectangle 53">
                <a:extLst>
                  <a:ext uri="{FF2B5EF4-FFF2-40B4-BE49-F238E27FC236}">
                    <a16:creationId xmlns:a16="http://schemas.microsoft.com/office/drawing/2014/main" id="{DD5C5E39-2DD2-409C-BB13-1DA5B461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502" name="Rectangle 54">
                <a:extLst>
                  <a:ext uri="{FF2B5EF4-FFF2-40B4-BE49-F238E27FC236}">
                    <a16:creationId xmlns:a16="http://schemas.microsoft.com/office/drawing/2014/main" id="{F65E2FC5-C5BC-49DC-B697-813786EC3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2" name="Group 55">
              <a:extLst>
                <a:ext uri="{FF2B5EF4-FFF2-40B4-BE49-F238E27FC236}">
                  <a16:creationId xmlns:a16="http://schemas.microsoft.com/office/drawing/2014/main" id="{6D70EA7A-8A83-4CE6-820F-7B1D7D93E8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4076700"/>
              <a:ext cx="1008065" cy="142875"/>
              <a:chOff x="295" y="3884"/>
              <a:chExt cx="635" cy="90"/>
            </a:xfrm>
          </p:grpSpPr>
          <p:sp>
            <p:nvSpPr>
              <p:cNvPr id="16489" name="Rectangle 56">
                <a:extLst>
                  <a:ext uri="{FF2B5EF4-FFF2-40B4-BE49-F238E27FC236}">
                    <a16:creationId xmlns:a16="http://schemas.microsoft.com/office/drawing/2014/main" id="{8F05E74C-DABD-46FD-B49B-78CCBC9D7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0" name="Rectangle 57">
                <a:extLst>
                  <a:ext uri="{FF2B5EF4-FFF2-40B4-BE49-F238E27FC236}">
                    <a16:creationId xmlns:a16="http://schemas.microsoft.com/office/drawing/2014/main" id="{FBD1BC5A-9E41-4610-BF4B-CE26AC094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1" name="Rectangle 58">
                <a:extLst>
                  <a:ext uri="{FF2B5EF4-FFF2-40B4-BE49-F238E27FC236}">
                    <a16:creationId xmlns:a16="http://schemas.microsoft.com/office/drawing/2014/main" id="{11A5A1E7-1E6F-40E8-9966-D496D0D7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2" name="Rectangle 59">
                <a:extLst>
                  <a:ext uri="{FF2B5EF4-FFF2-40B4-BE49-F238E27FC236}">
                    <a16:creationId xmlns:a16="http://schemas.microsoft.com/office/drawing/2014/main" id="{EA8B0345-D1CA-4C47-957E-C9232889B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3" name="Rectangle 60">
                <a:extLst>
                  <a:ext uri="{FF2B5EF4-FFF2-40B4-BE49-F238E27FC236}">
                    <a16:creationId xmlns:a16="http://schemas.microsoft.com/office/drawing/2014/main" id="{1A6CA44E-AB7B-4BB1-9196-11E623591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4" name="Rectangle 61">
                <a:extLst>
                  <a:ext uri="{FF2B5EF4-FFF2-40B4-BE49-F238E27FC236}">
                    <a16:creationId xmlns:a16="http://schemas.microsoft.com/office/drawing/2014/main" id="{D4609ED3-EC07-43A5-A221-A8C2DA898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95" name="Rectangle 62">
                <a:extLst>
                  <a:ext uri="{FF2B5EF4-FFF2-40B4-BE49-F238E27FC236}">
                    <a16:creationId xmlns:a16="http://schemas.microsoft.com/office/drawing/2014/main" id="{4CF02A5A-4D30-4B91-AC82-CBDDC4DE6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3" name="Group 63">
              <a:extLst>
                <a:ext uri="{FF2B5EF4-FFF2-40B4-BE49-F238E27FC236}">
                  <a16:creationId xmlns:a16="http://schemas.microsoft.com/office/drawing/2014/main" id="{99E6BABB-93AA-4BBA-946B-4A286A38E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3859213"/>
              <a:ext cx="1008065" cy="142875"/>
              <a:chOff x="295" y="3884"/>
              <a:chExt cx="635" cy="90"/>
            </a:xfrm>
          </p:grpSpPr>
          <p:sp>
            <p:nvSpPr>
              <p:cNvPr id="16482" name="Rectangle 64">
                <a:extLst>
                  <a:ext uri="{FF2B5EF4-FFF2-40B4-BE49-F238E27FC236}">
                    <a16:creationId xmlns:a16="http://schemas.microsoft.com/office/drawing/2014/main" id="{DBE065CE-ADFD-4153-8068-886759E21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3" name="Rectangle 65">
                <a:extLst>
                  <a:ext uri="{FF2B5EF4-FFF2-40B4-BE49-F238E27FC236}">
                    <a16:creationId xmlns:a16="http://schemas.microsoft.com/office/drawing/2014/main" id="{F74A34F6-B854-4549-88B6-D90D166D1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4" name="Rectangle 66">
                <a:extLst>
                  <a:ext uri="{FF2B5EF4-FFF2-40B4-BE49-F238E27FC236}">
                    <a16:creationId xmlns:a16="http://schemas.microsoft.com/office/drawing/2014/main" id="{E4AC5634-1BC4-42CF-AF1B-70A4CC28C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5" name="Rectangle 67">
                <a:extLst>
                  <a:ext uri="{FF2B5EF4-FFF2-40B4-BE49-F238E27FC236}">
                    <a16:creationId xmlns:a16="http://schemas.microsoft.com/office/drawing/2014/main" id="{2120CA99-A1B2-4F60-8674-C68A89CF6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6" name="Rectangle 68">
                <a:extLst>
                  <a:ext uri="{FF2B5EF4-FFF2-40B4-BE49-F238E27FC236}">
                    <a16:creationId xmlns:a16="http://schemas.microsoft.com/office/drawing/2014/main" id="{BFF31585-5F5D-47C2-AE4D-60AE339DE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7" name="Rectangle 69">
                <a:extLst>
                  <a:ext uri="{FF2B5EF4-FFF2-40B4-BE49-F238E27FC236}">
                    <a16:creationId xmlns:a16="http://schemas.microsoft.com/office/drawing/2014/main" id="{B5EBCDB4-B10E-470A-993C-7AA090CA3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8" name="Rectangle 70">
                <a:extLst>
                  <a:ext uri="{FF2B5EF4-FFF2-40B4-BE49-F238E27FC236}">
                    <a16:creationId xmlns:a16="http://schemas.microsoft.com/office/drawing/2014/main" id="{CAFDF37C-0F44-46D2-AA4A-27773BC36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4" name="Group 71">
              <a:extLst>
                <a:ext uri="{FF2B5EF4-FFF2-40B4-BE49-F238E27FC236}">
                  <a16:creationId xmlns:a16="http://schemas.microsoft.com/office/drawing/2014/main" id="{09FEEC1A-E272-4838-8DDF-ECD0E21AE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3643313"/>
              <a:ext cx="1008065" cy="142875"/>
              <a:chOff x="295" y="3884"/>
              <a:chExt cx="635" cy="90"/>
            </a:xfrm>
          </p:grpSpPr>
          <p:sp>
            <p:nvSpPr>
              <p:cNvPr id="16475" name="Rectangle 72">
                <a:extLst>
                  <a:ext uri="{FF2B5EF4-FFF2-40B4-BE49-F238E27FC236}">
                    <a16:creationId xmlns:a16="http://schemas.microsoft.com/office/drawing/2014/main" id="{A735874A-0E04-4630-8A2D-82ED39951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6" name="Rectangle 73">
                <a:extLst>
                  <a:ext uri="{FF2B5EF4-FFF2-40B4-BE49-F238E27FC236}">
                    <a16:creationId xmlns:a16="http://schemas.microsoft.com/office/drawing/2014/main" id="{7DBC6604-9136-4ED5-919A-66EB649E3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7" name="Rectangle 74">
                <a:extLst>
                  <a:ext uri="{FF2B5EF4-FFF2-40B4-BE49-F238E27FC236}">
                    <a16:creationId xmlns:a16="http://schemas.microsoft.com/office/drawing/2014/main" id="{FD6C6191-0F8C-439D-9D47-B77CB80D1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8" name="Rectangle 75">
                <a:extLst>
                  <a:ext uri="{FF2B5EF4-FFF2-40B4-BE49-F238E27FC236}">
                    <a16:creationId xmlns:a16="http://schemas.microsoft.com/office/drawing/2014/main" id="{3BCF1F13-F397-42E0-9DBB-ABA97988F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9" name="Rectangle 76">
                <a:extLst>
                  <a:ext uri="{FF2B5EF4-FFF2-40B4-BE49-F238E27FC236}">
                    <a16:creationId xmlns:a16="http://schemas.microsoft.com/office/drawing/2014/main" id="{39380783-6DFD-4196-AE84-3CAC2963E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0" name="Rectangle 77">
                <a:extLst>
                  <a:ext uri="{FF2B5EF4-FFF2-40B4-BE49-F238E27FC236}">
                    <a16:creationId xmlns:a16="http://schemas.microsoft.com/office/drawing/2014/main" id="{99447A67-D488-408C-A1ED-2A0DA48AF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81" name="Rectangle 78">
                <a:extLst>
                  <a:ext uri="{FF2B5EF4-FFF2-40B4-BE49-F238E27FC236}">
                    <a16:creationId xmlns:a16="http://schemas.microsoft.com/office/drawing/2014/main" id="{77F96DE1-D1FF-4F8A-99A1-FB238A726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5" name="Group 79">
              <a:extLst>
                <a:ext uri="{FF2B5EF4-FFF2-40B4-BE49-F238E27FC236}">
                  <a16:creationId xmlns:a16="http://schemas.microsoft.com/office/drawing/2014/main" id="{1625803A-CA18-4E29-8E98-8498BC21E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3427413"/>
              <a:ext cx="1008065" cy="142875"/>
              <a:chOff x="295" y="3884"/>
              <a:chExt cx="635" cy="90"/>
            </a:xfrm>
          </p:grpSpPr>
          <p:sp>
            <p:nvSpPr>
              <p:cNvPr id="16468" name="Rectangle 80">
                <a:extLst>
                  <a:ext uri="{FF2B5EF4-FFF2-40B4-BE49-F238E27FC236}">
                    <a16:creationId xmlns:a16="http://schemas.microsoft.com/office/drawing/2014/main" id="{5F8732C4-4C10-4CE9-B32E-933F6F3D9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9" name="Rectangle 81">
                <a:extLst>
                  <a:ext uri="{FF2B5EF4-FFF2-40B4-BE49-F238E27FC236}">
                    <a16:creationId xmlns:a16="http://schemas.microsoft.com/office/drawing/2014/main" id="{B1A9AF2F-B623-46C7-800E-008A99EBC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0" name="Rectangle 82">
                <a:extLst>
                  <a:ext uri="{FF2B5EF4-FFF2-40B4-BE49-F238E27FC236}">
                    <a16:creationId xmlns:a16="http://schemas.microsoft.com/office/drawing/2014/main" id="{38F14EF3-24C1-4D70-ADF6-11234C229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1" name="Rectangle 83">
                <a:extLst>
                  <a:ext uri="{FF2B5EF4-FFF2-40B4-BE49-F238E27FC236}">
                    <a16:creationId xmlns:a16="http://schemas.microsoft.com/office/drawing/2014/main" id="{6D32DBA1-417F-4BCA-81DF-FECCA508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2" name="Rectangle 84">
                <a:extLst>
                  <a:ext uri="{FF2B5EF4-FFF2-40B4-BE49-F238E27FC236}">
                    <a16:creationId xmlns:a16="http://schemas.microsoft.com/office/drawing/2014/main" id="{4E69F98F-F987-4B41-84F6-3ACA87C38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3" name="Rectangle 85">
                <a:extLst>
                  <a:ext uri="{FF2B5EF4-FFF2-40B4-BE49-F238E27FC236}">
                    <a16:creationId xmlns:a16="http://schemas.microsoft.com/office/drawing/2014/main" id="{23296C6B-1DCF-4F38-AB0C-0F06D9357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74" name="Rectangle 86">
                <a:extLst>
                  <a:ext uri="{FF2B5EF4-FFF2-40B4-BE49-F238E27FC236}">
                    <a16:creationId xmlns:a16="http://schemas.microsoft.com/office/drawing/2014/main" id="{915C8212-4C4A-4192-BBC8-B8122CB8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6" name="Group 87">
              <a:extLst>
                <a:ext uri="{FF2B5EF4-FFF2-40B4-BE49-F238E27FC236}">
                  <a16:creationId xmlns:a16="http://schemas.microsoft.com/office/drawing/2014/main" id="{F002CBA3-E07C-4800-AEE4-2CC0C96A2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3211513"/>
              <a:ext cx="1008065" cy="142875"/>
              <a:chOff x="295" y="3884"/>
              <a:chExt cx="635" cy="90"/>
            </a:xfrm>
          </p:grpSpPr>
          <p:sp>
            <p:nvSpPr>
              <p:cNvPr id="16461" name="Rectangle 88">
                <a:extLst>
                  <a:ext uri="{FF2B5EF4-FFF2-40B4-BE49-F238E27FC236}">
                    <a16:creationId xmlns:a16="http://schemas.microsoft.com/office/drawing/2014/main" id="{033585AB-0F42-4E79-91A2-34180C31A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2" name="Rectangle 89">
                <a:extLst>
                  <a:ext uri="{FF2B5EF4-FFF2-40B4-BE49-F238E27FC236}">
                    <a16:creationId xmlns:a16="http://schemas.microsoft.com/office/drawing/2014/main" id="{753369C3-E360-44BB-824E-C3E21852A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3" name="Rectangle 90">
                <a:extLst>
                  <a:ext uri="{FF2B5EF4-FFF2-40B4-BE49-F238E27FC236}">
                    <a16:creationId xmlns:a16="http://schemas.microsoft.com/office/drawing/2014/main" id="{C9BCF173-A48D-4E16-B968-F9608AF11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4" name="Rectangle 91">
                <a:extLst>
                  <a:ext uri="{FF2B5EF4-FFF2-40B4-BE49-F238E27FC236}">
                    <a16:creationId xmlns:a16="http://schemas.microsoft.com/office/drawing/2014/main" id="{9A80BE31-E09C-479E-AD36-1BAD1BB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5" name="Rectangle 92">
                <a:extLst>
                  <a:ext uri="{FF2B5EF4-FFF2-40B4-BE49-F238E27FC236}">
                    <a16:creationId xmlns:a16="http://schemas.microsoft.com/office/drawing/2014/main" id="{64A33DD0-059A-41BF-9C68-818D89180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6" name="Rectangle 93">
                <a:extLst>
                  <a:ext uri="{FF2B5EF4-FFF2-40B4-BE49-F238E27FC236}">
                    <a16:creationId xmlns:a16="http://schemas.microsoft.com/office/drawing/2014/main" id="{BB6EE327-D941-4F9B-B4C7-EDF4EDF6B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7" name="Rectangle 94">
                <a:extLst>
                  <a:ext uri="{FF2B5EF4-FFF2-40B4-BE49-F238E27FC236}">
                    <a16:creationId xmlns:a16="http://schemas.microsoft.com/office/drawing/2014/main" id="{877EB463-D0E7-43AD-A254-4A9D3FAB0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7" name="Group 95">
              <a:extLst>
                <a:ext uri="{FF2B5EF4-FFF2-40B4-BE49-F238E27FC236}">
                  <a16:creationId xmlns:a16="http://schemas.microsoft.com/office/drawing/2014/main" id="{CC838F49-0958-40CC-A89D-E0DFF9DAA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2997200"/>
              <a:ext cx="1008065" cy="142875"/>
              <a:chOff x="295" y="3884"/>
              <a:chExt cx="635" cy="90"/>
            </a:xfrm>
          </p:grpSpPr>
          <p:sp>
            <p:nvSpPr>
              <p:cNvPr id="16454" name="Rectangle 96">
                <a:extLst>
                  <a:ext uri="{FF2B5EF4-FFF2-40B4-BE49-F238E27FC236}">
                    <a16:creationId xmlns:a16="http://schemas.microsoft.com/office/drawing/2014/main" id="{960DE0A4-1715-4448-BE7D-98C64D773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5" name="Rectangle 97">
                <a:extLst>
                  <a:ext uri="{FF2B5EF4-FFF2-40B4-BE49-F238E27FC236}">
                    <a16:creationId xmlns:a16="http://schemas.microsoft.com/office/drawing/2014/main" id="{5CF85EEE-7AC3-4408-B920-157979BBB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6" name="Rectangle 98">
                <a:extLst>
                  <a:ext uri="{FF2B5EF4-FFF2-40B4-BE49-F238E27FC236}">
                    <a16:creationId xmlns:a16="http://schemas.microsoft.com/office/drawing/2014/main" id="{C4BEA045-3D55-467A-BC98-52607D011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7" name="Rectangle 99">
                <a:extLst>
                  <a:ext uri="{FF2B5EF4-FFF2-40B4-BE49-F238E27FC236}">
                    <a16:creationId xmlns:a16="http://schemas.microsoft.com/office/drawing/2014/main" id="{D261BA2E-66A0-433E-A1D3-3EF9F966D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8" name="Rectangle 100">
                <a:extLst>
                  <a:ext uri="{FF2B5EF4-FFF2-40B4-BE49-F238E27FC236}">
                    <a16:creationId xmlns:a16="http://schemas.microsoft.com/office/drawing/2014/main" id="{D7A79EE4-ABAB-468C-9527-99B1CA566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9" name="Rectangle 101">
                <a:extLst>
                  <a:ext uri="{FF2B5EF4-FFF2-40B4-BE49-F238E27FC236}">
                    <a16:creationId xmlns:a16="http://schemas.microsoft.com/office/drawing/2014/main" id="{B1CF0F14-E68E-4010-B746-EAC4FC695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60" name="Rectangle 102">
                <a:extLst>
                  <a:ext uri="{FF2B5EF4-FFF2-40B4-BE49-F238E27FC236}">
                    <a16:creationId xmlns:a16="http://schemas.microsoft.com/office/drawing/2014/main" id="{7541B721-8D86-4577-B93A-FE4A4C188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lumMod val="50%"/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8" name="Group 103">
              <a:extLst>
                <a:ext uri="{FF2B5EF4-FFF2-40B4-BE49-F238E27FC236}">
                  <a16:creationId xmlns:a16="http://schemas.microsoft.com/office/drawing/2014/main" id="{5D331AE3-F2DE-4CB8-8DDE-292F1F622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2563813"/>
              <a:ext cx="1008065" cy="142875"/>
              <a:chOff x="295" y="3884"/>
              <a:chExt cx="635" cy="90"/>
            </a:xfrm>
          </p:grpSpPr>
          <p:sp>
            <p:nvSpPr>
              <p:cNvPr id="16447" name="Rectangle 104">
                <a:extLst>
                  <a:ext uri="{FF2B5EF4-FFF2-40B4-BE49-F238E27FC236}">
                    <a16:creationId xmlns:a16="http://schemas.microsoft.com/office/drawing/2014/main" id="{6CF6E8DB-3D9C-412D-BF65-5DEB0148C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8" name="Rectangle 105">
                <a:extLst>
                  <a:ext uri="{FF2B5EF4-FFF2-40B4-BE49-F238E27FC236}">
                    <a16:creationId xmlns:a16="http://schemas.microsoft.com/office/drawing/2014/main" id="{E07F4E2A-20C4-4C6F-96F6-EAFC5BC55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9" name="Rectangle 106">
                <a:extLst>
                  <a:ext uri="{FF2B5EF4-FFF2-40B4-BE49-F238E27FC236}">
                    <a16:creationId xmlns:a16="http://schemas.microsoft.com/office/drawing/2014/main" id="{9F8A924E-67BB-41D5-86AD-0BA7D7498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0" name="Rectangle 107">
                <a:extLst>
                  <a:ext uri="{FF2B5EF4-FFF2-40B4-BE49-F238E27FC236}">
                    <a16:creationId xmlns:a16="http://schemas.microsoft.com/office/drawing/2014/main" id="{B7404BB2-49C8-471F-BBBB-D25066E77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1" name="Rectangle 108">
                <a:extLst>
                  <a:ext uri="{FF2B5EF4-FFF2-40B4-BE49-F238E27FC236}">
                    <a16:creationId xmlns:a16="http://schemas.microsoft.com/office/drawing/2014/main" id="{BB1AED24-E461-43B5-966F-DE330DAF0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2" name="Rectangle 109">
                <a:extLst>
                  <a:ext uri="{FF2B5EF4-FFF2-40B4-BE49-F238E27FC236}">
                    <a16:creationId xmlns:a16="http://schemas.microsoft.com/office/drawing/2014/main" id="{BEFCEF68-6FA0-4280-84D4-738E2FE0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53" name="Rectangle 110">
                <a:extLst>
                  <a:ext uri="{FF2B5EF4-FFF2-40B4-BE49-F238E27FC236}">
                    <a16:creationId xmlns:a16="http://schemas.microsoft.com/office/drawing/2014/main" id="{F222A33E-2C96-4BCF-898C-D951C672F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6439" name="Group 111">
              <a:extLst>
                <a:ext uri="{FF2B5EF4-FFF2-40B4-BE49-F238E27FC236}">
                  <a16:creationId xmlns:a16="http://schemas.microsoft.com/office/drawing/2014/main" id="{B6045326-70E3-4AF8-BD14-50FFB39EF2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9" y="2779713"/>
              <a:ext cx="1008065" cy="142875"/>
              <a:chOff x="295" y="3884"/>
              <a:chExt cx="635" cy="90"/>
            </a:xfrm>
          </p:grpSpPr>
          <p:sp>
            <p:nvSpPr>
              <p:cNvPr id="16440" name="Rectangle 112">
                <a:extLst>
                  <a:ext uri="{FF2B5EF4-FFF2-40B4-BE49-F238E27FC236}">
                    <a16:creationId xmlns:a16="http://schemas.microsoft.com/office/drawing/2014/main" id="{F9F05CB5-02EC-42C4-93F2-C1ECF0083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1" name="Rectangle 113">
                <a:extLst>
                  <a:ext uri="{FF2B5EF4-FFF2-40B4-BE49-F238E27FC236}">
                    <a16:creationId xmlns:a16="http://schemas.microsoft.com/office/drawing/2014/main" id="{F35BCC11-5CF9-4D55-AA4A-F8BD8AC28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2" name="Rectangle 114">
                <a:extLst>
                  <a:ext uri="{FF2B5EF4-FFF2-40B4-BE49-F238E27FC236}">
                    <a16:creationId xmlns:a16="http://schemas.microsoft.com/office/drawing/2014/main" id="{D4743365-3011-4B09-9DFB-091122515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3" name="Rectangle 115">
                <a:extLst>
                  <a:ext uri="{FF2B5EF4-FFF2-40B4-BE49-F238E27FC236}">
                    <a16:creationId xmlns:a16="http://schemas.microsoft.com/office/drawing/2014/main" id="{8A84223E-B3BD-474B-A072-9B3CE2A21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4" name="Rectangle 116">
                <a:extLst>
                  <a:ext uri="{FF2B5EF4-FFF2-40B4-BE49-F238E27FC236}">
                    <a16:creationId xmlns:a16="http://schemas.microsoft.com/office/drawing/2014/main" id="{8E3E6EAF-4E36-4024-BD65-46E287123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5" name="Rectangle 117">
                <a:extLst>
                  <a:ext uri="{FF2B5EF4-FFF2-40B4-BE49-F238E27FC236}">
                    <a16:creationId xmlns:a16="http://schemas.microsoft.com/office/drawing/2014/main" id="{F812C7ED-83DF-40F5-BBE5-882662F81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6446" name="Rectangle 118">
                <a:extLst>
                  <a:ext uri="{FF2B5EF4-FFF2-40B4-BE49-F238E27FC236}">
                    <a16:creationId xmlns:a16="http://schemas.microsoft.com/office/drawing/2014/main" id="{1ED511B1-2284-41A7-AF89-65D8A478D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</p:grpSp>
      <p:cxnSp>
        <p:nvCxnSpPr>
          <p:cNvPr id="16389" name="Straight Arrow Connector 151">
            <a:extLst>
              <a:ext uri="{FF2B5EF4-FFF2-40B4-BE49-F238E27FC236}">
                <a16:creationId xmlns:a16="http://schemas.microsoft.com/office/drawing/2014/main" id="{511AC4BA-E1B1-4FF4-8397-C8D7631292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52600" y="3470275"/>
            <a:ext cx="990600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390" name="Group 119">
            <a:extLst>
              <a:ext uri="{FF2B5EF4-FFF2-40B4-BE49-F238E27FC236}">
                <a16:creationId xmlns:a16="http://schemas.microsoft.com/office/drawing/2014/main" id="{6F03E978-FD3B-4D48-8C28-6771BBA58CE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165475"/>
            <a:ext cx="5833388" cy="804863"/>
            <a:chOff x="2209800" y="3228974"/>
            <a:chExt cx="5604788" cy="537866"/>
          </a:xfrm>
        </p:grpSpPr>
        <p:sp>
          <p:nvSpPr>
            <p:cNvPr id="16393" name="Rectangle 121">
              <a:extLst>
                <a:ext uri="{FF2B5EF4-FFF2-40B4-BE49-F238E27FC236}">
                  <a16:creationId xmlns:a16="http://schemas.microsoft.com/office/drawing/2014/main" id="{3F5AE41E-2B53-4502-AED1-7B74BFDD4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3228974"/>
              <a:ext cx="5572125" cy="428625"/>
            </a:xfrm>
            <a:prstGeom prst="rect">
              <a:avLst/>
            </a:prstGeom>
            <a:solidFill>
              <a:schemeClr val="bg2">
                <a:lumMod val="95%"/>
                <a:lumOff val="5%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cxnSp>
          <p:nvCxnSpPr>
            <p:cNvPr id="16394" name="Straight Connector 123">
              <a:extLst>
                <a:ext uri="{FF2B5EF4-FFF2-40B4-BE49-F238E27FC236}">
                  <a16:creationId xmlns:a16="http://schemas.microsoft.com/office/drawing/2014/main" id="{ED546748-2FCC-4F8E-BB57-904DE01A1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28044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5" name="Straight Connector 126">
              <a:extLst>
                <a:ext uri="{FF2B5EF4-FFF2-40B4-BE49-F238E27FC236}">
                  <a16:creationId xmlns:a16="http://schemas.microsoft.com/office/drawing/2014/main" id="{B2453E24-FFBB-4011-8E95-74C930892E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637631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Straight Connector 127">
              <a:extLst>
                <a:ext uri="{FF2B5EF4-FFF2-40B4-BE49-F238E27FC236}">
                  <a16:creationId xmlns:a16="http://schemas.microsoft.com/office/drawing/2014/main" id="{2D60D1F2-893A-4411-94FD-DF37FD8F4B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95612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7" name="Straight Connector 128">
              <a:extLst>
                <a:ext uri="{FF2B5EF4-FFF2-40B4-BE49-F238E27FC236}">
                  <a16:creationId xmlns:a16="http://schemas.microsoft.com/office/drawing/2014/main" id="{3F3475E8-2485-49D9-B84A-98C2916494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35200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8" name="Straight Connector 129">
              <a:extLst>
                <a:ext uri="{FF2B5EF4-FFF2-40B4-BE49-F238E27FC236}">
                  <a16:creationId xmlns:a16="http://schemas.microsoft.com/office/drawing/2014/main" id="{C2E5533A-8766-4877-91DF-744ED686B7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11218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Straight Connector 130">
              <a:extLst>
                <a:ext uri="{FF2B5EF4-FFF2-40B4-BE49-F238E27FC236}">
                  <a16:creationId xmlns:a16="http://schemas.microsoft.com/office/drawing/2014/main" id="{648A4F9A-5ADE-4EA8-8655-61DA173E8D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853237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Straight Connector 131">
              <a:extLst>
                <a:ext uri="{FF2B5EF4-FFF2-40B4-BE49-F238E27FC236}">
                  <a16:creationId xmlns:a16="http://schemas.microsoft.com/office/drawing/2014/main" id="{048898AF-C3A8-490E-A669-FA0AB01873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49684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Straight Connector 132">
              <a:extLst>
                <a:ext uri="{FF2B5EF4-FFF2-40B4-BE49-F238E27FC236}">
                  <a16:creationId xmlns:a16="http://schemas.microsoft.com/office/drawing/2014/main" id="{29815E6A-F7F5-4710-ABE5-1F5D612DA8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13965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2" name="TextBox 133">
              <a:extLst>
                <a:ext uri="{FF2B5EF4-FFF2-40B4-BE49-F238E27FC236}">
                  <a16:creationId xmlns:a16="http://schemas.microsoft.com/office/drawing/2014/main" id="{09D23ED7-7852-4CB1-AF84-76E4996B1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03" name="TextBox 134">
              <a:extLst>
                <a:ext uri="{FF2B5EF4-FFF2-40B4-BE49-F238E27FC236}">
                  <a16:creationId xmlns:a16="http://schemas.microsoft.com/office/drawing/2014/main" id="{12C8C98E-7056-4B35-A572-5422CDFF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550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04" name="TextBox 135">
              <a:extLst>
                <a:ext uri="{FF2B5EF4-FFF2-40B4-BE49-F238E27FC236}">
                  <a16:creationId xmlns:a16="http://schemas.microsoft.com/office/drawing/2014/main" id="{757A7566-AF7F-4F55-80C3-6595DB595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738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05" name="TextBox 136">
              <a:extLst>
                <a:ext uri="{FF2B5EF4-FFF2-40B4-BE49-F238E27FC236}">
                  <a16:creationId xmlns:a16="http://schemas.microsoft.com/office/drawing/2014/main" id="{8EF0E545-A409-4D85-87AA-D8A5BECAA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06" name="TextBox 137">
              <a:extLst>
                <a:ext uri="{FF2B5EF4-FFF2-40B4-BE49-F238E27FC236}">
                  <a16:creationId xmlns:a16="http://schemas.microsoft.com/office/drawing/2014/main" id="{21E42C66-0612-4893-8BAF-09DB67BB1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175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07" name="TextBox 138">
              <a:extLst>
                <a:ext uri="{FF2B5EF4-FFF2-40B4-BE49-F238E27FC236}">
                  <a16:creationId xmlns:a16="http://schemas.microsoft.com/office/drawing/2014/main" id="{AE3EB29C-F06B-4F47-8782-EF2B29A7D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0363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08" name="TextBox 139">
              <a:extLst>
                <a:ext uri="{FF2B5EF4-FFF2-40B4-BE49-F238E27FC236}">
                  <a16:creationId xmlns:a16="http://schemas.microsoft.com/office/drawing/2014/main" id="{11311365-F27B-49B0-B2A5-6D48CC257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7550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09" name="TextBox 140">
              <a:extLst>
                <a:ext uri="{FF2B5EF4-FFF2-40B4-BE49-F238E27FC236}">
                  <a16:creationId xmlns:a16="http://schemas.microsoft.com/office/drawing/2014/main" id="{98F33945-4BF5-4642-88C0-BE027DD39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738" y="3305174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cxnSp>
          <p:nvCxnSpPr>
            <p:cNvPr id="16410" name="Straight Connector 156">
              <a:extLst>
                <a:ext uri="{FF2B5EF4-FFF2-40B4-BE49-F238E27FC236}">
                  <a16:creationId xmlns:a16="http://schemas.microsoft.com/office/drawing/2014/main" id="{FB7235DA-D666-4B38-997C-E4AF3BCA2F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709193" y="3442493"/>
              <a:ext cx="4286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1" name="Straight Connector 157">
              <a:extLst>
                <a:ext uri="{FF2B5EF4-FFF2-40B4-BE49-F238E27FC236}">
                  <a16:creationId xmlns:a16="http://schemas.microsoft.com/office/drawing/2014/main" id="{F3141DC7-CDBA-4C87-A245-1B43BCACB9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067174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2" name="Straight Connector 158">
              <a:extLst>
                <a:ext uri="{FF2B5EF4-FFF2-40B4-BE49-F238E27FC236}">
                  <a16:creationId xmlns:a16="http://schemas.microsoft.com/office/drawing/2014/main" id="{712559F3-9726-4756-84EC-D30ABABC35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425156" y="3442493"/>
              <a:ext cx="428625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Straight Connector 160">
              <a:extLst>
                <a:ext uri="{FF2B5EF4-FFF2-40B4-BE49-F238E27FC236}">
                  <a16:creationId xmlns:a16="http://schemas.microsoft.com/office/drawing/2014/main" id="{23BB916C-218A-4855-8FE3-5593FCB2AA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781549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4" name="Straight Connector 161">
              <a:extLst>
                <a:ext uri="{FF2B5EF4-FFF2-40B4-BE49-F238E27FC236}">
                  <a16:creationId xmlns:a16="http://schemas.microsoft.com/office/drawing/2014/main" id="{85E1C878-5BAA-4FC4-81D6-31560F6414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067299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Straight Connector 162">
              <a:extLst>
                <a:ext uri="{FF2B5EF4-FFF2-40B4-BE49-F238E27FC236}">
                  <a16:creationId xmlns:a16="http://schemas.microsoft.com/office/drawing/2014/main" id="{BAAB26B8-648F-4509-B0DE-77B3692DD7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24487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Straight Connector 163">
              <a:extLst>
                <a:ext uri="{FF2B5EF4-FFF2-40B4-BE49-F238E27FC236}">
                  <a16:creationId xmlns:a16="http://schemas.microsoft.com/office/drawing/2014/main" id="{E62D89CB-BCB7-4F4A-B4BD-7444B3FEE1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1674" y="3443287"/>
              <a:ext cx="4286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7" name="TextBox 164">
              <a:extLst>
                <a:ext uri="{FF2B5EF4-FFF2-40B4-BE49-F238E27FC236}">
                  <a16:creationId xmlns:a16="http://schemas.microsoft.com/office/drawing/2014/main" id="{C79DECB2-9C98-45F8-81AF-B6623C636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18" name="TextBox 165">
              <a:extLst>
                <a:ext uri="{FF2B5EF4-FFF2-40B4-BE49-F238E27FC236}">
                  <a16:creationId xmlns:a16="http://schemas.microsoft.com/office/drawing/2014/main" id="{A072F4E5-2958-4904-80FA-E52B5D671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13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19" name="TextBox 166">
              <a:extLst>
                <a:ext uri="{FF2B5EF4-FFF2-40B4-BE49-F238E27FC236}">
                  <a16:creationId xmlns:a16="http://schemas.microsoft.com/office/drawing/2014/main" id="{A4F74172-B4C2-4318-ACBC-953631F40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675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20" name="TextBox 167">
              <a:extLst>
                <a:ext uri="{FF2B5EF4-FFF2-40B4-BE49-F238E27FC236}">
                  <a16:creationId xmlns:a16="http://schemas.microsoft.com/office/drawing/2014/main" id="{B11A5ADE-F8CE-474D-8A1C-F018930AF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113" y="3300412"/>
              <a:ext cx="38985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6421" name="TextBox 168">
              <a:extLst>
                <a:ext uri="{FF2B5EF4-FFF2-40B4-BE49-F238E27FC236}">
                  <a16:creationId xmlns:a16="http://schemas.microsoft.com/office/drawing/2014/main" id="{6E2D5AB4-A733-4A7A-9245-93CC5567C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988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22" name="TextBox 169">
              <a:extLst>
                <a:ext uri="{FF2B5EF4-FFF2-40B4-BE49-F238E27FC236}">
                  <a16:creationId xmlns:a16="http://schemas.microsoft.com/office/drawing/2014/main" id="{9E8A1E02-65C9-4B3C-A8CD-8E9803549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5863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23" name="TextBox 170">
              <a:extLst>
                <a:ext uri="{FF2B5EF4-FFF2-40B4-BE49-F238E27FC236}">
                  <a16:creationId xmlns:a16="http://schemas.microsoft.com/office/drawing/2014/main" id="{95BEC388-ACF2-4A2A-A4AA-30807F0C9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488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6424" name="TextBox 171">
              <a:extLst>
                <a:ext uri="{FF2B5EF4-FFF2-40B4-BE49-F238E27FC236}">
                  <a16:creationId xmlns:a16="http://schemas.microsoft.com/office/drawing/2014/main" id="{C5856E7D-B74F-4249-8485-FEC15F8A3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3300412"/>
              <a:ext cx="332142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</p:grpSp>
      <p:sp>
        <p:nvSpPr>
          <p:cNvPr id="16391" name="Slide Number Placeholder 152">
            <a:extLst>
              <a:ext uri="{FF2B5EF4-FFF2-40B4-BE49-F238E27FC236}">
                <a16:creationId xmlns:a16="http://schemas.microsoft.com/office/drawing/2014/main" id="{FCA3CD2E-B713-4083-AA3E-D83426CC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DEF943-E24E-430D-B607-C9E845136C6F}" type="slidenum">
              <a:rPr lang="ar-SA" altLang="he-IL">
                <a:latin typeface="Rubik SemiBold" pitchFamily="2" charset="-79"/>
              </a:rPr>
              <a:pPr eaLnBrk="1" hangingPunct="1"/>
              <a:t>13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32EA1D9-E86B-47D4-A72F-0CC33A2A8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אופרטורים שהאלגוריתם מפעיל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AF2F858-8485-4483-B687-A317F8753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שכפול   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  (Reproduction)</a:t>
            </a:r>
            <a:endParaRPr lang="he-IL" altLang="he-IL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שחלוף       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(Crossover)</a:t>
            </a:r>
          </a:p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מוטציה      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  </a:t>
            </a:r>
            <a:r>
              <a:rPr lang="he-IL" altLang="he-IL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(Mutation)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BD130C4-AAB8-4D6B-9498-D05BA796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37C993-6E52-4517-9D79-CD1A630ED6A7}" type="slidenum">
              <a:rPr lang="ar-SA" altLang="he-IL">
                <a:latin typeface="Rubik SemiBold" pitchFamily="2" charset="-79"/>
              </a:rPr>
              <a:pPr eaLnBrk="1" hangingPunct="1"/>
              <a:t>14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D43365B-0FAA-46DF-AE90-03F1F30C0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שכפול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8ABC0EE-E907-45E0-B52E-3D29F9EFD3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8001000" cy="4191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בחירה בהסתברות גבוהה של פתרונות טובים יותר שיהוו "הורים" לדור הבא.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975FFC1-5B3A-42F4-8A5C-69EC9C5E0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38" y="2541588"/>
            <a:ext cx="3605862" cy="3859212"/>
          </a:xfrm>
          <a:prstGeom prst="rect">
            <a:avLst/>
          </a:prstGeom>
          <a:effectLst>
            <a:outerShdw blurRad="50800" dist="50800" dir="12240000" algn="ctr" rotWithShape="0">
              <a:srgbClr val="000000">
                <a:alpha val="83%"/>
              </a:srgbClr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11EC7C4-EE9A-4B0D-A2D8-AE0B367881EA}"/>
              </a:ext>
            </a:extLst>
          </p:cNvPr>
          <p:cNvSpPr txBox="1">
            <a:spLocks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%"/>
              </a:spcBef>
              <a:spcAft>
                <a:spcPct val="0%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/>
            <a:fld id="{4BD9F849-0D17-4000-B1AE-719CCBCAB2D2}" type="slidenum">
              <a:rPr lang="ar-SA" altLang="he-IL" smtClean="0">
                <a:latin typeface="Rubik SemiBold" pitchFamily="2" charset="-79"/>
              </a:rPr>
              <a:pPr algn="r" eaLnBrk="1" hangingPunct="1"/>
              <a:t>15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D997500-CE87-4D08-A15F-BE33DE7E5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שכפול: פונקצית מדד תאימות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ABE5063-2EA0-4081-8F36-8F70B2BCC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Fitness Function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: בוחנת פתרון ומחזירה ערך המציין עד כמה הפתרון טוב.</a:t>
            </a:r>
          </a:p>
          <a:p>
            <a:pPr lvl="1" eaLnBrk="1" hangingPunct="1"/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D6BDDC58-2943-46B5-8C10-996A75A9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D9F849-0D17-4000-B1AE-719CCBCAB2D2}" type="slidenum">
              <a:rPr lang="ar-SA" altLang="he-IL">
                <a:latin typeface="Rubik SemiBold" pitchFamily="2" charset="-79"/>
              </a:rPr>
              <a:pPr eaLnBrk="1" hangingPunct="1"/>
              <a:t>16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1BF37-4F15-4285-BE64-C0BAA4AB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17.1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5251B-00F1-445B-A183-A6A760724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827" y="3401218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sz="2400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9.72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22408A-5BE1-440B-9096-39E704F61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27" y="34290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21.4</a:t>
            </a:r>
            <a:endParaRPr lang="en-US" altLang="he-IL" sz="24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DAD3F-D31F-4B2A-8C45-F330B88E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627" y="3401218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sz="2400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28.1</a:t>
            </a:r>
            <a:endParaRPr lang="en-US" altLang="he-IL" sz="240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2C82B6A-EC50-4630-AA59-ED1E8C9AA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27" y="3997325"/>
            <a:ext cx="70104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B7B98EB-AA26-4CD6-A81B-830E68A9D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שכפול: שרידות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E4C378A-8657-4A52-ABFD-349507247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608" y="1411838"/>
            <a:ext cx="7981950" cy="1606941"/>
          </a:xfrm>
        </p:spPr>
        <p:txBody>
          <a:bodyPr/>
          <a:lstStyle/>
          <a:p>
            <a:pPr algn="r" rtl="1" eaLnBrk="1" hangingPunct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בחירה של פתרונות הטובים יותר על פני פתרונות פחות טובים על סמך פונקציית ה- </a:t>
            </a:r>
            <a:r>
              <a:rPr lang="en-US" altLang="he-IL" sz="2800" dirty="0">
                <a:latin typeface="Rubik SemiBold" pitchFamily="2" charset="-79"/>
                <a:cs typeface="Rubik SemiBold" pitchFamily="2" charset="-79"/>
              </a:rPr>
              <a:t>fitness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.</a:t>
            </a:r>
          </a:p>
          <a:p>
            <a:pPr algn="r" rtl="1" eaLnBrk="1" hangingPunct="1"/>
            <a:r>
              <a:rPr lang="he-IL" altLang="he-IL" sz="2800" dirty="0">
                <a:latin typeface="Rubik SemiBold" pitchFamily="2" charset="-79"/>
                <a:cs typeface="Rubik SemiBold" pitchFamily="2" charset="-79"/>
              </a:rPr>
              <a:t>לדוגמא: בחירה לפי טורניר</a:t>
            </a:r>
          </a:p>
          <a:p>
            <a:pPr marL="0" indent="0" eaLnBrk="1" hangingPunct="1">
              <a:buNone/>
            </a:pPr>
            <a:endParaRPr lang="en-US" altLang="he-IL" sz="28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8436" name="Text Box 7">
            <a:extLst>
              <a:ext uri="{FF2B5EF4-FFF2-40B4-BE49-F238E27FC236}">
                <a16:creationId xmlns:a16="http://schemas.microsoft.com/office/drawing/2014/main" id="{931519CE-28D1-43F7-968D-FDB7B0814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070" y="4003675"/>
            <a:ext cx="53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%"/>
              </a:spcBef>
            </a:pPr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8437" name="Slide Number Placeholder 15">
            <a:extLst>
              <a:ext uri="{FF2B5EF4-FFF2-40B4-BE49-F238E27FC236}">
                <a16:creationId xmlns:a16="http://schemas.microsoft.com/office/drawing/2014/main" id="{046845A6-29B4-481B-88A6-69EA47C9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293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0CFB11-751B-4365-A543-B1129AE4A7E1}" type="slidenum">
              <a:rPr lang="ar-SA" altLang="he-IL">
                <a:latin typeface="Rubik SemiBold" pitchFamily="2" charset="-79"/>
              </a:rPr>
              <a:pPr eaLnBrk="1" hangingPunct="1"/>
              <a:t>17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2" name="Group 119">
            <a:extLst>
              <a:ext uri="{FF2B5EF4-FFF2-40B4-BE49-F238E27FC236}">
                <a16:creationId xmlns:a16="http://schemas.microsoft.com/office/drawing/2014/main" id="{E621AD3F-E656-4096-8EA5-EB212F548E6A}"/>
              </a:ext>
            </a:extLst>
          </p:cNvPr>
          <p:cNvGrpSpPr>
            <a:grpSpLocks/>
          </p:cNvGrpSpPr>
          <p:nvPr/>
        </p:nvGrpSpPr>
        <p:grpSpPr bwMode="auto">
          <a:xfrm>
            <a:off x="329470" y="3048000"/>
            <a:ext cx="1150938" cy="3241675"/>
            <a:chOff x="468313" y="2419350"/>
            <a:chExt cx="1150937" cy="3241675"/>
          </a:xfrm>
        </p:grpSpPr>
        <p:sp>
          <p:nvSpPr>
            <p:cNvPr id="18488" name="Rectangle 6">
              <a:extLst>
                <a:ext uri="{FF2B5EF4-FFF2-40B4-BE49-F238E27FC236}">
                  <a16:creationId xmlns:a16="http://schemas.microsoft.com/office/drawing/2014/main" id="{E0B081C1-EBBF-4BDE-8BD8-84878B7D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419350"/>
              <a:ext cx="1150937" cy="3241675"/>
            </a:xfrm>
            <a:prstGeom prst="rect">
              <a:avLst/>
            </a:prstGeom>
            <a:noFill/>
            <a:ln w="9525">
              <a:solidFill>
                <a:schemeClr val="tx1">
                  <a:lumMod val="50%"/>
                </a:schemeClr>
              </a:solidFill>
              <a:miter lim="800%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grpSp>
          <p:nvGrpSpPr>
            <p:cNvPr id="18489" name="Group 7">
              <a:extLst>
                <a:ext uri="{FF2B5EF4-FFF2-40B4-BE49-F238E27FC236}">
                  <a16:creationId xmlns:a16="http://schemas.microsoft.com/office/drawing/2014/main" id="{73F795F1-73FE-4A62-8695-7B0BC3A65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5372100"/>
              <a:ext cx="1008065" cy="142875"/>
              <a:chOff x="295" y="3884"/>
              <a:chExt cx="635" cy="90"/>
            </a:xfrm>
          </p:grpSpPr>
          <p:sp>
            <p:nvSpPr>
              <p:cNvPr id="18594" name="Rectangle 8">
                <a:extLst>
                  <a:ext uri="{FF2B5EF4-FFF2-40B4-BE49-F238E27FC236}">
                    <a16:creationId xmlns:a16="http://schemas.microsoft.com/office/drawing/2014/main" id="{01BBA6BA-2C9E-4D54-A2ED-E7971289F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5" name="Rectangle 9">
                <a:extLst>
                  <a:ext uri="{FF2B5EF4-FFF2-40B4-BE49-F238E27FC236}">
                    <a16:creationId xmlns:a16="http://schemas.microsoft.com/office/drawing/2014/main" id="{D3910C14-F42C-49F9-A1BF-93E06D93F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6" name="Rectangle 10">
                <a:extLst>
                  <a:ext uri="{FF2B5EF4-FFF2-40B4-BE49-F238E27FC236}">
                    <a16:creationId xmlns:a16="http://schemas.microsoft.com/office/drawing/2014/main" id="{910EC330-7E04-42B0-9D99-920160FE6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7" name="Rectangle 11">
                <a:extLst>
                  <a:ext uri="{FF2B5EF4-FFF2-40B4-BE49-F238E27FC236}">
                    <a16:creationId xmlns:a16="http://schemas.microsoft.com/office/drawing/2014/main" id="{A7812DFF-2DAF-4A3B-BA98-AD0C73A36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8" name="Rectangle 12">
                <a:extLst>
                  <a:ext uri="{FF2B5EF4-FFF2-40B4-BE49-F238E27FC236}">
                    <a16:creationId xmlns:a16="http://schemas.microsoft.com/office/drawing/2014/main" id="{D84D12EF-7B79-4650-8220-9F7173FDA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9" name="Rectangle 13">
                <a:extLst>
                  <a:ext uri="{FF2B5EF4-FFF2-40B4-BE49-F238E27FC236}">
                    <a16:creationId xmlns:a16="http://schemas.microsoft.com/office/drawing/2014/main" id="{5729BA60-60A4-4159-B07A-0A00ECD5C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600" name="Rectangle 14">
                <a:extLst>
                  <a:ext uri="{FF2B5EF4-FFF2-40B4-BE49-F238E27FC236}">
                    <a16:creationId xmlns:a16="http://schemas.microsoft.com/office/drawing/2014/main" id="{9B65C501-D4ED-4EB8-863E-90EE1810F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0" name="Group 15">
              <a:extLst>
                <a:ext uri="{FF2B5EF4-FFF2-40B4-BE49-F238E27FC236}">
                  <a16:creationId xmlns:a16="http://schemas.microsoft.com/office/drawing/2014/main" id="{32C46FBE-3305-407D-99D5-B411DA780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940300"/>
              <a:ext cx="1008065" cy="142875"/>
              <a:chOff x="295" y="3884"/>
              <a:chExt cx="635" cy="90"/>
            </a:xfrm>
          </p:grpSpPr>
          <p:sp>
            <p:nvSpPr>
              <p:cNvPr id="18587" name="Rectangle 16">
                <a:extLst>
                  <a:ext uri="{FF2B5EF4-FFF2-40B4-BE49-F238E27FC236}">
                    <a16:creationId xmlns:a16="http://schemas.microsoft.com/office/drawing/2014/main" id="{D4ABEC9D-B5D2-460A-800E-D697C1F84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8" name="Rectangle 17">
                <a:extLst>
                  <a:ext uri="{FF2B5EF4-FFF2-40B4-BE49-F238E27FC236}">
                    <a16:creationId xmlns:a16="http://schemas.microsoft.com/office/drawing/2014/main" id="{19AC6837-2FC2-4F72-975D-A55411AA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9" name="Rectangle 18">
                <a:extLst>
                  <a:ext uri="{FF2B5EF4-FFF2-40B4-BE49-F238E27FC236}">
                    <a16:creationId xmlns:a16="http://schemas.microsoft.com/office/drawing/2014/main" id="{CCDD444A-DACB-4F20-897B-000953904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0" name="Rectangle 19">
                <a:extLst>
                  <a:ext uri="{FF2B5EF4-FFF2-40B4-BE49-F238E27FC236}">
                    <a16:creationId xmlns:a16="http://schemas.microsoft.com/office/drawing/2014/main" id="{BA612341-F659-4E42-883F-8E06C5693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1" name="Rectangle 20">
                <a:extLst>
                  <a:ext uri="{FF2B5EF4-FFF2-40B4-BE49-F238E27FC236}">
                    <a16:creationId xmlns:a16="http://schemas.microsoft.com/office/drawing/2014/main" id="{09F00519-BEA8-468E-887B-660A59655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2" name="Rectangle 21">
                <a:extLst>
                  <a:ext uri="{FF2B5EF4-FFF2-40B4-BE49-F238E27FC236}">
                    <a16:creationId xmlns:a16="http://schemas.microsoft.com/office/drawing/2014/main" id="{279CA85E-4801-41A5-A626-63EE61D68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93" name="Rectangle 22">
                <a:extLst>
                  <a:ext uri="{FF2B5EF4-FFF2-40B4-BE49-F238E27FC236}">
                    <a16:creationId xmlns:a16="http://schemas.microsoft.com/office/drawing/2014/main" id="{B864D7F7-4DA2-47D4-8E59-40263243D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1" name="Group 23">
              <a:extLst>
                <a:ext uri="{FF2B5EF4-FFF2-40B4-BE49-F238E27FC236}">
                  <a16:creationId xmlns:a16="http://schemas.microsoft.com/office/drawing/2014/main" id="{ED888980-AA52-4D89-A735-02FF8CA8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5156200"/>
              <a:ext cx="1008065" cy="142875"/>
              <a:chOff x="295" y="3884"/>
              <a:chExt cx="635" cy="90"/>
            </a:xfrm>
          </p:grpSpPr>
          <p:sp>
            <p:nvSpPr>
              <p:cNvPr id="18580" name="Rectangle 24">
                <a:extLst>
                  <a:ext uri="{FF2B5EF4-FFF2-40B4-BE49-F238E27FC236}">
                    <a16:creationId xmlns:a16="http://schemas.microsoft.com/office/drawing/2014/main" id="{DDA97299-91E2-4D74-9841-FEC87AFDC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1" name="Rectangle 25">
                <a:extLst>
                  <a:ext uri="{FF2B5EF4-FFF2-40B4-BE49-F238E27FC236}">
                    <a16:creationId xmlns:a16="http://schemas.microsoft.com/office/drawing/2014/main" id="{29283372-593B-492E-9C5A-0D43CEF76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2" name="Rectangle 26">
                <a:extLst>
                  <a:ext uri="{FF2B5EF4-FFF2-40B4-BE49-F238E27FC236}">
                    <a16:creationId xmlns:a16="http://schemas.microsoft.com/office/drawing/2014/main" id="{361EC0B0-B25B-4A4F-BF4A-30A063177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3" name="Rectangle 27">
                <a:extLst>
                  <a:ext uri="{FF2B5EF4-FFF2-40B4-BE49-F238E27FC236}">
                    <a16:creationId xmlns:a16="http://schemas.microsoft.com/office/drawing/2014/main" id="{71029A12-B7D9-4D44-9A19-4C65141AB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4" name="Rectangle 28">
                <a:extLst>
                  <a:ext uri="{FF2B5EF4-FFF2-40B4-BE49-F238E27FC236}">
                    <a16:creationId xmlns:a16="http://schemas.microsoft.com/office/drawing/2014/main" id="{19AFE811-9501-4B05-827D-D59AD233D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5" name="Rectangle 29">
                <a:extLst>
                  <a:ext uri="{FF2B5EF4-FFF2-40B4-BE49-F238E27FC236}">
                    <a16:creationId xmlns:a16="http://schemas.microsoft.com/office/drawing/2014/main" id="{D89C1530-C584-49B3-AD8C-954A1DA5D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86" name="Rectangle 30">
                <a:extLst>
                  <a:ext uri="{FF2B5EF4-FFF2-40B4-BE49-F238E27FC236}">
                    <a16:creationId xmlns:a16="http://schemas.microsoft.com/office/drawing/2014/main" id="{F191DCC9-F3D6-491C-8A7C-F9D833105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2" name="Group 31">
              <a:extLst>
                <a:ext uri="{FF2B5EF4-FFF2-40B4-BE49-F238E27FC236}">
                  <a16:creationId xmlns:a16="http://schemas.microsoft.com/office/drawing/2014/main" id="{3EC701FF-6155-44AD-8214-84A35AA57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724400"/>
              <a:ext cx="1008065" cy="142875"/>
              <a:chOff x="295" y="3884"/>
              <a:chExt cx="635" cy="90"/>
            </a:xfrm>
          </p:grpSpPr>
          <p:sp>
            <p:nvSpPr>
              <p:cNvPr id="18573" name="Rectangle 32">
                <a:extLst>
                  <a:ext uri="{FF2B5EF4-FFF2-40B4-BE49-F238E27FC236}">
                    <a16:creationId xmlns:a16="http://schemas.microsoft.com/office/drawing/2014/main" id="{163958D6-3B80-4808-94CD-51EEC07D8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4" name="Rectangle 33">
                <a:extLst>
                  <a:ext uri="{FF2B5EF4-FFF2-40B4-BE49-F238E27FC236}">
                    <a16:creationId xmlns:a16="http://schemas.microsoft.com/office/drawing/2014/main" id="{10CF20D2-E249-4993-89EF-3BD6818D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5" name="Rectangle 34">
                <a:extLst>
                  <a:ext uri="{FF2B5EF4-FFF2-40B4-BE49-F238E27FC236}">
                    <a16:creationId xmlns:a16="http://schemas.microsoft.com/office/drawing/2014/main" id="{55A6DF38-E342-4958-BECD-6EB857047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6" name="Rectangle 35">
                <a:extLst>
                  <a:ext uri="{FF2B5EF4-FFF2-40B4-BE49-F238E27FC236}">
                    <a16:creationId xmlns:a16="http://schemas.microsoft.com/office/drawing/2014/main" id="{6BB5F76A-DE0B-45AF-B8CB-C15328C30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7" name="Rectangle 36">
                <a:extLst>
                  <a:ext uri="{FF2B5EF4-FFF2-40B4-BE49-F238E27FC236}">
                    <a16:creationId xmlns:a16="http://schemas.microsoft.com/office/drawing/2014/main" id="{10E1BFB9-5437-43C7-8211-E1E027C30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8" name="Rectangle 37">
                <a:extLst>
                  <a:ext uri="{FF2B5EF4-FFF2-40B4-BE49-F238E27FC236}">
                    <a16:creationId xmlns:a16="http://schemas.microsoft.com/office/drawing/2014/main" id="{4FD1E69E-BAF8-438E-A749-74AD00DAF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9" name="Rectangle 38">
                <a:extLst>
                  <a:ext uri="{FF2B5EF4-FFF2-40B4-BE49-F238E27FC236}">
                    <a16:creationId xmlns:a16="http://schemas.microsoft.com/office/drawing/2014/main" id="{6BE9ED17-3B3C-4EB1-864E-DE4045747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3" name="Group 39">
              <a:extLst>
                <a:ext uri="{FF2B5EF4-FFF2-40B4-BE49-F238E27FC236}">
                  <a16:creationId xmlns:a16="http://schemas.microsoft.com/office/drawing/2014/main" id="{E42F0945-3CF6-4219-AC9C-DE81C0FEC6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508500"/>
              <a:ext cx="1008065" cy="142875"/>
              <a:chOff x="295" y="3884"/>
              <a:chExt cx="635" cy="90"/>
            </a:xfrm>
          </p:grpSpPr>
          <p:sp>
            <p:nvSpPr>
              <p:cNvPr id="18566" name="Rectangle 40">
                <a:extLst>
                  <a:ext uri="{FF2B5EF4-FFF2-40B4-BE49-F238E27FC236}">
                    <a16:creationId xmlns:a16="http://schemas.microsoft.com/office/drawing/2014/main" id="{A0A7CE9D-EA0B-4386-8C13-E5A596CF4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7" name="Rectangle 41">
                <a:extLst>
                  <a:ext uri="{FF2B5EF4-FFF2-40B4-BE49-F238E27FC236}">
                    <a16:creationId xmlns:a16="http://schemas.microsoft.com/office/drawing/2014/main" id="{CE23640D-E180-4455-A244-22D8044C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8" name="Rectangle 42">
                <a:extLst>
                  <a:ext uri="{FF2B5EF4-FFF2-40B4-BE49-F238E27FC236}">
                    <a16:creationId xmlns:a16="http://schemas.microsoft.com/office/drawing/2014/main" id="{8AAA7B11-00A6-4352-86D4-616BA2A26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9" name="Rectangle 43">
                <a:extLst>
                  <a:ext uri="{FF2B5EF4-FFF2-40B4-BE49-F238E27FC236}">
                    <a16:creationId xmlns:a16="http://schemas.microsoft.com/office/drawing/2014/main" id="{AC15C534-0549-42BB-9B4E-0D8CF7C2B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0" name="Rectangle 44">
                <a:extLst>
                  <a:ext uri="{FF2B5EF4-FFF2-40B4-BE49-F238E27FC236}">
                    <a16:creationId xmlns:a16="http://schemas.microsoft.com/office/drawing/2014/main" id="{101AF12B-3C1A-40CD-8531-5513F1B5F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1" name="Rectangle 45">
                <a:extLst>
                  <a:ext uri="{FF2B5EF4-FFF2-40B4-BE49-F238E27FC236}">
                    <a16:creationId xmlns:a16="http://schemas.microsoft.com/office/drawing/2014/main" id="{4584E3F7-57D2-4573-A8EA-9F94C2686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72" name="Rectangle 46">
                <a:extLst>
                  <a:ext uri="{FF2B5EF4-FFF2-40B4-BE49-F238E27FC236}">
                    <a16:creationId xmlns:a16="http://schemas.microsoft.com/office/drawing/2014/main" id="{7375BE6C-B44C-4C12-A97F-13DFFC0C9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4" name="Group 47">
              <a:extLst>
                <a:ext uri="{FF2B5EF4-FFF2-40B4-BE49-F238E27FC236}">
                  <a16:creationId xmlns:a16="http://schemas.microsoft.com/office/drawing/2014/main" id="{CDE4C360-8552-426D-9A61-E24B70E7F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292600"/>
              <a:ext cx="1008065" cy="142875"/>
              <a:chOff x="295" y="3884"/>
              <a:chExt cx="635" cy="90"/>
            </a:xfrm>
          </p:grpSpPr>
          <p:sp>
            <p:nvSpPr>
              <p:cNvPr id="18559" name="Rectangle 48">
                <a:extLst>
                  <a:ext uri="{FF2B5EF4-FFF2-40B4-BE49-F238E27FC236}">
                    <a16:creationId xmlns:a16="http://schemas.microsoft.com/office/drawing/2014/main" id="{70A633AE-E3F3-4866-AE17-00A4558F3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0" name="Rectangle 49">
                <a:extLst>
                  <a:ext uri="{FF2B5EF4-FFF2-40B4-BE49-F238E27FC236}">
                    <a16:creationId xmlns:a16="http://schemas.microsoft.com/office/drawing/2014/main" id="{7735CBE7-69DF-4677-BA1D-5728669E5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1" name="Rectangle 50">
                <a:extLst>
                  <a:ext uri="{FF2B5EF4-FFF2-40B4-BE49-F238E27FC236}">
                    <a16:creationId xmlns:a16="http://schemas.microsoft.com/office/drawing/2014/main" id="{188D99DC-CAED-45B4-84EB-60AD9C4F1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2" name="Rectangle 51">
                <a:extLst>
                  <a:ext uri="{FF2B5EF4-FFF2-40B4-BE49-F238E27FC236}">
                    <a16:creationId xmlns:a16="http://schemas.microsoft.com/office/drawing/2014/main" id="{E38B3ACB-C37D-4CDC-BA54-2DBF020D2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3" name="Rectangle 52">
                <a:extLst>
                  <a:ext uri="{FF2B5EF4-FFF2-40B4-BE49-F238E27FC236}">
                    <a16:creationId xmlns:a16="http://schemas.microsoft.com/office/drawing/2014/main" id="{29903ADD-D175-4F37-99E7-447F9618D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4" name="Rectangle 53">
                <a:extLst>
                  <a:ext uri="{FF2B5EF4-FFF2-40B4-BE49-F238E27FC236}">
                    <a16:creationId xmlns:a16="http://schemas.microsoft.com/office/drawing/2014/main" id="{28F54EB8-575F-4323-A5CF-9A2B552FF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65" name="Rectangle 54">
                <a:extLst>
                  <a:ext uri="{FF2B5EF4-FFF2-40B4-BE49-F238E27FC236}">
                    <a16:creationId xmlns:a16="http://schemas.microsoft.com/office/drawing/2014/main" id="{89DC8AB8-02A4-4212-A1C7-5351214C6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5" name="Group 55">
              <a:extLst>
                <a:ext uri="{FF2B5EF4-FFF2-40B4-BE49-F238E27FC236}">
                  <a16:creationId xmlns:a16="http://schemas.microsoft.com/office/drawing/2014/main" id="{714129DD-1D46-4FB4-9CFD-968A1D96D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4076700"/>
              <a:ext cx="1008065" cy="142875"/>
              <a:chOff x="295" y="3884"/>
              <a:chExt cx="635" cy="90"/>
            </a:xfrm>
          </p:grpSpPr>
          <p:sp>
            <p:nvSpPr>
              <p:cNvPr id="18552" name="Rectangle 56">
                <a:extLst>
                  <a:ext uri="{FF2B5EF4-FFF2-40B4-BE49-F238E27FC236}">
                    <a16:creationId xmlns:a16="http://schemas.microsoft.com/office/drawing/2014/main" id="{532590B5-1D08-414E-88EF-EB264A2A4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3" name="Rectangle 57">
                <a:extLst>
                  <a:ext uri="{FF2B5EF4-FFF2-40B4-BE49-F238E27FC236}">
                    <a16:creationId xmlns:a16="http://schemas.microsoft.com/office/drawing/2014/main" id="{7459BC17-C201-46B1-8DBB-4DD9D854E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4" name="Rectangle 58">
                <a:extLst>
                  <a:ext uri="{FF2B5EF4-FFF2-40B4-BE49-F238E27FC236}">
                    <a16:creationId xmlns:a16="http://schemas.microsoft.com/office/drawing/2014/main" id="{30DD4ED0-1C35-46A0-85D6-2130F8BDC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5" name="Rectangle 59">
                <a:extLst>
                  <a:ext uri="{FF2B5EF4-FFF2-40B4-BE49-F238E27FC236}">
                    <a16:creationId xmlns:a16="http://schemas.microsoft.com/office/drawing/2014/main" id="{DF9B052C-BCF4-4EEA-8D3F-53C4A5D6C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6" name="Rectangle 60">
                <a:extLst>
                  <a:ext uri="{FF2B5EF4-FFF2-40B4-BE49-F238E27FC236}">
                    <a16:creationId xmlns:a16="http://schemas.microsoft.com/office/drawing/2014/main" id="{9D57DDAB-8A0B-4470-A340-5097C2D25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7" name="Rectangle 61">
                <a:extLst>
                  <a:ext uri="{FF2B5EF4-FFF2-40B4-BE49-F238E27FC236}">
                    <a16:creationId xmlns:a16="http://schemas.microsoft.com/office/drawing/2014/main" id="{D381D0DB-AA84-4EB0-BEAE-E37ED8CDD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8" name="Rectangle 62">
                <a:extLst>
                  <a:ext uri="{FF2B5EF4-FFF2-40B4-BE49-F238E27FC236}">
                    <a16:creationId xmlns:a16="http://schemas.microsoft.com/office/drawing/2014/main" id="{AFBAB178-0EA6-4BED-A2C5-6E0BD512E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6" name="Group 63">
              <a:extLst>
                <a:ext uri="{FF2B5EF4-FFF2-40B4-BE49-F238E27FC236}">
                  <a16:creationId xmlns:a16="http://schemas.microsoft.com/office/drawing/2014/main" id="{1852CFE3-685F-4761-9BA0-3A2BEF6DA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3859213"/>
              <a:ext cx="1008065" cy="142875"/>
              <a:chOff x="295" y="3884"/>
              <a:chExt cx="635" cy="90"/>
            </a:xfrm>
          </p:grpSpPr>
          <p:sp>
            <p:nvSpPr>
              <p:cNvPr id="18545" name="Rectangle 64">
                <a:extLst>
                  <a:ext uri="{FF2B5EF4-FFF2-40B4-BE49-F238E27FC236}">
                    <a16:creationId xmlns:a16="http://schemas.microsoft.com/office/drawing/2014/main" id="{99E4CAD0-703A-48E7-8DE1-B4577DEA3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6" name="Rectangle 65">
                <a:extLst>
                  <a:ext uri="{FF2B5EF4-FFF2-40B4-BE49-F238E27FC236}">
                    <a16:creationId xmlns:a16="http://schemas.microsoft.com/office/drawing/2014/main" id="{E91A4AF4-AF39-468E-9FCB-7D8F19042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7" name="Rectangle 66">
                <a:extLst>
                  <a:ext uri="{FF2B5EF4-FFF2-40B4-BE49-F238E27FC236}">
                    <a16:creationId xmlns:a16="http://schemas.microsoft.com/office/drawing/2014/main" id="{A2C3A859-EC05-4760-9E92-E04D9C14A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8" name="Rectangle 67">
                <a:extLst>
                  <a:ext uri="{FF2B5EF4-FFF2-40B4-BE49-F238E27FC236}">
                    <a16:creationId xmlns:a16="http://schemas.microsoft.com/office/drawing/2014/main" id="{9D061D4F-C241-4D05-96F5-FCE60E793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9" name="Rectangle 68">
                <a:extLst>
                  <a:ext uri="{FF2B5EF4-FFF2-40B4-BE49-F238E27FC236}">
                    <a16:creationId xmlns:a16="http://schemas.microsoft.com/office/drawing/2014/main" id="{044D4A55-9392-4ED4-AA89-04380189C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0" name="Rectangle 69">
                <a:extLst>
                  <a:ext uri="{FF2B5EF4-FFF2-40B4-BE49-F238E27FC236}">
                    <a16:creationId xmlns:a16="http://schemas.microsoft.com/office/drawing/2014/main" id="{CBEFD19E-B461-482F-A18A-980D52A2F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51" name="Rectangle 70">
                <a:extLst>
                  <a:ext uri="{FF2B5EF4-FFF2-40B4-BE49-F238E27FC236}">
                    <a16:creationId xmlns:a16="http://schemas.microsoft.com/office/drawing/2014/main" id="{CC37C209-AF56-4EC9-96D3-88CD4E006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7" name="Group 71">
              <a:extLst>
                <a:ext uri="{FF2B5EF4-FFF2-40B4-BE49-F238E27FC236}">
                  <a16:creationId xmlns:a16="http://schemas.microsoft.com/office/drawing/2014/main" id="{37ABEDB3-2420-4FA5-9D6B-32D590B05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3643313"/>
              <a:ext cx="1008065" cy="142875"/>
              <a:chOff x="295" y="3884"/>
              <a:chExt cx="635" cy="90"/>
            </a:xfrm>
          </p:grpSpPr>
          <p:sp>
            <p:nvSpPr>
              <p:cNvPr id="18538" name="Rectangle 72">
                <a:extLst>
                  <a:ext uri="{FF2B5EF4-FFF2-40B4-BE49-F238E27FC236}">
                    <a16:creationId xmlns:a16="http://schemas.microsoft.com/office/drawing/2014/main" id="{07316CCA-6A35-4D0B-A04E-B4531088E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9" name="Rectangle 73">
                <a:extLst>
                  <a:ext uri="{FF2B5EF4-FFF2-40B4-BE49-F238E27FC236}">
                    <a16:creationId xmlns:a16="http://schemas.microsoft.com/office/drawing/2014/main" id="{87ADEBF0-5463-4EF1-AB45-4CC8C8892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0" name="Rectangle 74">
                <a:extLst>
                  <a:ext uri="{FF2B5EF4-FFF2-40B4-BE49-F238E27FC236}">
                    <a16:creationId xmlns:a16="http://schemas.microsoft.com/office/drawing/2014/main" id="{7D59E7AB-1650-481B-A19C-5B3314F2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1" name="Rectangle 75">
                <a:extLst>
                  <a:ext uri="{FF2B5EF4-FFF2-40B4-BE49-F238E27FC236}">
                    <a16:creationId xmlns:a16="http://schemas.microsoft.com/office/drawing/2014/main" id="{8ADCE6F6-758A-41AC-914F-9387698EC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2" name="Rectangle 76">
                <a:extLst>
                  <a:ext uri="{FF2B5EF4-FFF2-40B4-BE49-F238E27FC236}">
                    <a16:creationId xmlns:a16="http://schemas.microsoft.com/office/drawing/2014/main" id="{F0F8DC90-5EE0-44C0-9777-AEF26F162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3" name="Rectangle 77">
                <a:extLst>
                  <a:ext uri="{FF2B5EF4-FFF2-40B4-BE49-F238E27FC236}">
                    <a16:creationId xmlns:a16="http://schemas.microsoft.com/office/drawing/2014/main" id="{1E5A270B-63FB-47D0-8195-BA800651C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44" name="Rectangle 78">
                <a:extLst>
                  <a:ext uri="{FF2B5EF4-FFF2-40B4-BE49-F238E27FC236}">
                    <a16:creationId xmlns:a16="http://schemas.microsoft.com/office/drawing/2014/main" id="{758EF531-6427-490B-AF5B-15029AB46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8" name="Group 79">
              <a:extLst>
                <a:ext uri="{FF2B5EF4-FFF2-40B4-BE49-F238E27FC236}">
                  <a16:creationId xmlns:a16="http://schemas.microsoft.com/office/drawing/2014/main" id="{05AC2DFE-8D70-4A61-9E22-FE33532A6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3427413"/>
              <a:ext cx="1008065" cy="142875"/>
              <a:chOff x="295" y="3884"/>
              <a:chExt cx="635" cy="90"/>
            </a:xfrm>
          </p:grpSpPr>
          <p:sp>
            <p:nvSpPr>
              <p:cNvPr id="18531" name="Rectangle 80">
                <a:extLst>
                  <a:ext uri="{FF2B5EF4-FFF2-40B4-BE49-F238E27FC236}">
                    <a16:creationId xmlns:a16="http://schemas.microsoft.com/office/drawing/2014/main" id="{3DD8EE91-6644-4B27-80DA-D7BECF1D5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2" name="Rectangle 81">
                <a:extLst>
                  <a:ext uri="{FF2B5EF4-FFF2-40B4-BE49-F238E27FC236}">
                    <a16:creationId xmlns:a16="http://schemas.microsoft.com/office/drawing/2014/main" id="{ABBBD87F-F5C9-4B9B-9F5E-A80385265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3" name="Rectangle 82">
                <a:extLst>
                  <a:ext uri="{FF2B5EF4-FFF2-40B4-BE49-F238E27FC236}">
                    <a16:creationId xmlns:a16="http://schemas.microsoft.com/office/drawing/2014/main" id="{C3C338CF-5CD8-4A90-BC40-672A7799F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4" name="Rectangle 83">
                <a:extLst>
                  <a:ext uri="{FF2B5EF4-FFF2-40B4-BE49-F238E27FC236}">
                    <a16:creationId xmlns:a16="http://schemas.microsoft.com/office/drawing/2014/main" id="{4BE71236-DD44-47D0-9114-0086A3673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5" name="Rectangle 84">
                <a:extLst>
                  <a:ext uri="{FF2B5EF4-FFF2-40B4-BE49-F238E27FC236}">
                    <a16:creationId xmlns:a16="http://schemas.microsoft.com/office/drawing/2014/main" id="{6CEB7942-2352-453C-ADA3-D99BDBB9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6" name="Rectangle 85">
                <a:extLst>
                  <a:ext uri="{FF2B5EF4-FFF2-40B4-BE49-F238E27FC236}">
                    <a16:creationId xmlns:a16="http://schemas.microsoft.com/office/drawing/2014/main" id="{39965D83-EF27-4D0A-9564-D51435283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7" name="Rectangle 86">
                <a:extLst>
                  <a:ext uri="{FF2B5EF4-FFF2-40B4-BE49-F238E27FC236}">
                    <a16:creationId xmlns:a16="http://schemas.microsoft.com/office/drawing/2014/main" id="{60B563F9-FF20-4F5F-97B7-0A8B670D0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bg2">
                  <a:alpha val="85.881%"/>
                </a:scheme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499" name="Group 87">
              <a:extLst>
                <a:ext uri="{FF2B5EF4-FFF2-40B4-BE49-F238E27FC236}">
                  <a16:creationId xmlns:a16="http://schemas.microsoft.com/office/drawing/2014/main" id="{C5430A54-C0B9-489F-8321-F579CCBC5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3211513"/>
              <a:ext cx="1008065" cy="142875"/>
              <a:chOff x="295" y="3884"/>
              <a:chExt cx="635" cy="90"/>
            </a:xfrm>
          </p:grpSpPr>
          <p:sp>
            <p:nvSpPr>
              <p:cNvPr id="18524" name="Rectangle 88">
                <a:extLst>
                  <a:ext uri="{FF2B5EF4-FFF2-40B4-BE49-F238E27FC236}">
                    <a16:creationId xmlns:a16="http://schemas.microsoft.com/office/drawing/2014/main" id="{9FBC175B-A930-4AF6-82F9-4567DB20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5" name="Rectangle 89">
                <a:extLst>
                  <a:ext uri="{FF2B5EF4-FFF2-40B4-BE49-F238E27FC236}">
                    <a16:creationId xmlns:a16="http://schemas.microsoft.com/office/drawing/2014/main" id="{E2DE7B66-C44D-466A-83D6-41E96234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6" name="Rectangle 90">
                <a:extLst>
                  <a:ext uri="{FF2B5EF4-FFF2-40B4-BE49-F238E27FC236}">
                    <a16:creationId xmlns:a16="http://schemas.microsoft.com/office/drawing/2014/main" id="{F020EF89-B746-41D2-9A26-428DAE79A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7" name="Rectangle 91">
                <a:extLst>
                  <a:ext uri="{FF2B5EF4-FFF2-40B4-BE49-F238E27FC236}">
                    <a16:creationId xmlns:a16="http://schemas.microsoft.com/office/drawing/2014/main" id="{1E5FA93D-052F-4ED1-8797-51513121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8" name="Rectangle 92">
                <a:extLst>
                  <a:ext uri="{FF2B5EF4-FFF2-40B4-BE49-F238E27FC236}">
                    <a16:creationId xmlns:a16="http://schemas.microsoft.com/office/drawing/2014/main" id="{A595F5AF-EFB9-4BBE-9D16-4993361D1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9" name="Rectangle 93">
                <a:extLst>
                  <a:ext uri="{FF2B5EF4-FFF2-40B4-BE49-F238E27FC236}">
                    <a16:creationId xmlns:a16="http://schemas.microsoft.com/office/drawing/2014/main" id="{11AFEE79-3ED3-45E9-BA7A-CFDA84F39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30" name="Rectangle 94">
                <a:extLst>
                  <a:ext uri="{FF2B5EF4-FFF2-40B4-BE49-F238E27FC236}">
                    <a16:creationId xmlns:a16="http://schemas.microsoft.com/office/drawing/2014/main" id="{A552D750-CF18-4C79-A034-5979CC41E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500" name="Group 95">
              <a:extLst>
                <a:ext uri="{FF2B5EF4-FFF2-40B4-BE49-F238E27FC236}">
                  <a16:creationId xmlns:a16="http://schemas.microsoft.com/office/drawing/2014/main" id="{01F70EE4-8677-4F1A-AAE9-D5670CCEB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2997200"/>
              <a:ext cx="1008065" cy="142875"/>
              <a:chOff x="295" y="3884"/>
              <a:chExt cx="635" cy="90"/>
            </a:xfrm>
          </p:grpSpPr>
          <p:sp>
            <p:nvSpPr>
              <p:cNvPr id="18517" name="Rectangle 96">
                <a:extLst>
                  <a:ext uri="{FF2B5EF4-FFF2-40B4-BE49-F238E27FC236}">
                    <a16:creationId xmlns:a16="http://schemas.microsoft.com/office/drawing/2014/main" id="{A658DE20-29A0-417B-A5D6-63DE9B8A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8" name="Rectangle 97">
                <a:extLst>
                  <a:ext uri="{FF2B5EF4-FFF2-40B4-BE49-F238E27FC236}">
                    <a16:creationId xmlns:a16="http://schemas.microsoft.com/office/drawing/2014/main" id="{BFEEFEEC-F555-40CB-88CE-9CF528C0E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9" name="Rectangle 98">
                <a:extLst>
                  <a:ext uri="{FF2B5EF4-FFF2-40B4-BE49-F238E27FC236}">
                    <a16:creationId xmlns:a16="http://schemas.microsoft.com/office/drawing/2014/main" id="{E657814F-5147-4E53-90AC-2D96D735A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0" name="Rectangle 99">
                <a:extLst>
                  <a:ext uri="{FF2B5EF4-FFF2-40B4-BE49-F238E27FC236}">
                    <a16:creationId xmlns:a16="http://schemas.microsoft.com/office/drawing/2014/main" id="{B0F6A74E-F5B9-4A16-9A19-8B113E13C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1" name="Rectangle 100">
                <a:extLst>
                  <a:ext uri="{FF2B5EF4-FFF2-40B4-BE49-F238E27FC236}">
                    <a16:creationId xmlns:a16="http://schemas.microsoft.com/office/drawing/2014/main" id="{A46D5092-3181-4E8D-9AFC-2E7E8F718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2" name="Rectangle 101">
                <a:extLst>
                  <a:ext uri="{FF2B5EF4-FFF2-40B4-BE49-F238E27FC236}">
                    <a16:creationId xmlns:a16="http://schemas.microsoft.com/office/drawing/2014/main" id="{6A080252-73D5-4C2A-A98F-68B568FD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23" name="Rectangle 102">
                <a:extLst>
                  <a:ext uri="{FF2B5EF4-FFF2-40B4-BE49-F238E27FC236}">
                    <a16:creationId xmlns:a16="http://schemas.microsoft.com/office/drawing/2014/main" id="{1EA5650F-52EA-483E-9CDC-BA4C003C6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501" name="Group 103">
              <a:extLst>
                <a:ext uri="{FF2B5EF4-FFF2-40B4-BE49-F238E27FC236}">
                  <a16:creationId xmlns:a16="http://schemas.microsoft.com/office/drawing/2014/main" id="{EC69C877-31A2-42D2-8D48-169706D42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2563813"/>
              <a:ext cx="1008065" cy="142875"/>
              <a:chOff x="295" y="3884"/>
              <a:chExt cx="635" cy="90"/>
            </a:xfrm>
          </p:grpSpPr>
          <p:sp>
            <p:nvSpPr>
              <p:cNvPr id="18510" name="Rectangle 104">
                <a:extLst>
                  <a:ext uri="{FF2B5EF4-FFF2-40B4-BE49-F238E27FC236}">
                    <a16:creationId xmlns:a16="http://schemas.microsoft.com/office/drawing/2014/main" id="{71FA62EC-F50C-42E2-9AAB-B0F72C4F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1" name="Rectangle 105">
                <a:extLst>
                  <a:ext uri="{FF2B5EF4-FFF2-40B4-BE49-F238E27FC236}">
                    <a16:creationId xmlns:a16="http://schemas.microsoft.com/office/drawing/2014/main" id="{9B545D8C-025A-4124-BC71-1EAAA87B9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2" name="Rectangle 106">
                <a:extLst>
                  <a:ext uri="{FF2B5EF4-FFF2-40B4-BE49-F238E27FC236}">
                    <a16:creationId xmlns:a16="http://schemas.microsoft.com/office/drawing/2014/main" id="{BE8235EA-AEE8-4459-A9C1-97300C2E8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3" name="Rectangle 107">
                <a:extLst>
                  <a:ext uri="{FF2B5EF4-FFF2-40B4-BE49-F238E27FC236}">
                    <a16:creationId xmlns:a16="http://schemas.microsoft.com/office/drawing/2014/main" id="{1332263F-E8C5-4EB0-B178-72E4EA2FD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4" name="Rectangle 108">
                <a:extLst>
                  <a:ext uri="{FF2B5EF4-FFF2-40B4-BE49-F238E27FC236}">
                    <a16:creationId xmlns:a16="http://schemas.microsoft.com/office/drawing/2014/main" id="{C6D2EF63-7490-4DCB-8C3A-B73012886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5" name="Rectangle 109">
                <a:extLst>
                  <a:ext uri="{FF2B5EF4-FFF2-40B4-BE49-F238E27FC236}">
                    <a16:creationId xmlns:a16="http://schemas.microsoft.com/office/drawing/2014/main" id="{D1D66AE0-1B96-4DD2-9BB0-E13F831E7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16" name="Rectangle 110">
                <a:extLst>
                  <a:ext uri="{FF2B5EF4-FFF2-40B4-BE49-F238E27FC236}">
                    <a16:creationId xmlns:a16="http://schemas.microsoft.com/office/drawing/2014/main" id="{151E704A-1D5B-4D55-94E6-A3919E71C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chemeClr val="tx1">
                  <a:alpha val="85.881%"/>
                </a:schemeClr>
              </a:solidFill>
              <a:ln w="9525" algn="ctr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  <p:grpSp>
          <p:nvGrpSpPr>
            <p:cNvPr id="18502" name="Group 111">
              <a:extLst>
                <a:ext uri="{FF2B5EF4-FFF2-40B4-BE49-F238E27FC236}">
                  <a16:creationId xmlns:a16="http://schemas.microsoft.com/office/drawing/2014/main" id="{E1E30177-E8DF-4785-A7FA-0EE44DAEA5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47" y="2779713"/>
              <a:ext cx="1008065" cy="142875"/>
              <a:chOff x="295" y="3884"/>
              <a:chExt cx="635" cy="90"/>
            </a:xfrm>
          </p:grpSpPr>
          <p:sp>
            <p:nvSpPr>
              <p:cNvPr id="18503" name="Rectangle 112">
                <a:extLst>
                  <a:ext uri="{FF2B5EF4-FFF2-40B4-BE49-F238E27FC236}">
                    <a16:creationId xmlns:a16="http://schemas.microsoft.com/office/drawing/2014/main" id="{6FD10FA7-A36F-437B-8B29-A257F2E4A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4" name="Rectangle 113">
                <a:extLst>
                  <a:ext uri="{FF2B5EF4-FFF2-40B4-BE49-F238E27FC236}">
                    <a16:creationId xmlns:a16="http://schemas.microsoft.com/office/drawing/2014/main" id="{3FAB5304-448B-423C-BC73-E00B26E5B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5" name="Rectangle 114">
                <a:extLst>
                  <a:ext uri="{FF2B5EF4-FFF2-40B4-BE49-F238E27FC236}">
                    <a16:creationId xmlns:a16="http://schemas.microsoft.com/office/drawing/2014/main" id="{B909908F-A7DC-4A95-966D-410798B0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6" name="Rectangle 115">
                <a:extLst>
                  <a:ext uri="{FF2B5EF4-FFF2-40B4-BE49-F238E27FC236}">
                    <a16:creationId xmlns:a16="http://schemas.microsoft.com/office/drawing/2014/main" id="{579BC30A-07BF-4284-AB1F-F4786D7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7" name="Rectangle 116">
                <a:extLst>
                  <a:ext uri="{FF2B5EF4-FFF2-40B4-BE49-F238E27FC236}">
                    <a16:creationId xmlns:a16="http://schemas.microsoft.com/office/drawing/2014/main" id="{DD471BBC-C466-4DFB-BA14-A713A0EB5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8" name="Rectangle 117">
                <a:extLst>
                  <a:ext uri="{FF2B5EF4-FFF2-40B4-BE49-F238E27FC236}">
                    <a16:creationId xmlns:a16="http://schemas.microsoft.com/office/drawing/2014/main" id="{E90FB161-68B7-4D8D-A974-94B5986DE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  <p:sp>
            <p:nvSpPr>
              <p:cNvPr id="18509" name="Rectangle 118">
                <a:extLst>
                  <a:ext uri="{FF2B5EF4-FFF2-40B4-BE49-F238E27FC236}">
                    <a16:creationId xmlns:a16="http://schemas.microsoft.com/office/drawing/2014/main" id="{50C3D392-8ACC-4844-B02A-32BA990E1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84"/>
                <a:ext cx="91" cy="90"/>
              </a:xfrm>
              <a:prstGeom prst="rect">
                <a:avLst/>
              </a:prstGeom>
              <a:solidFill>
                <a:srgbClr val="FFFFFF">
                  <a:alpha val="85.881%"/>
                </a:srgbClr>
              </a:solidFill>
              <a:ln w="9525">
                <a:solidFill>
                  <a:schemeClr val="tx1">
                    <a:lumMod val="50%"/>
                  </a:schemeClr>
                </a:solidFill>
                <a:miter lim="800%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0%"/>
                  </a:spcBef>
                  <a:spcAft>
                    <a:spcPct val="0%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he-IL" altLang="he-IL">
                  <a:latin typeface="Rubik SemiBold" pitchFamily="2" charset="-79"/>
                  <a:cs typeface="Rubik SemiBold" pitchFamily="2" charset="-79"/>
                </a:endParaRPr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EF6FB53-C710-4E95-A5A7-052C2D5A03D1}"/>
              </a:ext>
            </a:extLst>
          </p:cNvPr>
          <p:cNvCxnSpPr>
            <a:cxnSpLocks/>
          </p:cNvCxnSpPr>
          <p:nvPr/>
        </p:nvCxnSpPr>
        <p:spPr>
          <a:xfrm>
            <a:off x="1548670" y="4156075"/>
            <a:ext cx="723898" cy="115888"/>
          </a:xfrm>
          <a:prstGeom prst="straightConnector1">
            <a:avLst/>
          </a:prstGeom>
          <a:ln w="50800">
            <a:solidFill>
              <a:srgbClr val="CC9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4627B16-907A-494C-B865-A49ABF8F97EF}"/>
              </a:ext>
            </a:extLst>
          </p:cNvPr>
          <p:cNvCxnSpPr>
            <a:cxnSpLocks/>
          </p:cNvCxnSpPr>
          <p:nvPr/>
        </p:nvCxnSpPr>
        <p:spPr>
          <a:xfrm flipV="1">
            <a:off x="1548670" y="5568950"/>
            <a:ext cx="713132" cy="104776"/>
          </a:xfrm>
          <a:prstGeom prst="straightConnector1">
            <a:avLst/>
          </a:prstGeom>
          <a:ln w="50800">
            <a:solidFill>
              <a:srgbClr val="CC9B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78">
            <a:extLst>
              <a:ext uri="{FF2B5EF4-FFF2-40B4-BE49-F238E27FC236}">
                <a16:creationId xmlns:a16="http://schemas.microsoft.com/office/drawing/2014/main" id="{4737D8D8-9C3D-4A4F-AE48-DB62F8BF3603}"/>
              </a:ext>
            </a:extLst>
          </p:cNvPr>
          <p:cNvGrpSpPr>
            <a:grpSpLocks/>
          </p:cNvGrpSpPr>
          <p:nvPr/>
        </p:nvGrpSpPr>
        <p:grpSpPr bwMode="auto">
          <a:xfrm>
            <a:off x="2310670" y="4230688"/>
            <a:ext cx="2900309" cy="596900"/>
            <a:chOff x="2760452" y="3808356"/>
            <a:chExt cx="2802148" cy="470360"/>
          </a:xfrm>
        </p:grpSpPr>
        <p:sp>
          <p:nvSpPr>
            <p:cNvPr id="18470" name="Rectangle 121">
              <a:extLst>
                <a:ext uri="{FF2B5EF4-FFF2-40B4-BE49-F238E27FC236}">
                  <a16:creationId xmlns:a16="http://schemas.microsoft.com/office/drawing/2014/main" id="{323ED9EE-5B30-4A3A-BF97-45A6434E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810000"/>
              <a:ext cx="2743200" cy="381000"/>
            </a:xfrm>
            <a:prstGeom prst="rect">
              <a:avLst/>
            </a:prstGeom>
            <a:solidFill>
              <a:schemeClr val="bg2">
                <a:lumMod val="95%"/>
                <a:lumOff val="5%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cxnSp>
          <p:nvCxnSpPr>
            <p:cNvPr id="18471" name="Straight Connector 123">
              <a:extLst>
                <a:ext uri="{FF2B5EF4-FFF2-40B4-BE49-F238E27FC236}">
                  <a16:creationId xmlns:a16="http://schemas.microsoft.com/office/drawing/2014/main" id="{918C426E-1E71-4F56-88D4-1026D2ADD8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00378" y="3985496"/>
              <a:ext cx="352425" cy="14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2" name="Straight Connector 126">
              <a:extLst>
                <a:ext uri="{FF2B5EF4-FFF2-40B4-BE49-F238E27FC236}">
                  <a16:creationId xmlns:a16="http://schemas.microsoft.com/office/drawing/2014/main" id="{32899407-AE90-44B4-802B-63661276CB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222763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Straight Connector 127">
              <a:extLst>
                <a:ext uri="{FF2B5EF4-FFF2-40B4-BE49-F238E27FC236}">
                  <a16:creationId xmlns:a16="http://schemas.microsoft.com/office/drawing/2014/main" id="{0AE55E03-6C81-4D71-9E0B-E0199872C2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545864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4" name="Straight Connector 128">
              <a:extLst>
                <a:ext uri="{FF2B5EF4-FFF2-40B4-BE49-F238E27FC236}">
                  <a16:creationId xmlns:a16="http://schemas.microsoft.com/office/drawing/2014/main" id="{D100A319-8DF4-4691-81C7-1F0AA07570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67532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5" name="TextBox 133">
              <a:extLst>
                <a:ext uri="{FF2B5EF4-FFF2-40B4-BE49-F238E27FC236}">
                  <a16:creationId xmlns:a16="http://schemas.microsoft.com/office/drawing/2014/main" id="{EECD5E57-D98D-4691-9E04-AF29198D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452" y="3816982"/>
              <a:ext cx="389889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76" name="TextBox 134">
              <a:extLst>
                <a:ext uri="{FF2B5EF4-FFF2-40B4-BE49-F238E27FC236}">
                  <a16:creationId xmlns:a16="http://schemas.microsoft.com/office/drawing/2014/main" id="{FE3CB2C8-ADF9-4063-AE69-7F82C33AC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82" y="3816982"/>
              <a:ext cx="33217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8477" name="TextBox 135">
              <a:extLst>
                <a:ext uri="{FF2B5EF4-FFF2-40B4-BE49-F238E27FC236}">
                  <a16:creationId xmlns:a16="http://schemas.microsoft.com/office/drawing/2014/main" id="{22C3695E-E545-49F3-A607-3B1F3561C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440" y="3816982"/>
              <a:ext cx="33217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8478" name="TextBox 136">
              <a:extLst>
                <a:ext uri="{FF2B5EF4-FFF2-40B4-BE49-F238E27FC236}">
                  <a16:creationId xmlns:a16="http://schemas.microsoft.com/office/drawing/2014/main" id="{2855B954-1CDF-4D3A-9D5B-C4E880F67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825" y="3816982"/>
              <a:ext cx="389889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cxnSp>
          <p:nvCxnSpPr>
            <p:cNvPr id="18479" name="Straight Connector 156">
              <a:extLst>
                <a:ext uri="{FF2B5EF4-FFF2-40B4-BE49-F238E27FC236}">
                  <a16:creationId xmlns:a16="http://schemas.microsoft.com/office/drawing/2014/main" id="{07C3EA03-4798-465A-9C36-E7769B753C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189917" y="3985496"/>
              <a:ext cx="352425" cy="14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0" name="Straight Connector 157">
              <a:extLst>
                <a:ext uri="{FF2B5EF4-FFF2-40B4-BE49-F238E27FC236}">
                  <a16:creationId xmlns:a16="http://schemas.microsoft.com/office/drawing/2014/main" id="{D3417B52-D807-442E-A352-DC3A0FD8B6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13017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1" name="Straight Connector 158">
              <a:extLst>
                <a:ext uri="{FF2B5EF4-FFF2-40B4-BE49-F238E27FC236}">
                  <a16:creationId xmlns:a16="http://schemas.microsoft.com/office/drawing/2014/main" id="{D86A5346-7BFC-4A14-84C9-034FBD4580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36119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Straight Connector 160">
              <a:extLst>
                <a:ext uri="{FF2B5EF4-FFF2-40B4-BE49-F238E27FC236}">
                  <a16:creationId xmlns:a16="http://schemas.microsoft.com/office/drawing/2014/main" id="{EF97131E-C958-43CD-9D63-77885F9A0A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157787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83" name="TextBox 166">
              <a:extLst>
                <a:ext uri="{FF2B5EF4-FFF2-40B4-BE49-F238E27FC236}">
                  <a16:creationId xmlns:a16="http://schemas.microsoft.com/office/drawing/2014/main" id="{99F9C44A-9022-4DED-8A7D-C54B2FF45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989" y="3816982"/>
              <a:ext cx="389889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84" name="TextBox 167">
              <a:extLst>
                <a:ext uri="{FF2B5EF4-FFF2-40B4-BE49-F238E27FC236}">
                  <a16:creationId xmlns:a16="http://schemas.microsoft.com/office/drawing/2014/main" id="{4AF6C4C5-EFD1-4295-8F3F-CAE8CBCE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35" y="3808356"/>
              <a:ext cx="389889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86" name="TextBox 170">
              <a:extLst>
                <a:ext uri="{FF2B5EF4-FFF2-40B4-BE49-F238E27FC236}">
                  <a16:creationId xmlns:a16="http://schemas.microsoft.com/office/drawing/2014/main" id="{467D2CFB-4B08-4633-A0CA-B58932D7A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978" y="3816982"/>
              <a:ext cx="33217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8487" name="TextBox 171">
              <a:extLst>
                <a:ext uri="{FF2B5EF4-FFF2-40B4-BE49-F238E27FC236}">
                  <a16:creationId xmlns:a16="http://schemas.microsoft.com/office/drawing/2014/main" id="{83670561-4A98-463F-A99F-EBE18BD9B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220" y="3816982"/>
              <a:ext cx="332175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</p:grpSp>
      <p:grpSp>
        <p:nvGrpSpPr>
          <p:cNvPr id="18" name="Group 180">
            <a:extLst>
              <a:ext uri="{FF2B5EF4-FFF2-40B4-BE49-F238E27FC236}">
                <a16:creationId xmlns:a16="http://schemas.microsoft.com/office/drawing/2014/main" id="{7AFCF235-C683-48CE-AAD4-204327379236}"/>
              </a:ext>
            </a:extLst>
          </p:cNvPr>
          <p:cNvGrpSpPr>
            <a:grpSpLocks/>
          </p:cNvGrpSpPr>
          <p:nvPr/>
        </p:nvGrpSpPr>
        <p:grpSpPr bwMode="auto">
          <a:xfrm>
            <a:off x="2310670" y="5438777"/>
            <a:ext cx="2950600" cy="585953"/>
            <a:chOff x="2760452" y="3808356"/>
            <a:chExt cx="2802148" cy="470675"/>
          </a:xfrm>
        </p:grpSpPr>
        <p:sp>
          <p:nvSpPr>
            <p:cNvPr id="18452" name="Rectangle 121">
              <a:extLst>
                <a:ext uri="{FF2B5EF4-FFF2-40B4-BE49-F238E27FC236}">
                  <a16:creationId xmlns:a16="http://schemas.microsoft.com/office/drawing/2014/main" id="{B699F5F2-37AB-4950-91DC-06C8A254F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810000"/>
              <a:ext cx="2743200" cy="381000"/>
            </a:xfrm>
            <a:prstGeom prst="rect">
              <a:avLst/>
            </a:prstGeom>
            <a:solidFill>
              <a:schemeClr val="bg2">
                <a:lumMod val="95%"/>
                <a:lumOff val="5%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>
                <a:latin typeface="Rubik SemiBold" pitchFamily="2" charset="-79"/>
                <a:cs typeface="Rubik SemiBold" pitchFamily="2" charset="-79"/>
              </a:endParaRPr>
            </a:p>
          </p:txBody>
        </p:sp>
        <p:cxnSp>
          <p:nvCxnSpPr>
            <p:cNvPr id="18453" name="Straight Connector 123">
              <a:extLst>
                <a:ext uri="{FF2B5EF4-FFF2-40B4-BE49-F238E27FC236}">
                  <a16:creationId xmlns:a16="http://schemas.microsoft.com/office/drawing/2014/main" id="{9A19755E-00C8-4BE8-AF28-8C9FC17C75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00378" y="3985496"/>
              <a:ext cx="352425" cy="14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Straight Connector 126">
              <a:extLst>
                <a:ext uri="{FF2B5EF4-FFF2-40B4-BE49-F238E27FC236}">
                  <a16:creationId xmlns:a16="http://schemas.microsoft.com/office/drawing/2014/main" id="{833FC3B2-7F98-424C-BAFB-6507D4ACDC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222763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Straight Connector 127">
              <a:extLst>
                <a:ext uri="{FF2B5EF4-FFF2-40B4-BE49-F238E27FC236}">
                  <a16:creationId xmlns:a16="http://schemas.microsoft.com/office/drawing/2014/main" id="{E1182059-0731-4152-AD3E-5BEBD3A453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545864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Straight Connector 128">
              <a:extLst>
                <a:ext uri="{FF2B5EF4-FFF2-40B4-BE49-F238E27FC236}">
                  <a16:creationId xmlns:a16="http://schemas.microsoft.com/office/drawing/2014/main" id="{A32C7B14-DEB9-4AE1-A566-88292A4E72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67532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57" name="TextBox 133">
              <a:extLst>
                <a:ext uri="{FF2B5EF4-FFF2-40B4-BE49-F238E27FC236}">
                  <a16:creationId xmlns:a16="http://schemas.microsoft.com/office/drawing/2014/main" id="{38B8D047-C692-4385-AEF0-76469BD3A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452" y="3816982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58" name="TextBox 134">
              <a:extLst>
                <a:ext uri="{FF2B5EF4-FFF2-40B4-BE49-F238E27FC236}">
                  <a16:creationId xmlns:a16="http://schemas.microsoft.com/office/drawing/2014/main" id="{C73BD5C9-18B2-4DA3-90B8-2C4492C58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82" y="3816982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59" name="TextBox 135">
              <a:extLst>
                <a:ext uri="{FF2B5EF4-FFF2-40B4-BE49-F238E27FC236}">
                  <a16:creationId xmlns:a16="http://schemas.microsoft.com/office/drawing/2014/main" id="{0D2381A9-AB16-48F1-B22D-CD2010C97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440" y="3816982"/>
              <a:ext cx="332175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 dirty="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sp>
          <p:nvSpPr>
            <p:cNvPr id="18460" name="TextBox 136">
              <a:extLst>
                <a:ext uri="{FF2B5EF4-FFF2-40B4-BE49-F238E27FC236}">
                  <a16:creationId xmlns:a16="http://schemas.microsoft.com/office/drawing/2014/main" id="{FFED4F7A-3961-4E03-92BB-434345857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825" y="3816982"/>
              <a:ext cx="332175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  <p:cxnSp>
          <p:nvCxnSpPr>
            <p:cNvPr id="18461" name="Straight Connector 156">
              <a:extLst>
                <a:ext uri="{FF2B5EF4-FFF2-40B4-BE49-F238E27FC236}">
                  <a16:creationId xmlns:a16="http://schemas.microsoft.com/office/drawing/2014/main" id="{90CF35D9-63FE-455D-9041-74F696EDC8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189917" y="3985496"/>
              <a:ext cx="352425" cy="14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2" name="Straight Connector 157">
              <a:extLst>
                <a:ext uri="{FF2B5EF4-FFF2-40B4-BE49-F238E27FC236}">
                  <a16:creationId xmlns:a16="http://schemas.microsoft.com/office/drawing/2014/main" id="{F38EBF5B-3300-4256-9A88-790F608BF2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13017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3" name="Straight Connector 158">
              <a:extLst>
                <a:ext uri="{FF2B5EF4-FFF2-40B4-BE49-F238E27FC236}">
                  <a16:creationId xmlns:a16="http://schemas.microsoft.com/office/drawing/2014/main" id="{DFEB4E12-64AE-4FE8-9032-0626DD9FEA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836119" y="3985496"/>
              <a:ext cx="352425" cy="14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Straight Connector 160">
              <a:extLst>
                <a:ext uri="{FF2B5EF4-FFF2-40B4-BE49-F238E27FC236}">
                  <a16:creationId xmlns:a16="http://schemas.microsoft.com/office/drawing/2014/main" id="{BB31119C-C8F0-4BCD-9031-A7189A8EBB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157787" y="3986213"/>
              <a:ext cx="3524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65" name="TextBox 166">
              <a:extLst>
                <a:ext uri="{FF2B5EF4-FFF2-40B4-BE49-F238E27FC236}">
                  <a16:creationId xmlns:a16="http://schemas.microsoft.com/office/drawing/2014/main" id="{7207893B-B4EB-4831-9088-6E538FBE3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989" y="3816982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66" name="TextBox 167">
              <a:extLst>
                <a:ext uri="{FF2B5EF4-FFF2-40B4-BE49-F238E27FC236}">
                  <a16:creationId xmlns:a16="http://schemas.microsoft.com/office/drawing/2014/main" id="{F9329427-02E9-4807-89D7-22D575528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35" y="3808356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68" name="TextBox 170">
              <a:extLst>
                <a:ext uri="{FF2B5EF4-FFF2-40B4-BE49-F238E27FC236}">
                  <a16:creationId xmlns:a16="http://schemas.microsoft.com/office/drawing/2014/main" id="{87F90094-29CE-4AEF-B63F-6FDD21949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978" y="3816982"/>
              <a:ext cx="389889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0</a:t>
              </a:r>
            </a:p>
          </p:txBody>
        </p:sp>
        <p:sp>
          <p:nvSpPr>
            <p:cNvPr id="18469" name="TextBox 171">
              <a:extLst>
                <a:ext uri="{FF2B5EF4-FFF2-40B4-BE49-F238E27FC236}">
                  <a16:creationId xmlns:a16="http://schemas.microsoft.com/office/drawing/2014/main" id="{6FC19AF3-607A-4436-ABA5-C34C81AAD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220" y="3816982"/>
              <a:ext cx="332175" cy="46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400">
                  <a:latin typeface="Rubik SemiBold" pitchFamily="2" charset="-79"/>
                  <a:cs typeface="Rubik SemiBold" pitchFamily="2" charset="-79"/>
                </a:rPr>
                <a:t>1</a:t>
              </a:r>
            </a:p>
          </p:txBody>
        </p:sp>
      </p:grpSp>
      <p:sp>
        <p:nvSpPr>
          <p:cNvPr id="18443" name="TextBox 203">
            <a:extLst>
              <a:ext uri="{FF2B5EF4-FFF2-40B4-BE49-F238E27FC236}">
                <a16:creationId xmlns:a16="http://schemas.microsoft.com/office/drawing/2014/main" id="{95F4FEA5-FFDF-4FD1-8C00-667E8C7A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070" y="3048000"/>
            <a:ext cx="2743200" cy="641350"/>
          </a:xfrm>
          <a:prstGeom prst="rect">
            <a:avLst/>
          </a:prstGeom>
          <a:solidFill>
            <a:srgbClr val="CC9B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בחירת אקראית של שני אינדיבידואלים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486CAC-F4EA-4D42-AC86-339F4EF1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070" y="3849688"/>
            <a:ext cx="2819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Fitness = 17.1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F1DDDCE-DF93-4C3F-8843-D87859521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270" y="5081588"/>
            <a:ext cx="2743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Fitness = 9.72</a:t>
            </a:r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51929499-4F8A-4BAF-A685-FDB595030F95}"/>
              </a:ext>
            </a:extLst>
          </p:cNvPr>
          <p:cNvSpPr/>
          <p:nvPr/>
        </p:nvSpPr>
        <p:spPr>
          <a:xfrm>
            <a:off x="6324600" y="4918076"/>
            <a:ext cx="341989" cy="219074"/>
          </a:xfrm>
          <a:prstGeom prst="rightArrow">
            <a:avLst/>
          </a:prstGeom>
          <a:solidFill>
            <a:srgbClr val="CC9B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69" name="TextBox 203">
            <a:extLst>
              <a:ext uri="{FF2B5EF4-FFF2-40B4-BE49-F238E27FC236}">
                <a16:creationId xmlns:a16="http://schemas.microsoft.com/office/drawing/2014/main" id="{7460D26C-B11F-4382-8204-CF3514B98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392487"/>
            <a:ext cx="2514600" cy="646113"/>
          </a:xfrm>
          <a:prstGeom prst="rect">
            <a:avLst/>
          </a:prstGeom>
          <a:solidFill>
            <a:srgbClr val="CC9B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האינדיבידואל המתאים מבין השניים נבחר</a:t>
            </a:r>
          </a:p>
        </p:txBody>
      </p:sp>
      <p:sp>
        <p:nvSpPr>
          <p:cNvPr id="172" name="TextBox 169">
            <a:extLst>
              <a:ext uri="{FF2B5EF4-FFF2-40B4-BE49-F238E27FC236}">
                <a16:creationId xmlns:a16="http://schemas.microsoft.com/office/drawing/2014/main" id="{0A609171-8C4F-4E91-8D8A-8A1EFAA4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659" y="4241635"/>
            <a:ext cx="343811" cy="5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 dirty="0">
                <a:latin typeface="Rubik SemiBold" pitchFamily="2" charset="-79"/>
                <a:cs typeface="Rubik SemiBold" pitchFamily="2" charset="-79"/>
              </a:rPr>
              <a:t>1</a:t>
            </a:r>
          </a:p>
        </p:txBody>
      </p:sp>
      <p:sp>
        <p:nvSpPr>
          <p:cNvPr id="173" name="TextBox 169">
            <a:extLst>
              <a:ext uri="{FF2B5EF4-FFF2-40B4-BE49-F238E27FC236}">
                <a16:creationId xmlns:a16="http://schemas.microsoft.com/office/drawing/2014/main" id="{A8C0CDD9-E526-4C81-9F4E-42456B1C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227" y="5449516"/>
            <a:ext cx="349773" cy="57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sz="2400" dirty="0">
                <a:latin typeface="Rubik SemiBold" pitchFamily="2" charset="-79"/>
                <a:cs typeface="Rubik SemiBold" pitchFamily="2" charset="-79"/>
              </a:rPr>
              <a:t>1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736EAF38-7579-4FCF-87CE-CF33BFFB9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02" y="3930977"/>
            <a:ext cx="838898" cy="105083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B217405-E2B4-412C-B3C2-F4D4BFCD4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36" y="5109667"/>
            <a:ext cx="949064" cy="1013958"/>
          </a:xfrm>
          <a:prstGeom prst="rect">
            <a:avLst/>
          </a:prstGeom>
        </p:spPr>
      </p:pic>
      <p:pic>
        <p:nvPicPr>
          <p:cNvPr id="168" name="תמונה 167">
            <a:extLst>
              <a:ext uri="{FF2B5EF4-FFF2-40B4-BE49-F238E27FC236}">
                <a16:creationId xmlns:a16="http://schemas.microsoft.com/office/drawing/2014/main" id="{3B4F4DA4-DD4B-4291-A973-91A3C535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95" y="4438280"/>
            <a:ext cx="1183305" cy="126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nimBg="1"/>
      <p:bldP spid="161" grpId="0"/>
      <p:bldP spid="162" grpId="0"/>
      <p:bldP spid="167" grpId="0" animBg="1"/>
      <p:bldP spid="169" grpId="0" animBg="1"/>
    </p:bldLst>
  </p:timing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5319321-6ECF-437E-8110-85FD7378B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שחלוף </a:t>
            </a:r>
            <a:r>
              <a:rPr lang="en-US" altLang="he-IL">
                <a:latin typeface="Rubik SemiBold" pitchFamily="2" charset="-79"/>
                <a:cs typeface="Rubik SemiBold" pitchFamily="2" charset="-79"/>
              </a:rPr>
              <a:t>(Crossover)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C36A814-7AC4-44C7-A490-06427523A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484313"/>
            <a:ext cx="7935912" cy="3168650"/>
          </a:xfrm>
        </p:spPr>
        <p:txBody>
          <a:bodyPr/>
          <a:lstStyle/>
          <a:p>
            <a:pPr algn="r" rtl="1" eaLnBrk="1" hangingPunct="1">
              <a:lnSpc>
                <a:spcPct val="90%"/>
              </a:lnSpc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ה- </a:t>
            </a:r>
            <a:r>
              <a:rPr lang="en-US" altLang="he-IL" dirty="0">
                <a:latin typeface="Rubik SemiBold" pitchFamily="2" charset="-79"/>
                <a:cs typeface="Rubik SemiBold" pitchFamily="2" charset="-79"/>
              </a:rPr>
              <a:t>Crossover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 מתבצע על שני פרטים ע"י הגרלת מיקום כלשהו במחרוזת הבינארית והחלפת הקטעים מהמקום הזה והלאה בין שני הפרטים.</a:t>
            </a:r>
          </a:p>
          <a:p>
            <a:pPr algn="r" rtl="1" eaLnBrk="1" hangingPunct="1">
              <a:lnSpc>
                <a:spcPct val="90%"/>
              </a:lnSpc>
            </a:pP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דוגמא:</a:t>
            </a:r>
          </a:p>
          <a:p>
            <a:pPr eaLnBrk="1" hangingPunct="1">
              <a:lnSpc>
                <a:spcPct val="90%"/>
              </a:lnSpc>
              <a:buFontTx/>
              <a:buNone/>
            </a:pPr>
            <a:endParaRPr lang="en-US" altLang="he-IL" dirty="0">
              <a:solidFill>
                <a:srgbClr val="FF33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grpSp>
        <p:nvGrpSpPr>
          <p:cNvPr id="21508" name="Group 8">
            <a:extLst>
              <a:ext uri="{FF2B5EF4-FFF2-40B4-BE49-F238E27FC236}">
                <a16:creationId xmlns:a16="http://schemas.microsoft.com/office/drawing/2014/main" id="{56483CAA-9EB7-4F27-B3A1-E399C9C60854}"/>
              </a:ext>
            </a:extLst>
          </p:cNvPr>
          <p:cNvGrpSpPr>
            <a:grpSpLocks/>
          </p:cNvGrpSpPr>
          <p:nvPr/>
        </p:nvGrpSpPr>
        <p:grpSpPr bwMode="auto">
          <a:xfrm>
            <a:off x="619134" y="4038600"/>
            <a:ext cx="8524866" cy="1016000"/>
            <a:chOff x="772" y="2838"/>
            <a:chExt cx="5365" cy="640"/>
          </a:xfrm>
        </p:grpSpPr>
        <p:sp>
          <p:nvSpPr>
            <p:cNvPr id="21511" name="Text Box 4">
              <a:extLst>
                <a:ext uri="{FF2B5EF4-FFF2-40B4-BE49-F238E27FC236}">
                  <a16:creationId xmlns:a16="http://schemas.microsoft.com/office/drawing/2014/main" id="{DC437951-0E2C-40FC-AECB-CCD95C2A6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968"/>
              <a:ext cx="205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lnSpc>
                  <a:spcPct val="90%"/>
                </a:lnSpc>
                <a:spcBef>
                  <a:spcPct val="20%"/>
                </a:spcBef>
              </a:pPr>
              <a:r>
                <a:rPr lang="en-US" altLang="he-IL" sz="2000" b="1" dirty="0">
                  <a:latin typeface="Rubik SemiBold" pitchFamily="2" charset="-79"/>
                  <a:cs typeface="Rubik SemiBold" pitchFamily="2" charset="-79"/>
                </a:rPr>
                <a:t>Offspring 1: </a:t>
              </a:r>
              <a:r>
                <a:rPr lang="en-US" altLang="he-IL" sz="2000" b="1" dirty="0">
                  <a:solidFill>
                    <a:srgbClr val="FF3300"/>
                  </a:solidFill>
                  <a:latin typeface="Rubik SemiBold" pitchFamily="2" charset="-79"/>
                  <a:cs typeface="Rubik SemiBold" pitchFamily="2" charset="-79"/>
                </a:rPr>
                <a:t>1011</a:t>
              </a:r>
              <a:r>
                <a:rPr lang="en-US" altLang="he-IL" sz="2000" b="1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rPr>
                <a:t>0101011</a:t>
              </a:r>
            </a:p>
            <a:p>
              <a:pPr algn="r" rtl="1" eaLnBrk="1" hangingPunct="1">
                <a:lnSpc>
                  <a:spcPct val="90%"/>
                </a:lnSpc>
                <a:spcBef>
                  <a:spcPct val="20%"/>
                </a:spcBef>
              </a:pPr>
              <a:r>
                <a:rPr lang="en-US" altLang="he-IL" sz="2000" b="1" dirty="0">
                  <a:latin typeface="Rubik SemiBold" pitchFamily="2" charset="-79"/>
                  <a:cs typeface="Rubik SemiBold" pitchFamily="2" charset="-79"/>
                </a:rPr>
                <a:t>Offspring 2: </a:t>
              </a:r>
              <a:r>
                <a:rPr lang="en-US" altLang="he-IL" sz="2000" b="1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rPr>
                <a:t>1110</a:t>
              </a:r>
              <a:r>
                <a:rPr lang="en-US" altLang="he-IL" sz="2000" b="1" dirty="0">
                  <a:solidFill>
                    <a:srgbClr val="FF3300"/>
                  </a:solidFill>
                  <a:latin typeface="Rubik SemiBold" pitchFamily="2" charset="-79"/>
                  <a:cs typeface="Rubik SemiBold" pitchFamily="2" charset="-79"/>
                </a:rPr>
                <a:t>1011101</a:t>
              </a:r>
            </a:p>
          </p:txBody>
        </p:sp>
        <p:sp>
          <p:nvSpPr>
            <p:cNvPr id="21512" name="AutoShape 5">
              <a:extLst>
                <a:ext uri="{FF2B5EF4-FFF2-40B4-BE49-F238E27FC236}">
                  <a16:creationId xmlns:a16="http://schemas.microsoft.com/office/drawing/2014/main" id="{1E7A2D12-2317-4F5D-88DD-D5309CE91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3039"/>
              <a:ext cx="527" cy="237"/>
            </a:xfrm>
            <a:prstGeom prst="leftArrow">
              <a:avLst>
                <a:gd name="adj1" fmla="val 50000"/>
                <a:gd name="adj2" fmla="val 66235"/>
              </a:avLst>
            </a:prstGeom>
            <a:solidFill>
              <a:srgbClr val="CC9B00"/>
            </a:solidFill>
            <a:ln w="9525">
              <a:solidFill>
                <a:srgbClr val="CC9B00"/>
              </a:solidFill>
              <a:miter lim="800%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 sz="1400">
                <a:latin typeface="Rubik SemiBold" pitchFamily="2" charset="-79"/>
                <a:cs typeface="Rubik SemiBold" pitchFamily="2" charset="-79"/>
              </a:endParaRPr>
            </a:p>
          </p:txBody>
        </p:sp>
        <p:sp>
          <p:nvSpPr>
            <p:cNvPr id="21513" name="Text Box 6">
              <a:extLst>
                <a:ext uri="{FF2B5EF4-FFF2-40B4-BE49-F238E27FC236}">
                  <a16:creationId xmlns:a16="http://schemas.microsoft.com/office/drawing/2014/main" id="{44318432-1153-4B8D-8165-60E9F7542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838"/>
              <a:ext cx="2449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%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%"/>
                </a:spcBef>
                <a:spcAft>
                  <a:spcPct val="0%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e-IL" sz="2000" b="1">
                  <a:solidFill>
                    <a:srgbClr val="FF3300"/>
                  </a:solidFill>
                  <a:latin typeface="Rubik SemiBold" pitchFamily="2" charset="-79"/>
                  <a:cs typeface="Rubik SemiBold" pitchFamily="2" charset="-79"/>
                </a:rPr>
                <a:t>Parent  1: 10110101011</a:t>
              </a:r>
            </a:p>
            <a:p>
              <a:pPr eaLnBrk="1" hangingPunct="1"/>
              <a:endParaRPr lang="en-US" altLang="he-IL" sz="2000" b="1">
                <a:solidFill>
                  <a:srgbClr val="FF3300"/>
                </a:solidFill>
                <a:latin typeface="Rubik SemiBold" pitchFamily="2" charset="-79"/>
                <a:cs typeface="Rubik SemiBold" pitchFamily="2" charset="-79"/>
              </a:endParaRPr>
            </a:p>
            <a:p>
              <a:pPr eaLnBrk="1" hangingPunct="1"/>
              <a:r>
                <a:rPr lang="en-US" altLang="he-IL" sz="2000" b="1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rPr>
                <a:t>Parent</a:t>
              </a:r>
              <a:r>
                <a:rPr lang="en-US" altLang="he-IL" sz="2000" b="1">
                  <a:solidFill>
                    <a:srgbClr val="FF3300"/>
                  </a:solidFill>
                  <a:latin typeface="Rubik SemiBold" pitchFamily="2" charset="-79"/>
                  <a:cs typeface="Rubik SemiBold" pitchFamily="2" charset="-79"/>
                </a:rPr>
                <a:t> </a:t>
              </a:r>
              <a:r>
                <a:rPr lang="en-US" altLang="he-IL" sz="2000" b="1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rPr>
                <a:t> 2: 11101011101</a:t>
              </a:r>
            </a:p>
          </p:txBody>
        </p:sp>
      </p:grpSp>
      <p:sp>
        <p:nvSpPr>
          <p:cNvPr id="21509" name="Slide Number Placeholder 9">
            <a:extLst>
              <a:ext uri="{FF2B5EF4-FFF2-40B4-BE49-F238E27FC236}">
                <a16:creationId xmlns:a16="http://schemas.microsoft.com/office/drawing/2014/main" id="{064BF134-F992-4CF0-BC82-A71D80C4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8F118C-95EC-46DA-BBFE-A3CF02775AE8}" type="slidenum">
              <a:rPr lang="ar-SA" altLang="he-IL">
                <a:latin typeface="Rubik SemiBold" pitchFamily="2" charset="-79"/>
              </a:rPr>
              <a:pPr eaLnBrk="1" hangingPunct="1"/>
              <a:t>18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0E7576-EDB1-4956-89E6-41F80233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en-US" altLang="he-IL">
                <a:latin typeface="Rubik SemiBold" pitchFamily="2" charset="-79"/>
                <a:cs typeface="Rubik SemiBold" pitchFamily="2" charset="-79"/>
              </a:rPr>
              <a:t>Mutation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4A62D79-B92F-419A-9F81-04FA87D9C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90650"/>
            <a:ext cx="7772400" cy="4343400"/>
          </a:xfrm>
        </p:spPr>
        <p:txBody>
          <a:bodyPr/>
          <a:lstStyle/>
          <a:p>
            <a:pPr algn="r" rtl="1" eaLnBrk="1" hangingPunct="1"/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בטבע מוטציה היא שינוי אקראי של כרומוזום.</a:t>
            </a:r>
          </a:p>
          <a:p>
            <a:pPr algn="r" rtl="1" eaLnBrk="1" hangingPunct="1"/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מוטציה באלגוריתם גנטי הינה היפוך של ביט מסוים במחרוזת של פתרון כלשהו מתוך האוכלוסיה.</a:t>
            </a:r>
          </a:p>
          <a:p>
            <a:pPr algn="r" rtl="1" eaLnBrk="1" hangingPunct="1"/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המטרה היא למנוע הווצרות של פתרונות כמעט זהים שלא ניתן לפתח אותם עוד.</a:t>
            </a:r>
          </a:p>
          <a:p>
            <a:pPr algn="r" rtl="1" eaLnBrk="1" hangingPunct="1"/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דוגמא:</a:t>
            </a:r>
          </a:p>
          <a:p>
            <a:pPr algn="ctr" eaLnBrk="1" hangingPunct="1">
              <a:buFontTx/>
              <a:buNone/>
            </a:pPr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1011</a:t>
            </a:r>
            <a:r>
              <a:rPr lang="he-IL" altLang="he-IL" sz="3000">
                <a:solidFill>
                  <a:srgbClr val="FF3300"/>
                </a:solidFill>
                <a:latin typeface="Rubik SemiBold" pitchFamily="2" charset="-79"/>
                <a:cs typeface="Rubik SemiBold" pitchFamily="2" charset="-79"/>
              </a:rPr>
              <a:t>0</a:t>
            </a:r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101011		 1011</a:t>
            </a:r>
            <a:r>
              <a:rPr lang="he-IL" altLang="he-IL" sz="3000">
                <a:solidFill>
                  <a:srgbClr val="FF3300"/>
                </a:solidFill>
                <a:latin typeface="Rubik SemiBold" pitchFamily="2" charset="-79"/>
                <a:cs typeface="Rubik SemiBold" pitchFamily="2" charset="-79"/>
              </a:rPr>
              <a:t>1</a:t>
            </a:r>
            <a:r>
              <a:rPr lang="he-IL" altLang="he-IL" sz="3000">
                <a:latin typeface="Rubik SemiBold" pitchFamily="2" charset="-79"/>
                <a:cs typeface="Rubik SemiBold" pitchFamily="2" charset="-79"/>
              </a:rPr>
              <a:t>101011</a:t>
            </a:r>
            <a:endParaRPr lang="en-US" altLang="he-IL" sz="300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F874729F-ACB7-436D-81ED-233B60B6C31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038600" y="5126038"/>
            <a:ext cx="838200" cy="152400"/>
          </a:xfrm>
          <a:prstGeom prst="leftArrow">
            <a:avLst>
              <a:gd name="adj1" fmla="val 50000"/>
              <a:gd name="adj2" fmla="val 1375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929D7E92-FFC8-4CAA-9B14-5265BAD9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1540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1901-F7EF-4D56-A092-22C5AE932CCD}" type="slidenum">
              <a:rPr lang="ar-SA" altLang="he-IL">
                <a:latin typeface="Rubik SemiBold" pitchFamily="2" charset="-79"/>
              </a:rPr>
              <a:pPr eaLnBrk="1" hangingPunct="1"/>
              <a:t>19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992ADB-3046-4F80-B3A9-7F71C0547258}"/>
              </a:ext>
            </a:extLst>
          </p:cNvPr>
          <p:cNvSpPr/>
          <p:nvPr/>
        </p:nvSpPr>
        <p:spPr>
          <a:xfrm>
            <a:off x="8305800" y="6172200"/>
            <a:ext cx="3810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61C5E9B-FC1A-4A0A-BC36-4A74BB8BE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 b="1" dirty="0">
                <a:latin typeface="Rubik SemiBold" pitchFamily="2" charset="-79"/>
                <a:cs typeface="Rubik SemiBold" pitchFamily="2" charset="-79"/>
              </a:rPr>
              <a:t>מבוא</a:t>
            </a:r>
            <a:endParaRPr lang="en-US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0906F9-E47A-4F7F-81E5-6FB7317FC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תחום האלגוריתמים האבולוציוניים שואב את השראתו מהאבולוציה בטבע.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פותרים בעיקר בעיות חיפוש ואופטימיזציה.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מאפשרים לפתור בעיות שלא ניתן לפתור בשיטות  מסורתיות.</a:t>
            </a:r>
          </a:p>
        </p:txBody>
      </p:sp>
      <p:sp>
        <p:nvSpPr>
          <p:cNvPr id="9220" name="Slide Number Placeholder 7">
            <a:extLst>
              <a:ext uri="{FF2B5EF4-FFF2-40B4-BE49-F238E27FC236}">
                <a16:creationId xmlns:a16="http://schemas.microsoft.com/office/drawing/2014/main" id="{8B70F8C7-F9D6-4F57-8E25-AF0CA80D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C56476-39A0-449D-BEBC-01F5A6A85C82}" type="slidenum">
              <a:rPr lang="ar-SA" altLang="he-IL">
                <a:latin typeface="Rubik SemiBold" pitchFamily="2" charset="-79"/>
              </a:rPr>
              <a:pPr eaLnBrk="1" hangingPunct="1"/>
              <a:t>2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0E7576-EDB1-4956-89E6-41F802331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אלגוריתם אבולוציוני - פסאודו-קוד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4A62D79-B92F-419A-9F81-04FA87D9C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marL="0" indent="0" algn="r" rtl="1" eaLnBrk="1" hangingPunct="1">
              <a:buNone/>
            </a:pPr>
            <a:r>
              <a:rPr lang="he-IL" altLang="he-IL" sz="3000" dirty="0">
                <a:latin typeface="Rubik SemiBold" pitchFamily="2" charset="-79"/>
                <a:cs typeface="Rubik SemiBold" pitchFamily="2" charset="-79"/>
              </a:rPr>
              <a:t>1. צור אוכלוסייה התחלתית</a:t>
            </a:r>
          </a:p>
          <a:p>
            <a:pPr marL="0" indent="0" algn="r" rtl="1" eaLnBrk="1" hangingPunct="1">
              <a:buNone/>
            </a:pPr>
            <a:r>
              <a:rPr lang="he-IL" altLang="he-IL" sz="3000" dirty="0">
                <a:latin typeface="Rubik SemiBold" pitchFamily="2" charset="-79"/>
                <a:cs typeface="Rubik SemiBold" pitchFamily="2" charset="-79"/>
              </a:rPr>
              <a:t>2. הערך את ההתאמה של כל פרט באוכלוסייה</a:t>
            </a:r>
          </a:p>
          <a:p>
            <a:pPr marL="0" indent="0" algn="r" rtl="1" eaLnBrk="1" hangingPunct="1">
              <a:buNone/>
            </a:pPr>
            <a:r>
              <a:rPr lang="he-IL" altLang="he-IL" sz="3000" dirty="0">
                <a:latin typeface="Rubik SemiBold" pitchFamily="2" charset="-79"/>
                <a:cs typeface="Rubik SemiBold" pitchFamily="2" charset="-79"/>
              </a:rPr>
              <a:t>3. בחר את הפרטים המתאימים ביותר לזיווג</a:t>
            </a:r>
          </a:p>
          <a:p>
            <a:pPr lvl="1" algn="r" rtl="1" eaLnBrk="1" hangingPunct="1">
              <a:buFont typeface="Wingdings" panose="05000000000000000000" pitchFamily="2" charset="2"/>
              <a:buChar char="§"/>
            </a:pPr>
            <a:r>
              <a:rPr lang="he-IL" altLang="he-IL" sz="2600" dirty="0">
                <a:latin typeface="Rubik SemiBold" pitchFamily="2" charset="-79"/>
                <a:cs typeface="Rubik SemiBold" pitchFamily="2" charset="-79"/>
              </a:rPr>
              <a:t>צור דור חדש של פרטים על ידי זיווג ומוטציה של הדור הקודם</a:t>
            </a:r>
          </a:p>
          <a:p>
            <a:pPr marL="0" indent="0" algn="r" rtl="1" eaLnBrk="1" hangingPunct="1">
              <a:buNone/>
            </a:pPr>
            <a:r>
              <a:rPr lang="he-IL" altLang="he-IL" sz="3000" dirty="0">
                <a:latin typeface="Rubik SemiBold" pitchFamily="2" charset="-79"/>
                <a:cs typeface="Rubik SemiBold" pitchFamily="2" charset="-79"/>
              </a:rPr>
              <a:t>4. חזור על שלבים 2–3 עד סיום</a:t>
            </a:r>
            <a:endParaRPr lang="en-US" altLang="he-IL" sz="3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929D7E92-FFC8-4CAA-9B14-5265BAD9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071901-F7EF-4D56-A092-22C5AE932CCD}" type="slidenum">
              <a:rPr lang="ar-SA" altLang="he-IL">
                <a:latin typeface="Rubik SemiBold" pitchFamily="2" charset="-79"/>
              </a:rPr>
              <a:pPr eaLnBrk="1" hangingPunct="1"/>
              <a:t>20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2603045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24616D0-1D7B-4F49-8CDE-86ACE817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אלגוריתם אבולוציוני - תרשים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FC1D8614-6042-4A49-B441-5CE77FD2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48FC2D-3A69-447F-98A2-AEE686FC62F8}" type="slidenum">
              <a:rPr lang="ar-SA" altLang="he-IL">
                <a:latin typeface="Rubik SemiBold" pitchFamily="2" charset="-79"/>
              </a:rPr>
              <a:pPr eaLnBrk="1" hangingPunct="1"/>
              <a:t>21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68449-074D-496B-9366-974B4503602C}"/>
              </a:ext>
            </a:extLst>
          </p:cNvPr>
          <p:cNvSpPr/>
          <p:nvPr/>
        </p:nvSpPr>
        <p:spPr>
          <a:xfrm>
            <a:off x="2971800" y="1219200"/>
            <a:ext cx="35052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אוכלוסיה ישנה  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D969B-1EB8-4B94-92EB-FAEC2CBAA331}"/>
              </a:ext>
            </a:extLst>
          </p:cNvPr>
          <p:cNvSpPr/>
          <p:nvPr/>
        </p:nvSpPr>
        <p:spPr>
          <a:xfrm>
            <a:off x="5181600" y="3124200"/>
            <a:ext cx="28956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בחירת פריט לשחלוף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9E73F-0477-4C40-B64B-7E035EC62624}"/>
              </a:ext>
            </a:extLst>
          </p:cNvPr>
          <p:cNvSpPr/>
          <p:nvPr/>
        </p:nvSpPr>
        <p:spPr>
          <a:xfrm>
            <a:off x="3048000" y="4038600"/>
            <a:ext cx="35052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שחלוף בהסתברות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P</a:t>
            </a:r>
            <a:r>
              <a:rPr lang="en-US" baseline="-25%" dirty="0">
                <a:latin typeface="Rubik SemiBold" pitchFamily="2" charset="-79"/>
                <a:cs typeface="Rubik SemiBold" pitchFamily="2" charset="-79"/>
              </a:rPr>
              <a:t>cross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73E4F-7E84-4411-B8CE-761DAB5DEDB9}"/>
              </a:ext>
            </a:extLst>
          </p:cNvPr>
          <p:cNvSpPr/>
          <p:nvPr/>
        </p:nvSpPr>
        <p:spPr>
          <a:xfrm>
            <a:off x="1447800" y="3124200"/>
            <a:ext cx="28956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בחירת פריט לשחלוף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AC7C88-6525-41C9-B1CC-9FD797676B30}"/>
              </a:ext>
            </a:extLst>
          </p:cNvPr>
          <p:cNvSpPr/>
          <p:nvPr/>
        </p:nvSpPr>
        <p:spPr>
          <a:xfrm>
            <a:off x="3048000" y="5029200"/>
            <a:ext cx="35052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מוטציה בהסתברות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he-IL" dirty="0">
                <a:latin typeface="Rubik SemiBold" pitchFamily="2" charset="-79"/>
                <a:cs typeface="Rubik SemiBold" pitchFamily="2" charset="-79"/>
              </a:rPr>
              <a:t> </a:t>
            </a:r>
            <a:r>
              <a:rPr lang="en-US" dirty="0">
                <a:latin typeface="Rubik SemiBold" pitchFamily="2" charset="-79"/>
                <a:cs typeface="Rubik SemiBold" pitchFamily="2" charset="-79"/>
              </a:rPr>
              <a:t>P</a:t>
            </a:r>
            <a:r>
              <a:rPr lang="en-US" baseline="-25%" dirty="0">
                <a:latin typeface="Rubik SemiBold" pitchFamily="2" charset="-79"/>
                <a:cs typeface="Rubik SemiBold" pitchFamily="2" charset="-79"/>
              </a:rPr>
              <a:t>mut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0F9CE-7C87-407B-BDF3-4D725EB2CDB1}"/>
              </a:ext>
            </a:extLst>
          </p:cNvPr>
          <p:cNvCxnSpPr/>
          <p:nvPr/>
        </p:nvCxnSpPr>
        <p:spPr>
          <a:xfrm>
            <a:off x="5181600" y="2819400"/>
            <a:ext cx="685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8F471-09A3-491E-B1B5-F96D5D225EE1}"/>
              </a:ext>
            </a:extLst>
          </p:cNvPr>
          <p:cNvCxnSpPr/>
          <p:nvPr/>
        </p:nvCxnSpPr>
        <p:spPr>
          <a:xfrm rot="10800000" flipV="1">
            <a:off x="3657600" y="2819400"/>
            <a:ext cx="609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C82669-7517-4D78-AED1-43905E4D977B}"/>
              </a:ext>
            </a:extLst>
          </p:cNvPr>
          <p:cNvCxnSpPr/>
          <p:nvPr/>
        </p:nvCxnSpPr>
        <p:spPr>
          <a:xfrm rot="5400000">
            <a:off x="5676901" y="3848100"/>
            <a:ext cx="3810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E490D7-DED7-49AE-B21B-26A79371AD80}"/>
              </a:ext>
            </a:extLst>
          </p:cNvPr>
          <p:cNvCxnSpPr/>
          <p:nvPr/>
        </p:nvCxnSpPr>
        <p:spPr>
          <a:xfrm rot="5400000">
            <a:off x="3544094" y="3847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9FC655-713D-49AA-85FB-45EB03983877}"/>
              </a:ext>
            </a:extLst>
          </p:cNvPr>
          <p:cNvCxnSpPr/>
          <p:nvPr/>
        </p:nvCxnSpPr>
        <p:spPr>
          <a:xfrm rot="5400000">
            <a:off x="5677694" y="47617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2AABD3-407A-4AC9-813A-FAEBDC1C0D0C}"/>
              </a:ext>
            </a:extLst>
          </p:cNvPr>
          <p:cNvCxnSpPr/>
          <p:nvPr/>
        </p:nvCxnSpPr>
        <p:spPr>
          <a:xfrm rot="5400000">
            <a:off x="3544094" y="47617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A5A0687-BC3C-463D-9B0D-E0FDDE9BA7D0}"/>
              </a:ext>
            </a:extLst>
          </p:cNvPr>
          <p:cNvSpPr/>
          <p:nvPr/>
        </p:nvSpPr>
        <p:spPr>
          <a:xfrm>
            <a:off x="3048000" y="6019800"/>
            <a:ext cx="3505200" cy="533400"/>
          </a:xfrm>
          <a:prstGeom prst="rect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אוכלוסיה חדשה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E05168-DFF6-42EA-9443-005AE0F0CEF1}"/>
              </a:ext>
            </a:extLst>
          </p:cNvPr>
          <p:cNvCxnSpPr/>
          <p:nvPr/>
        </p:nvCxnSpPr>
        <p:spPr>
          <a:xfrm rot="5400000">
            <a:off x="5677694" y="5752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E8AE5E-B918-4CA5-8F60-323DD763C68A}"/>
              </a:ext>
            </a:extLst>
          </p:cNvPr>
          <p:cNvCxnSpPr/>
          <p:nvPr/>
        </p:nvCxnSpPr>
        <p:spPr>
          <a:xfrm rot="5400000">
            <a:off x="3544094" y="575230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rved Left Arrow 23">
            <a:extLst>
              <a:ext uri="{FF2B5EF4-FFF2-40B4-BE49-F238E27FC236}">
                <a16:creationId xmlns:a16="http://schemas.microsoft.com/office/drawing/2014/main" id="{97F9586F-647B-4E95-812C-D34806CDD799}"/>
              </a:ext>
            </a:extLst>
          </p:cNvPr>
          <p:cNvSpPr/>
          <p:nvPr/>
        </p:nvSpPr>
        <p:spPr>
          <a:xfrm rot="10800000">
            <a:off x="509588" y="1752600"/>
            <a:ext cx="2309812" cy="4794250"/>
          </a:xfrm>
          <a:prstGeom prst="curved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CDBA337-CCAA-4F07-AF97-BB69485EBD26}"/>
              </a:ext>
            </a:extLst>
          </p:cNvPr>
          <p:cNvSpPr/>
          <p:nvPr/>
        </p:nvSpPr>
        <p:spPr>
          <a:xfrm>
            <a:off x="3429000" y="2085975"/>
            <a:ext cx="2743200" cy="685800"/>
          </a:xfrm>
          <a:prstGeom prst="hexagon">
            <a:avLst/>
          </a:prstGeom>
          <a:solidFill>
            <a:srgbClr val="CC9B00"/>
          </a:solidFill>
          <a:ln>
            <a:solidFill>
              <a:srgbClr val="CC9B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חישוב תאימות</a:t>
            </a:r>
            <a:endParaRPr lang="en-US" dirty="0">
              <a:latin typeface="Rubik SemiBold" pitchFamily="2" charset="-79"/>
              <a:cs typeface="Rubik SemiBold" pitchFamily="2" charset="-79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77CB3F-347A-4217-A693-F517B51E04E1}"/>
              </a:ext>
            </a:extLst>
          </p:cNvPr>
          <p:cNvCxnSpPr/>
          <p:nvPr/>
        </p:nvCxnSpPr>
        <p:spPr>
          <a:xfrm rot="5400000">
            <a:off x="4648201" y="1931987"/>
            <a:ext cx="304800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%" l="0%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4" grpId="0" animBg="1"/>
      <p:bldP spid="26" grpId="0" animBg="1"/>
    </p:bldLst>
  </p:timing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1B632AB-95D5-4C6F-825F-73D9ADEC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אלגוריתם אבולוציוני כללי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8CA9750-85C3-4875-AD2B-A93A3BF58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>
              <a:buFont typeface="Monotype Sorts" pitchFamily="2" charset="2"/>
              <a:buNone/>
            </a:pPr>
            <a:r>
              <a:rPr lang="he-IL" altLang="he-IL" sz="2000" dirty="0">
                <a:latin typeface="Rubik SemiBold" pitchFamily="2" charset="-79"/>
                <a:cs typeface="Rubik SemiBold" pitchFamily="2" charset="-79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52F38F-EE84-423E-8496-9A1F479D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8153400" cy="47910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/>
          <a:lstStyle/>
          <a:p>
            <a:pPr marL="342900" indent="-342900" algn="r" rtl="1">
              <a:spcBef>
                <a:spcPct val="20%"/>
              </a:spcBef>
              <a:buFont typeface="Monotype Sorts" pitchFamily="2" charset="2"/>
              <a:buNone/>
              <a:defRPr/>
            </a:pPr>
            <a:r>
              <a:rPr lang="he-IL" sz="2000" kern="0">
                <a:latin typeface="Rubik SemiBold" pitchFamily="2" charset="-79"/>
                <a:cs typeface="Rubik SemiBold" pitchFamily="2" charset="-79"/>
              </a:rPr>
              <a:t> 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1C5AF421-9BFF-438A-B1CD-17EB1377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2119313"/>
            <a:ext cx="1455738" cy="3868737"/>
          </a:xfrm>
          <a:prstGeom prst="rect">
            <a:avLst/>
          </a:prstGeom>
          <a:solidFill>
            <a:schemeClr val="bg2">
              <a:lumMod val="75%"/>
              <a:lumOff val="25%"/>
              <a:alpha val="85.881%"/>
            </a:schemeClr>
          </a:solidFill>
          <a:ln w="9525">
            <a:solidFill>
              <a:schemeClr val="bg2">
                <a:lumMod val="95%"/>
                <a:lumOff val="5%"/>
              </a:schemeClr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5B5CE8F7-7C55-47C0-BB91-8DD0946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365375"/>
            <a:ext cx="1262062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endParaRPr lang="he-IL" altLang="he-IL" sz="120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FCE9B3D2-2DEA-45A9-8BB7-E41E99A7E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613025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1D2BF65F-92FB-4191-AB4C-F11AB8A4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2859088"/>
            <a:ext cx="1262062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F1FD9B05-9C32-400E-8546-5AF274D03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108325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CD65C65D-2075-484A-B04E-9129AB1B2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355975"/>
            <a:ext cx="1262062" cy="161925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E0B512CD-E294-4717-9AAD-E9EA80DD6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602038"/>
            <a:ext cx="1262062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6ED933BF-5EF6-45D7-951C-FCA62CB0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848100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3C7C0D3F-35BA-457B-AF22-778FFFFF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4095750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ABDCBECE-5FC4-44BC-A3F1-943AAD90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4341813"/>
            <a:ext cx="1262062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31586BC3-0B15-44BC-9B13-7332517B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4589463"/>
            <a:ext cx="1262062" cy="163512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C8F84B01-63D7-4A45-9F98-FBAA912C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4835525"/>
            <a:ext cx="1262062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6" name="Rectangle 20">
            <a:extLst>
              <a:ext uri="{FF2B5EF4-FFF2-40B4-BE49-F238E27FC236}">
                <a16:creationId xmlns:a16="http://schemas.microsoft.com/office/drawing/2014/main" id="{F39A31ED-725D-47EC-973E-C1495E3F3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083175"/>
            <a:ext cx="1262062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7" name="Rectangle 21">
            <a:extLst>
              <a:ext uri="{FF2B5EF4-FFF2-40B4-BE49-F238E27FC236}">
                <a16:creationId xmlns:a16="http://schemas.microsoft.com/office/drawing/2014/main" id="{E3053509-2595-4D56-BD30-4D24B05C1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329238"/>
            <a:ext cx="1262062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598" name="Rectangle 22">
            <a:extLst>
              <a:ext uri="{FF2B5EF4-FFF2-40B4-BE49-F238E27FC236}">
                <a16:creationId xmlns:a16="http://schemas.microsoft.com/office/drawing/2014/main" id="{A2258DBF-B245-4AE6-9B5C-BAB3AF373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576888"/>
            <a:ext cx="1262062" cy="163512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7793F3F7-9503-44BD-976A-7F8A9ED8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1219200" cy="3968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%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ubik SemiBold" pitchFamily="2" charset="-79"/>
                <a:cs typeface="Rubik SemiBold" pitchFamily="2" charset="-79"/>
              </a:rPr>
              <a:t>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ubik SemiBold" pitchFamily="2" charset="-79"/>
                <a:cs typeface="Rubik SemiBold" pitchFamily="2" charset="-79"/>
              </a:rPr>
              <a:t>n</a:t>
            </a:r>
            <a:endParaRPr lang="en-US" sz="1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00" name="Rectangle 28">
            <a:extLst>
              <a:ext uri="{FF2B5EF4-FFF2-40B4-BE49-F238E27FC236}">
                <a16:creationId xmlns:a16="http://schemas.microsoft.com/office/drawing/2014/main" id="{2CA7C8AB-EEF6-4EA2-B14E-5DAA2926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365375"/>
            <a:ext cx="390525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he-IL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55</a:t>
            </a:r>
            <a:endParaRPr lang="en-US" altLang="he-IL" sz="1200" b="1" dirty="0">
              <a:solidFill>
                <a:schemeClr val="bg2">
                  <a:lumMod val="95%"/>
                  <a:lumOff val="5%"/>
                </a:schemeClr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01" name="Rectangle 29">
            <a:extLst>
              <a:ext uri="{FF2B5EF4-FFF2-40B4-BE49-F238E27FC236}">
                <a16:creationId xmlns:a16="http://schemas.microsoft.com/office/drawing/2014/main" id="{C6DDA1D7-BC04-4BC3-862C-9E3FBDC4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613025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44</a:t>
            </a:r>
          </a:p>
        </p:txBody>
      </p:sp>
      <p:sp>
        <p:nvSpPr>
          <p:cNvPr id="24602" name="Rectangle 30">
            <a:extLst>
              <a:ext uri="{FF2B5EF4-FFF2-40B4-BE49-F238E27FC236}">
                <a16:creationId xmlns:a16="http://schemas.microsoft.com/office/drawing/2014/main" id="{52A64A50-828E-492D-BD1E-D42BA3D6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859088"/>
            <a:ext cx="390525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12</a:t>
            </a:r>
          </a:p>
        </p:txBody>
      </p:sp>
      <p:sp>
        <p:nvSpPr>
          <p:cNvPr id="24603" name="Rectangle 31">
            <a:extLst>
              <a:ext uri="{FF2B5EF4-FFF2-40B4-BE49-F238E27FC236}">
                <a16:creationId xmlns:a16="http://schemas.microsoft.com/office/drawing/2014/main" id="{FA0D5684-4E2C-4AB4-B36F-CBB3021E7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3108325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31</a:t>
            </a:r>
          </a:p>
        </p:txBody>
      </p:sp>
      <p:sp>
        <p:nvSpPr>
          <p:cNvPr id="24604" name="Rectangle 32">
            <a:extLst>
              <a:ext uri="{FF2B5EF4-FFF2-40B4-BE49-F238E27FC236}">
                <a16:creationId xmlns:a16="http://schemas.microsoft.com/office/drawing/2014/main" id="{612CAD45-C4FE-46AE-AAF5-A83CEE09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3355975"/>
            <a:ext cx="390525" cy="161925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95</a:t>
            </a:r>
          </a:p>
        </p:txBody>
      </p:sp>
      <p:sp>
        <p:nvSpPr>
          <p:cNvPr id="24605" name="Rectangle 33">
            <a:extLst>
              <a:ext uri="{FF2B5EF4-FFF2-40B4-BE49-F238E27FC236}">
                <a16:creationId xmlns:a16="http://schemas.microsoft.com/office/drawing/2014/main" id="{28FB981C-C1DA-458D-94CF-E9F82E2E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3602038"/>
            <a:ext cx="390525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32</a:t>
            </a:r>
          </a:p>
        </p:txBody>
      </p:sp>
      <p:sp>
        <p:nvSpPr>
          <p:cNvPr id="24606" name="Rectangle 34">
            <a:extLst>
              <a:ext uri="{FF2B5EF4-FFF2-40B4-BE49-F238E27FC236}">
                <a16:creationId xmlns:a16="http://schemas.microsoft.com/office/drawing/2014/main" id="{7FB4C12C-E337-4E1E-BCB3-94BC1C7C3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3848100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87</a:t>
            </a:r>
          </a:p>
        </p:txBody>
      </p:sp>
      <p:sp>
        <p:nvSpPr>
          <p:cNvPr id="24607" name="Rectangle 35">
            <a:extLst>
              <a:ext uri="{FF2B5EF4-FFF2-40B4-BE49-F238E27FC236}">
                <a16:creationId xmlns:a16="http://schemas.microsoft.com/office/drawing/2014/main" id="{05CA4031-E6AE-40C7-AC36-BB00AC16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095750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12</a:t>
            </a:r>
          </a:p>
        </p:txBody>
      </p:sp>
      <p:sp>
        <p:nvSpPr>
          <p:cNvPr id="24608" name="Rectangle 36">
            <a:extLst>
              <a:ext uri="{FF2B5EF4-FFF2-40B4-BE49-F238E27FC236}">
                <a16:creationId xmlns:a16="http://schemas.microsoft.com/office/drawing/2014/main" id="{21BECFBF-3CC1-41FE-AD5A-08643279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341813"/>
            <a:ext cx="390525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0</a:t>
            </a:r>
          </a:p>
        </p:txBody>
      </p:sp>
      <p:sp>
        <p:nvSpPr>
          <p:cNvPr id="24609" name="Rectangle 37">
            <a:extLst>
              <a:ext uri="{FF2B5EF4-FFF2-40B4-BE49-F238E27FC236}">
                <a16:creationId xmlns:a16="http://schemas.microsoft.com/office/drawing/2014/main" id="{B0C9D6FB-F88C-4290-84BF-7B7ECB8E0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589463"/>
            <a:ext cx="390525" cy="163512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65</a:t>
            </a:r>
          </a:p>
        </p:txBody>
      </p:sp>
      <p:sp>
        <p:nvSpPr>
          <p:cNvPr id="24610" name="Rectangle 38">
            <a:extLst>
              <a:ext uri="{FF2B5EF4-FFF2-40B4-BE49-F238E27FC236}">
                <a16:creationId xmlns:a16="http://schemas.microsoft.com/office/drawing/2014/main" id="{1DE58B85-8DC6-4C5D-AA54-C09B59FC1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835525"/>
            <a:ext cx="390525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53</a:t>
            </a:r>
          </a:p>
        </p:txBody>
      </p:sp>
      <p:sp>
        <p:nvSpPr>
          <p:cNvPr id="24611" name="Rectangle 39">
            <a:extLst>
              <a:ext uri="{FF2B5EF4-FFF2-40B4-BE49-F238E27FC236}">
                <a16:creationId xmlns:a16="http://schemas.microsoft.com/office/drawing/2014/main" id="{565925A4-B609-4B1B-B94C-EC215D5DA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5083175"/>
            <a:ext cx="390525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2</a:t>
            </a:r>
          </a:p>
        </p:txBody>
      </p:sp>
      <p:sp>
        <p:nvSpPr>
          <p:cNvPr id="24612" name="Rectangle 40">
            <a:extLst>
              <a:ext uri="{FF2B5EF4-FFF2-40B4-BE49-F238E27FC236}">
                <a16:creationId xmlns:a16="http://schemas.microsoft.com/office/drawing/2014/main" id="{C91BF6AA-AADF-4A95-9E2F-28B38F64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5329238"/>
            <a:ext cx="390525" cy="163512"/>
          </a:xfrm>
          <a:prstGeom prst="rect">
            <a:avLst/>
          </a:prstGeom>
          <a:solidFill>
            <a:srgbClr val="FFFFFF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91</a:t>
            </a:r>
          </a:p>
        </p:txBody>
      </p:sp>
      <p:sp>
        <p:nvSpPr>
          <p:cNvPr id="24613" name="Rectangle 41">
            <a:extLst>
              <a:ext uri="{FF2B5EF4-FFF2-40B4-BE49-F238E27FC236}">
                <a16:creationId xmlns:a16="http://schemas.microsoft.com/office/drawing/2014/main" id="{7493874D-EFB0-4110-9B66-B2226F4E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5576888"/>
            <a:ext cx="390525" cy="163512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Monotype Sorts" pitchFamily="2" charset="2"/>
              <a:buNone/>
            </a:pPr>
            <a:r>
              <a:rPr lang="en-US" altLang="he-IL" sz="1200" b="1" dirty="0">
                <a:solidFill>
                  <a:schemeClr val="bg2">
                    <a:lumMod val="95%"/>
                    <a:lumOff val="5%"/>
                  </a:schemeClr>
                </a:solidFill>
                <a:latin typeface="Rubik SemiBold" pitchFamily="2" charset="-79"/>
                <a:cs typeface="Rubik SemiBold" pitchFamily="2" charset="-79"/>
              </a:rPr>
              <a:t>73</a:t>
            </a:r>
          </a:p>
        </p:txBody>
      </p:sp>
      <p:sp>
        <p:nvSpPr>
          <p:cNvPr id="24614" name="Rectangle 42">
            <a:extLst>
              <a:ext uri="{FF2B5EF4-FFF2-40B4-BE49-F238E27FC236}">
                <a16:creationId xmlns:a16="http://schemas.microsoft.com/office/drawing/2014/main" id="{C52AFD63-46AF-4C8C-99A2-F588DA3B0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13" y="2119313"/>
            <a:ext cx="1454150" cy="3868737"/>
          </a:xfrm>
          <a:prstGeom prst="rect">
            <a:avLst/>
          </a:prstGeom>
          <a:solidFill>
            <a:schemeClr val="bg2">
              <a:lumMod val="75%"/>
              <a:lumOff val="25%"/>
              <a:alpha val="85.881%"/>
            </a:schemeClr>
          </a:solidFill>
          <a:ln w="9525">
            <a:solidFill>
              <a:schemeClr val="bg2">
                <a:lumMod val="95%"/>
                <a:lumOff val="5%"/>
              </a:schemeClr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5" name="Rectangle 57">
            <a:extLst>
              <a:ext uri="{FF2B5EF4-FFF2-40B4-BE49-F238E27FC236}">
                <a16:creationId xmlns:a16="http://schemas.microsoft.com/office/drawing/2014/main" id="{146C1A35-FB28-4C64-9BE8-3B177A8E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2365375"/>
            <a:ext cx="1262063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6" name="Rectangle 58">
            <a:extLst>
              <a:ext uri="{FF2B5EF4-FFF2-40B4-BE49-F238E27FC236}">
                <a16:creationId xmlns:a16="http://schemas.microsoft.com/office/drawing/2014/main" id="{0238AAB8-5608-4B3E-BA04-A6034A5FE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2778125"/>
            <a:ext cx="1262063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7" name="Text Box 59">
            <a:extLst>
              <a:ext uri="{FF2B5EF4-FFF2-40B4-BE49-F238E27FC236}">
                <a16:creationId xmlns:a16="http://schemas.microsoft.com/office/drawing/2014/main" id="{F467B973-D8C8-4865-B455-9801F3E0F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419350"/>
            <a:ext cx="1260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he-IL" altLang="he-IL" sz="1600" b="1">
                <a:latin typeface="Rubik SemiBold" pitchFamily="2" charset="-79"/>
                <a:cs typeface="Rubik SemiBold" pitchFamily="2" charset="-79"/>
              </a:rPr>
              <a:t>+</a:t>
            </a:r>
            <a:endParaRPr lang="en-US" altLang="he-IL" sz="1600" b="1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8" name="Rectangle 62">
            <a:extLst>
              <a:ext uri="{FF2B5EF4-FFF2-40B4-BE49-F238E27FC236}">
                <a16:creationId xmlns:a16="http://schemas.microsoft.com/office/drawing/2014/main" id="{AE549B33-16C4-47BC-A295-0D5BCED7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3189288"/>
            <a:ext cx="387350" cy="163512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19" name="Rectangle 63">
            <a:extLst>
              <a:ext uri="{FF2B5EF4-FFF2-40B4-BE49-F238E27FC236}">
                <a16:creationId xmlns:a16="http://schemas.microsoft.com/office/drawing/2014/main" id="{EB3047C7-55E6-4F11-A0CE-F2689B011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3189288"/>
            <a:ext cx="863600" cy="163512"/>
          </a:xfrm>
          <a:prstGeom prst="rect">
            <a:avLst/>
          </a:prstGeom>
          <a:solidFill>
            <a:srgbClr val="FFCC99">
              <a:alpha val="86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1" name="Rectangle 65">
            <a:extLst>
              <a:ext uri="{FF2B5EF4-FFF2-40B4-BE49-F238E27FC236}">
                <a16:creationId xmlns:a16="http://schemas.microsoft.com/office/drawing/2014/main" id="{FFBB03F7-1BDB-4D66-BDA7-1786E500D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2365375"/>
            <a:ext cx="387350" cy="163513"/>
          </a:xfrm>
          <a:prstGeom prst="rect">
            <a:avLst/>
          </a:prstGeom>
          <a:solidFill>
            <a:srgbClr val="CCFFCC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2" name="Rectangle 66">
            <a:extLst>
              <a:ext uri="{FF2B5EF4-FFF2-40B4-BE49-F238E27FC236}">
                <a16:creationId xmlns:a16="http://schemas.microsoft.com/office/drawing/2014/main" id="{C89BE2F0-AB0F-49B0-B7E9-C6681380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2365375"/>
            <a:ext cx="863600" cy="163513"/>
          </a:xfrm>
          <a:prstGeom prst="rect">
            <a:avLst/>
          </a:prstGeom>
          <a:solidFill>
            <a:srgbClr val="FFCC99">
              <a:alpha val="86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6" name="Text Box 68">
            <a:extLst>
              <a:ext uri="{FF2B5EF4-FFF2-40B4-BE49-F238E27FC236}">
                <a16:creationId xmlns:a16="http://schemas.microsoft.com/office/drawing/2014/main" id="{015ABFAB-EC7E-491F-9635-DE483C946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447800"/>
            <a:ext cx="1457325" cy="396875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%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ubik SemiBold" pitchFamily="2" charset="-79"/>
                <a:cs typeface="Rubik SemiBold" pitchFamily="2" charset="-79"/>
              </a:rPr>
              <a:t>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Rubik SemiBold" pitchFamily="2" charset="-79"/>
                <a:cs typeface="Rubik SemiBold" pitchFamily="2" charset="-79"/>
              </a:rPr>
              <a:t>n+1</a:t>
            </a:r>
            <a:endParaRPr lang="en-US" sz="1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5" name="Line 72">
            <a:extLst>
              <a:ext uri="{FF2B5EF4-FFF2-40B4-BE49-F238E27FC236}">
                <a16:creationId xmlns:a16="http://schemas.microsoft.com/office/drawing/2014/main" id="{B7862383-6759-4DD1-B014-72DCE785F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688" y="2447925"/>
            <a:ext cx="1066800" cy="148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6" name="Line 73">
            <a:extLst>
              <a:ext uri="{FF2B5EF4-FFF2-40B4-BE49-F238E27FC236}">
                <a16:creationId xmlns:a16="http://schemas.microsoft.com/office/drawing/2014/main" id="{00486A24-F345-492C-934B-4307736EF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688" y="2859088"/>
            <a:ext cx="1066800" cy="1811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7" name="Line 74">
            <a:extLst>
              <a:ext uri="{FF2B5EF4-FFF2-40B4-BE49-F238E27FC236}">
                <a16:creationId xmlns:a16="http://schemas.microsoft.com/office/drawing/2014/main" id="{B39F6807-98DF-49FD-9F2E-CE39E4F11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7963" y="2447925"/>
            <a:ext cx="1263650" cy="823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8" name="Rectangle 75">
            <a:extLst>
              <a:ext uri="{FF2B5EF4-FFF2-40B4-BE49-F238E27FC236}">
                <a16:creationId xmlns:a16="http://schemas.microsoft.com/office/drawing/2014/main" id="{BA0E74DC-402D-4F2E-B016-A8E74CCCF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5083175"/>
            <a:ext cx="1262063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29" name="Line 76">
            <a:extLst>
              <a:ext uri="{FF2B5EF4-FFF2-40B4-BE49-F238E27FC236}">
                <a16:creationId xmlns:a16="http://schemas.microsoft.com/office/drawing/2014/main" id="{5F1C57E1-BB24-4729-B16E-E62C72A855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688" y="5164138"/>
            <a:ext cx="106680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0" name="Text Box 77">
            <a:extLst>
              <a:ext uri="{FF2B5EF4-FFF2-40B4-BE49-F238E27FC236}">
                <a16:creationId xmlns:a16="http://schemas.microsoft.com/office/drawing/2014/main" id="{119C531B-C1BA-4A35-90F0-3F3D14F0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830513"/>
            <a:ext cx="1260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he-IL" altLang="he-IL" sz="1600" b="1">
                <a:latin typeface="Rubik SemiBold" pitchFamily="2" charset="-79"/>
                <a:cs typeface="Rubik SemiBold" pitchFamily="2" charset="-79"/>
              </a:rPr>
              <a:t>=</a:t>
            </a:r>
            <a:endParaRPr lang="en-US" altLang="he-IL" sz="1600" b="1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1" name="Rectangle 78">
            <a:extLst>
              <a:ext uri="{FF2B5EF4-FFF2-40B4-BE49-F238E27FC236}">
                <a16:creationId xmlns:a16="http://schemas.microsoft.com/office/drawing/2014/main" id="{E6470BFE-644C-4BA2-B1F7-A6E48530F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5824538"/>
            <a:ext cx="774700" cy="163512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2" name="Rectangle 79">
            <a:extLst>
              <a:ext uri="{FF2B5EF4-FFF2-40B4-BE49-F238E27FC236}">
                <a16:creationId xmlns:a16="http://schemas.microsoft.com/office/drawing/2014/main" id="{190EB18B-718B-4714-807A-C9FA6B0C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5822950"/>
            <a:ext cx="195262" cy="165100"/>
          </a:xfrm>
          <a:prstGeom prst="rect">
            <a:avLst/>
          </a:prstGeom>
          <a:solidFill>
            <a:srgbClr val="FF0000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3" name="Rectangle 80">
            <a:extLst>
              <a:ext uri="{FF2B5EF4-FFF2-40B4-BE49-F238E27FC236}">
                <a16:creationId xmlns:a16="http://schemas.microsoft.com/office/drawing/2014/main" id="{F58D1722-E5AF-47DF-B651-63D04388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5822950"/>
            <a:ext cx="290513" cy="165100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4" name="Line 81">
            <a:extLst>
              <a:ext uri="{FF2B5EF4-FFF2-40B4-BE49-F238E27FC236}">
                <a16:creationId xmlns:a16="http://schemas.microsoft.com/office/drawing/2014/main" id="{6F63B1F5-8411-4F20-B6E4-1477AB700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5248275"/>
            <a:ext cx="290513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5" name="Line 82">
            <a:extLst>
              <a:ext uri="{FF2B5EF4-FFF2-40B4-BE49-F238E27FC236}">
                <a16:creationId xmlns:a16="http://schemas.microsoft.com/office/drawing/2014/main" id="{25F57583-FBAF-4BB0-A5BF-47EF6A608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7963" y="5657850"/>
            <a:ext cx="126365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6" name="Rectangle 83">
            <a:extLst>
              <a:ext uri="{FF2B5EF4-FFF2-40B4-BE49-F238E27FC236}">
                <a16:creationId xmlns:a16="http://schemas.microsoft.com/office/drawing/2014/main" id="{FF552E9F-78D8-4541-88F6-52488DF6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5578475"/>
            <a:ext cx="774700" cy="163513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7" name="Rectangle 84">
            <a:extLst>
              <a:ext uri="{FF2B5EF4-FFF2-40B4-BE49-F238E27FC236}">
                <a16:creationId xmlns:a16="http://schemas.microsoft.com/office/drawing/2014/main" id="{0A3C14F5-7E09-453D-829C-8250CC8A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563" y="5576888"/>
            <a:ext cx="195262" cy="165100"/>
          </a:xfrm>
          <a:prstGeom prst="rect">
            <a:avLst/>
          </a:prstGeom>
          <a:solidFill>
            <a:srgbClr val="FF0000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8" name="Rectangle 85">
            <a:extLst>
              <a:ext uri="{FF2B5EF4-FFF2-40B4-BE49-F238E27FC236}">
                <a16:creationId xmlns:a16="http://schemas.microsoft.com/office/drawing/2014/main" id="{CC7C6BB4-52DD-4CEA-9DFD-A5785457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5576888"/>
            <a:ext cx="290513" cy="165100"/>
          </a:xfrm>
          <a:prstGeom prst="rect">
            <a:avLst/>
          </a:prstGeom>
          <a:solidFill>
            <a:srgbClr val="FFCC99">
              <a:alpha val="85.881%"/>
            </a:srgbClr>
          </a:solidFill>
          <a:ln w="9525">
            <a:solidFill>
              <a:srgbClr val="7AA1E6"/>
            </a:solidFill>
            <a:miter lim="800%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4639" name="Text Box 86">
            <a:extLst>
              <a:ext uri="{FF2B5EF4-FFF2-40B4-BE49-F238E27FC236}">
                <a16:creationId xmlns:a16="http://schemas.microsoft.com/office/drawing/2014/main" id="{91AA95B4-DC02-4CD8-8DE5-36CA90B0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1954213"/>
            <a:ext cx="204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en-US" altLang="he-IL" sz="1600">
                <a:latin typeface="Rubik SemiBold" pitchFamily="2" charset="-79"/>
                <a:cs typeface="Rubik SemiBold" pitchFamily="2" charset="-79"/>
              </a:rPr>
              <a:t>crossover</a:t>
            </a:r>
          </a:p>
        </p:txBody>
      </p:sp>
      <p:sp>
        <p:nvSpPr>
          <p:cNvPr id="24640" name="Text Box 87">
            <a:extLst>
              <a:ext uri="{FF2B5EF4-FFF2-40B4-BE49-F238E27FC236}">
                <a16:creationId xmlns:a16="http://schemas.microsoft.com/office/drawing/2014/main" id="{E46C6FFB-458A-4C19-B3F6-1179C1758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4670425"/>
            <a:ext cx="204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en-US" altLang="he-IL" sz="1600">
                <a:latin typeface="Rubik SemiBold" pitchFamily="2" charset="-79"/>
                <a:cs typeface="Rubik SemiBold" pitchFamily="2" charset="-79"/>
              </a:rPr>
              <a:t>mutation</a:t>
            </a:r>
          </a:p>
        </p:txBody>
      </p:sp>
      <p:sp>
        <p:nvSpPr>
          <p:cNvPr id="24641" name="Text Box 88">
            <a:extLst>
              <a:ext uri="{FF2B5EF4-FFF2-40B4-BE49-F238E27FC236}">
                <a16:creationId xmlns:a16="http://schemas.microsoft.com/office/drawing/2014/main" id="{EF4D34CF-B136-4AFD-ADCC-69629A2B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1954213"/>
            <a:ext cx="155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%"/>
              </a:spcBef>
              <a:buFont typeface="Monotype Sorts" pitchFamily="2" charset="2"/>
              <a:buNone/>
            </a:pPr>
            <a:r>
              <a:rPr lang="en-US" altLang="he-IL" sz="1600">
                <a:latin typeface="Rubik SemiBold" pitchFamily="2" charset="-79"/>
                <a:cs typeface="Rubik SemiBold" pitchFamily="2" charset="-79"/>
              </a:rPr>
              <a:t>fitness</a:t>
            </a:r>
          </a:p>
        </p:txBody>
      </p:sp>
      <p:sp>
        <p:nvSpPr>
          <p:cNvPr id="24581" name="Slide Number Placeholder 64">
            <a:extLst>
              <a:ext uri="{FF2B5EF4-FFF2-40B4-BE49-F238E27FC236}">
                <a16:creationId xmlns:a16="http://schemas.microsoft.com/office/drawing/2014/main" id="{7187DF56-E506-45A6-AAA9-486ACFCC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392E79-66EA-4038-91C1-E7793E61CA8C}" type="slidenum">
              <a:rPr lang="he-IL" altLang="he-IL">
                <a:latin typeface="Rubik SemiBold" pitchFamily="2" charset="-79"/>
                <a:cs typeface="Rubik SemiBold" pitchFamily="2" charset="-79"/>
              </a:rPr>
              <a:pPr eaLnBrk="1" hangingPunct="1"/>
              <a:t>22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3969A2C-958A-4674-AAA8-95DEFB5F6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תנאי עצירה של האלגוריתם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7F082D4-E579-4CBE-8667-0B1FCEAE9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pPr marL="514350" indent="-514350" algn="ctr" rtl="1" eaLnBrk="1" hangingPunct="1">
              <a:buFontTx/>
              <a:buNone/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נעצור לאחר מספר צעדים מוגדר מראש</a:t>
            </a:r>
          </a:p>
          <a:p>
            <a:pPr algn="ctr" rtl="1" eaLnBrk="1" hangingPunct="1">
              <a:buFontTx/>
              <a:buNone/>
              <a:defRPr/>
            </a:pPr>
            <a:r>
              <a:rPr lang="he-IL" b="1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או</a:t>
            </a:r>
            <a:endParaRPr lang="en-US" b="1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  <a:p>
            <a:pPr marL="514350" indent="-514350" algn="ctr" rtl="1" eaLnBrk="1" hangingPunct="1">
              <a:buFontTx/>
              <a:buNone/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נעצור כאשר נמצא פתרון מתאים</a:t>
            </a:r>
          </a:p>
          <a:p>
            <a:pPr marL="514350" indent="-514350" algn="ctr" rtl="1" eaLnBrk="1" hangingPunct="1">
              <a:buFontTx/>
              <a:buNone/>
              <a:defRPr/>
            </a:pPr>
            <a:r>
              <a:rPr lang="he-IL" dirty="0">
                <a:latin typeface="Rubik SemiBold" pitchFamily="2" charset="-79"/>
                <a:cs typeface="Rubik SemiBold" pitchFamily="2" charset="-79"/>
              </a:rPr>
              <a:t>(לא בהכרח אופטימלי)</a:t>
            </a:r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0A68082B-E300-4B8C-87DD-1E08CAA5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1CDA8E-72A1-45C3-8B64-1751AA0BA71F}" type="slidenum">
              <a:rPr lang="ar-SA" altLang="he-IL">
                <a:latin typeface="Rubik SemiBold" pitchFamily="2" charset="-79"/>
              </a:rPr>
              <a:pPr eaLnBrk="1" hangingPunct="1"/>
              <a:t>23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DAE3C7E-1FF1-4447-A3DB-A3C4786F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%"/>
                    </a14:imgEffect>
                    <a14:imgEffect>
                      <a14:brightnessContrast bright="-11%" contrast="64%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0" y="4343400"/>
            <a:ext cx="1968500" cy="1905000"/>
          </a:xfrm>
          <a:prstGeom prst="rect">
            <a:avLst/>
          </a:prstGeom>
          <a:effectLst>
            <a:glow>
              <a:schemeClr val="accent1">
                <a:alpha val="24%"/>
              </a:schemeClr>
            </a:glow>
            <a:outerShdw blurRad="698500" dir="5160000" sx="91%" sy="91%" algn="ctr" rotWithShape="0">
              <a:srgbClr val="000000">
                <a:alpha val="89%"/>
              </a:srgbClr>
            </a:outerShdw>
            <a:softEdge rad="25400"/>
          </a:effectLst>
        </p:spPr>
      </p:pic>
    </p:spTree>
  </p:cSld>
  <p:clrMapOvr>
    <a:masterClrMapping/>
  </p:clrMapOvr>
  <p:transition/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7143D3C-020E-406D-9520-FCC7B3A45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תנאי עצירה של האלגוריתם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884D412-EA13-4FCC-A290-521E97417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כל איטרציה של האלגוריתם נקראת דור.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בדרך כלל מבצעים בין 50-200 איטרציות.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בסוף יימצאו באוכלוסייה פתרון אחד או יותר בעלי מדד תאימות גבוהה.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3A9EBC03-74A1-475F-926D-0DC77076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B4487D-5842-499E-B207-9A1CCE220694}" type="slidenum">
              <a:rPr lang="ar-SA" altLang="he-IL">
                <a:latin typeface="Rubik SemiBold" pitchFamily="2" charset="-79"/>
              </a:rPr>
              <a:pPr eaLnBrk="1" hangingPunct="1"/>
              <a:t>24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>
            <a:extLst>
              <a:ext uri="{FF2B5EF4-FFF2-40B4-BE49-F238E27FC236}">
                <a16:creationId xmlns:a16="http://schemas.microsoft.com/office/drawing/2014/main" id="{258829CB-E916-46B9-857F-8E6C523E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3500" dirty="0">
                <a:latin typeface="Rubik SemiBold" pitchFamily="2" charset="-79"/>
                <a:cs typeface="Rubik SemiBold" pitchFamily="2" charset="-79"/>
              </a:rPr>
              <a:t>חזרה לבעיית התרמיל - פונקציית התאימות</a:t>
            </a:r>
            <a:endParaRPr lang="en-US" altLang="he-IL" sz="3500" dirty="0">
              <a:latin typeface="Rubik SemiBold" pitchFamily="2" charset="-79"/>
              <a:cs typeface="Rubik SemiBold" pitchFamily="2" charset="-79"/>
            </a:endParaRPr>
          </a:p>
        </p:txBody>
      </p:sp>
      <p:graphicFrame>
        <p:nvGraphicFramePr>
          <p:cNvPr id="7" name="Group 87">
            <a:extLst>
              <a:ext uri="{FF2B5EF4-FFF2-40B4-BE49-F238E27FC236}">
                <a16:creationId xmlns:a16="http://schemas.microsoft.com/office/drawing/2014/main" id="{5289544D-CF77-4BAC-B69F-29527CFCE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68553"/>
              </p:ext>
            </p:extLst>
          </p:nvPr>
        </p:nvGraphicFramePr>
        <p:xfrm>
          <a:off x="1524000" y="3276600"/>
          <a:ext cx="7086600" cy="1741488"/>
        </p:xfrm>
        <a:graphic>
          <a:graphicData uri="http://purl.oclc.org/ooxml/drawingml/table">
            <a:tbl>
              <a:tblPr rtl="1"/>
              <a:tblGrid>
                <a:gridCol w="708025">
                  <a:extLst>
                    <a:ext uri="{9D8B030D-6E8A-4147-A177-3AD203B41FA5}">
                      <a16:colId xmlns:a16="http://schemas.microsoft.com/office/drawing/2014/main" val="2610144357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78250817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83418668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413288350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6614383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677942300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114156268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80309108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310656269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785008411"/>
                    </a:ext>
                  </a:extLst>
                </a:gridCol>
              </a:tblGrid>
              <a:tr h="69532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20274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05012"/>
                  </a:ext>
                </a:extLst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1" i="0" u="none" strike="noStrike" cap="none" normalizeH="0" baseline="0%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33925"/>
                  </a:ext>
                </a:extLst>
              </a:tr>
            </a:tbl>
          </a:graphicData>
        </a:graphic>
      </p:graphicFrame>
      <p:sp>
        <p:nvSpPr>
          <p:cNvPr id="2099" name="TextBox 7">
            <a:extLst>
              <a:ext uri="{FF2B5EF4-FFF2-40B4-BE49-F238E27FC236}">
                <a16:creationId xmlns:a16="http://schemas.microsoft.com/office/drawing/2014/main" id="{3A44BC1C-DE0A-402D-BAE4-0DEFE511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62400"/>
            <a:ext cx="1447800" cy="400110"/>
          </a:xfrm>
          <a:prstGeom prst="rect">
            <a:avLst/>
          </a:prstGeom>
          <a:solidFill>
            <a:schemeClr val="bg2">
              <a:lumMod val="95%"/>
              <a:lumOff val="5%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000" dirty="0">
                <a:latin typeface="Rubik SemiBold" pitchFamily="2" charset="-79"/>
                <a:cs typeface="Rubik SemiBold" pitchFamily="2" charset="-79"/>
              </a:rPr>
              <a:t>משקל</a:t>
            </a:r>
            <a:endParaRPr lang="en-US" altLang="he-IL" sz="20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100" name="TextBox 8">
            <a:extLst>
              <a:ext uri="{FF2B5EF4-FFF2-40B4-BE49-F238E27FC236}">
                <a16:creationId xmlns:a16="http://schemas.microsoft.com/office/drawing/2014/main" id="{5A16E807-15A3-45FF-8D26-2F65B50B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67238"/>
            <a:ext cx="1447800" cy="400110"/>
          </a:xfrm>
          <a:prstGeom prst="rect">
            <a:avLst/>
          </a:prstGeom>
          <a:solidFill>
            <a:schemeClr val="bg2">
              <a:lumMod val="95%"/>
              <a:lumOff val="5%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000">
                <a:latin typeface="Rubik SemiBold" pitchFamily="2" charset="-79"/>
                <a:cs typeface="Rubik SemiBold" pitchFamily="2" charset="-79"/>
              </a:rPr>
              <a:t>ערך</a:t>
            </a:r>
            <a:endParaRPr lang="en-US" altLang="he-IL" sz="200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101" name="Slide Number Placeholder 11">
            <a:extLst>
              <a:ext uri="{FF2B5EF4-FFF2-40B4-BE49-F238E27FC236}">
                <a16:creationId xmlns:a16="http://schemas.microsoft.com/office/drawing/2014/main" id="{2CD9D022-1D7C-486D-BCB3-96245A6E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8FAB43-51C1-44CB-8BE8-32C84C535DEE}" type="slidenum">
              <a:rPr lang="ar-SA" altLang="he-IL" sz="1200">
                <a:latin typeface="Rubik SemiBold" pitchFamily="2" charset="-79"/>
              </a:rPr>
              <a:pPr eaLnBrk="1" hangingPunct="1"/>
              <a:t>25</a:t>
            </a:fld>
            <a:endParaRPr lang="en-US" altLang="he-IL" sz="120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D325672-D306-4AA6-8997-082801F5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189" y="1578935"/>
            <a:ext cx="4992211" cy="85946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7397521-3819-4CB2-BA9E-ADABDCC9C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54" y="5257800"/>
            <a:ext cx="6162546" cy="9630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301D3AD-AD2D-4884-8ADF-A2126CFB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4200" dirty="0">
                <a:latin typeface="Rubik SemiBold" pitchFamily="2" charset="-79"/>
                <a:cs typeface="Rubik SemiBold" pitchFamily="2" charset="-79"/>
              </a:rPr>
              <a:t>בעיית התרמיל - פונקציית התאימות</a:t>
            </a:r>
            <a:endParaRPr lang="en-US" altLang="he-IL" sz="4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95072A5-77EE-4B84-B406-11BE1CC0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altLang="he-IL">
                <a:latin typeface="Rubik SemiBold" pitchFamily="2" charset="-79"/>
                <a:cs typeface="Rubik SemiBold" pitchFamily="2" charset="-79"/>
              </a:rPr>
              <a:t>הערכת פונקצית התאימות לכל אחד מהאינדיבידואלים.</a:t>
            </a:r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89CE2286-EC7C-4FF9-941E-912CBD17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396DD4-5526-4718-98A4-F077D3169513}" type="slidenum">
              <a:rPr lang="ar-SA" altLang="he-IL">
                <a:latin typeface="Rubik SemiBold" pitchFamily="2" charset="-79"/>
              </a:rPr>
              <a:pPr eaLnBrk="1" hangingPunct="1"/>
              <a:t>26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A26928-2F55-491E-B0E0-D681C6002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87644"/>
              </p:ext>
            </p:extLst>
          </p:nvPr>
        </p:nvGraphicFramePr>
        <p:xfrm>
          <a:off x="990600" y="3048000"/>
          <a:ext cx="6858001" cy="2971800"/>
        </p:xfrm>
        <a:graphic>
          <a:graphicData uri="http://purl.oclc.org/ooxml/drawingml/table">
            <a:tbl>
              <a:tblPr firstRow="1" bandRow="1">
                <a:tableStyleId>{073A0DAA-6AF3-43AB-8588-CEC1D06C72B9}</a:tableStyleId>
              </a:tblPr>
              <a:tblGrid>
                <a:gridCol w="250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Encoded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Fitness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1100100000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298-58=240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11111111010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0100000000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298-24=274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0101100011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170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298</a:t>
                      </a:r>
                    </a:p>
                  </a:txBody>
                  <a:tcPr anchor="ctr">
                    <a:solidFill>
                      <a:schemeClr val="bg2">
                        <a:lumMod val="85%"/>
                        <a:lumOff val="1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ADEF1FC-4FDC-441C-80D9-5F2E3078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4200" dirty="0">
                <a:latin typeface="Rubik SemiBold" pitchFamily="2" charset="-79"/>
                <a:cs typeface="Rubik SemiBold" pitchFamily="2" charset="-79"/>
              </a:rPr>
              <a:t>בעיית התרמיל – שיחלוף ומוטציה</a:t>
            </a:r>
            <a:endParaRPr lang="en-US" altLang="he-IL" sz="4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D40836D6-A4A7-4E2B-BB5E-20C9400F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C836B3-21DC-4951-929E-9B4941C95E80}" type="slidenum">
              <a:rPr lang="ar-SA" altLang="he-IL">
                <a:latin typeface="Rubik SemiBold" pitchFamily="2" charset="-79"/>
              </a:rPr>
              <a:pPr eaLnBrk="1" hangingPunct="1"/>
              <a:t>27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104D4D2-23CB-4BE8-A40E-F7F77FC94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1" y="1862496"/>
            <a:ext cx="8018619" cy="3589792"/>
          </a:xfrm>
          <a:prstGeom prst="rect">
            <a:avLst/>
          </a:prstGeom>
          <a:effectLst>
            <a:outerShdw blurRad="50800" dist="63500" dir="16020000" sx="105%" sy="105%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1BE5FBFD-ACBB-4F67-ADBD-0A192420F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76401"/>
            <a:ext cx="8291512" cy="37338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Population size: 100 individuals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Crossover: Single pt., P</a:t>
            </a:r>
            <a:r>
              <a:rPr lang="en-US" sz="3200" kern="0" baseline="-25%" dirty="0">
                <a:latin typeface="Rubik SemiBold" pitchFamily="2" charset="-79"/>
                <a:cs typeface="Rubik SemiBold" pitchFamily="2" charset="-79"/>
              </a:rPr>
              <a:t>cross </a:t>
            </a: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= 0.8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Mutation: Bit flip, P</a:t>
            </a:r>
            <a:r>
              <a:rPr lang="en-US" sz="3200" kern="0" baseline="-25%" dirty="0">
                <a:latin typeface="Rubik SemiBold" pitchFamily="2" charset="-79"/>
                <a:cs typeface="Rubik SemiBold" pitchFamily="2" charset="-79"/>
              </a:rPr>
              <a:t>mut </a:t>
            </a: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= 0.2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Selection: tournament, groups of 2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r>
              <a:rPr lang="en-US" sz="3200" kern="0" dirty="0">
                <a:latin typeface="Rubik SemiBold" pitchFamily="2" charset="-79"/>
                <a:cs typeface="Rubik SemiBold" pitchFamily="2" charset="-79"/>
              </a:rPr>
              <a:t>Termination condition: after 100 generations</a:t>
            </a: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400" kern="0" dirty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800" i="1" kern="0" dirty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en-US" sz="3200" b="1" kern="0" dirty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he-IL" sz="2400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8558EE78-5C18-44E9-84FA-5AF61FB8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BF0C72-EF53-45B5-BC9F-9F55BCF57E7C}" type="slidenum">
              <a:rPr lang="ar-SA" altLang="he-IL">
                <a:latin typeface="Rubik SemiBold" pitchFamily="2" charset="-79"/>
              </a:rPr>
              <a:pPr eaLnBrk="1" hangingPunct="1"/>
              <a:t>28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B1DE5-07C0-43D4-B59C-89B159182B55}"/>
              </a:ext>
            </a:extLst>
          </p:cNvPr>
          <p:cNvSpPr txBox="1">
            <a:spLocks/>
          </p:cNvSpPr>
          <p:nvPr/>
        </p:nvSpPr>
        <p:spPr bwMode="auto">
          <a:xfrm>
            <a:off x="-762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 eaLnBrk="1" hangingPunct="1"/>
            <a:r>
              <a:rPr lang="he-IL" altLang="he-IL" sz="4200" kern="0" dirty="0">
                <a:latin typeface="Rubik SemiBold" pitchFamily="2" charset="-79"/>
                <a:cs typeface="Rubik SemiBold" pitchFamily="2" charset="-79"/>
              </a:rPr>
              <a:t>בעיית התרמיל – דוגמת הרצה</a:t>
            </a:r>
            <a:endParaRPr lang="en-US" altLang="he-IL" sz="4200" kern="0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9DEE4DA-DCF0-4C34-B087-A3B09270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228600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he-IL" sz="4200" dirty="0">
                <a:latin typeface="Rubik SemiBold" pitchFamily="2" charset="-79"/>
                <a:cs typeface="Rubik SemiBold" pitchFamily="2" charset="-79"/>
              </a:rPr>
              <a:t>בעיית התרמיל – דוגמת הרצה</a:t>
            </a:r>
            <a:endParaRPr lang="en-US" altLang="he-IL" sz="42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1C5D4A-0995-4286-A5E8-86E4E6A6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56597"/>
            <a:ext cx="6048375" cy="4191000"/>
          </a:xfrm>
          <a:prstGeom prst="rect">
            <a:avLst/>
          </a:prstGeom>
          <a:noFill/>
          <a:ln w="9525">
            <a:noFill/>
            <a:miter lim="800%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en-US" sz="2400" kern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Tx/>
              <a:buChar char="•"/>
              <a:defRPr/>
            </a:pPr>
            <a:endParaRPr lang="en-US" sz="2800" i="1" kern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en-US" sz="3200" b="1" kern="0">
              <a:latin typeface="Rubik SemiBold" pitchFamily="2" charset="-79"/>
              <a:cs typeface="Rubik SemiBold" pitchFamily="2" charset="-79"/>
            </a:endParaRPr>
          </a:p>
          <a:p>
            <a:pPr marL="342900" indent="-342900">
              <a:spcBef>
                <a:spcPct val="20%"/>
              </a:spcBef>
              <a:buFont typeface="Monotype Sorts" pitchFamily="2" charset="2"/>
              <a:buNone/>
              <a:defRPr/>
            </a:pPr>
            <a:endParaRPr lang="he-IL" sz="2400" kern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2772" name="Slide Number Placeholder 7">
            <a:extLst>
              <a:ext uri="{FF2B5EF4-FFF2-40B4-BE49-F238E27FC236}">
                <a16:creationId xmlns:a16="http://schemas.microsoft.com/office/drawing/2014/main" id="{995F6053-563D-4C40-BE09-65C89A6A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1455D5-DA54-4246-A7C3-DB157A158E52}" type="slidenum">
              <a:rPr lang="ar-SA" altLang="he-IL">
                <a:latin typeface="Rubik SemiBold" pitchFamily="2" charset="-79"/>
              </a:rPr>
              <a:pPr eaLnBrk="1" hangingPunct="1"/>
              <a:t>29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2774" name="Picture 11" descr="Picture1.png">
            <a:extLst>
              <a:ext uri="{FF2B5EF4-FFF2-40B4-BE49-F238E27FC236}">
                <a16:creationId xmlns:a16="http://schemas.microsoft.com/office/drawing/2014/main" id="{9BDC2392-793E-47CA-A9BE-B4D67F904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5263" y="1212850"/>
            <a:ext cx="8882063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DF50DD6-222C-49EB-9DA0-16A5AEFE7D55}"/>
              </a:ext>
            </a:extLst>
          </p:cNvPr>
          <p:cNvSpPr/>
          <p:nvPr/>
        </p:nvSpPr>
        <p:spPr>
          <a:xfrm>
            <a:off x="8295861" y="6200361"/>
            <a:ext cx="381000" cy="381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2BAE357-1885-4B57-9B29-1EBE596E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b="1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</a:rPr>
              <a:t>אבולוציה</a:t>
            </a:r>
            <a:endParaRPr lang="en-US" altLang="he-IL" b="1" dirty="0">
              <a:solidFill>
                <a:srgbClr val="FFFF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0643D29-BE18-4C72-AF7A-3D9E5521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403"/>
            <a:ext cx="8229600" cy="4525963"/>
          </a:xfrm>
        </p:spPr>
        <p:txBody>
          <a:bodyPr/>
          <a:lstStyle/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הרעיון הבסיסי: המתאים שורד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יצורים בעלי מאפיינים גנטיים "טובים" יעבירו את הגנים שלהם לדור הבא בעוד שהחלשים ייעלמו.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דור אחר דור יצורים ישתנו ויתאימו את עצמם לסביבתם המשתנה.</a:t>
            </a:r>
          </a:p>
          <a:p>
            <a:pPr marL="342900" lvl="1" indent="-342900" algn="r" rtl="1" eaLnBrk="1" hangingPunct="1">
              <a:buFontTx/>
              <a:buNone/>
            </a:pPr>
            <a:endParaRPr lang="he-IL" altLang="he-IL" sz="3200" dirty="0">
              <a:latin typeface="Rubik SemiBold" pitchFamily="2" charset="-79"/>
              <a:cs typeface="Rubik SemiBold" pitchFamily="2" charset="-79"/>
            </a:endParaRPr>
          </a:p>
          <a:p>
            <a:pPr marL="342900" lvl="1" indent="-342900" algn="r" rtl="1" eaLnBrk="1" hangingPunct="1">
              <a:buFontTx/>
              <a:buChar char="•"/>
            </a:pPr>
            <a:endParaRPr lang="he-IL" altLang="he-IL" sz="320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en-US" altLang="he-IL" b="1" dirty="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5" name="Picture 6" descr="EVOLUTON">
            <a:extLst>
              <a:ext uri="{FF2B5EF4-FFF2-40B4-BE49-F238E27FC236}">
                <a16:creationId xmlns:a16="http://schemas.microsoft.com/office/drawing/2014/main" id="{AF6A8D51-F89D-4C74-8125-8BE3A4BB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5666161" cy="178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</p:pic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A1938B1D-92A4-479E-908C-ED9ECB3D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E51E85-25E3-4D3B-9C5D-9B05EE7A55A2}" type="slidenum">
              <a:rPr lang="ar-SA" altLang="he-IL">
                <a:latin typeface="Rubik SemiBold" pitchFamily="2" charset="-79"/>
              </a:rPr>
              <a:pPr eaLnBrk="1" hangingPunct="1"/>
              <a:t>3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AE6CD74-BABF-4A23-8D66-A2B028A1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ea typeface="Microsoft Sans Serif" panose="020B0604020202020204" pitchFamily="34" charset="0"/>
                <a:cs typeface="Rubik SemiBold" pitchFamily="2" charset="-79"/>
              </a:rPr>
              <a:t>מסקנות</a:t>
            </a:r>
            <a:endParaRPr lang="en-US" altLang="he-IL" dirty="0">
              <a:latin typeface="Rubik SemiBold" pitchFamily="2" charset="-79"/>
              <a:ea typeface="Microsoft Sans Serif" panose="020B0604020202020204" pitchFamily="34" charset="0"/>
              <a:cs typeface="Rubik SemiBold" pitchFamily="2" charset="-79"/>
            </a:endParaRP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51A6AF3-1617-4070-B4D0-077DA556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ea typeface="Microsoft Sans Serif" panose="020B0604020202020204" pitchFamily="34" charset="0"/>
                <a:cs typeface="Rubik SemiBold" pitchFamily="2" charset="-79"/>
              </a:rPr>
              <a:t>אלגוריתם אבולוציוני אינו דטרמיניסטי, שתי ריצות יכולות להניב תוצאות שונות.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ea typeface="Microsoft Sans Serif" panose="020B0604020202020204" pitchFamily="34" charset="0"/>
                <a:cs typeface="Rubik SemiBold" pitchFamily="2" charset="-79"/>
              </a:rPr>
              <a:t>הפתרון המוחזר (האינדיבידואל הטוב ביותר) אינו בהכרח האופטימאלי.</a:t>
            </a:r>
          </a:p>
          <a:p>
            <a:pPr algn="r" rtl="1" eaLnBrk="1" hangingPunct="1"/>
            <a:r>
              <a:rPr lang="he-IL" altLang="he-IL" dirty="0">
                <a:latin typeface="Rubik SemiBold" pitchFamily="2" charset="-79"/>
                <a:ea typeface="Microsoft Sans Serif" panose="020B0604020202020204" pitchFamily="34" charset="0"/>
                <a:cs typeface="Rubik SemiBold" pitchFamily="2" charset="-79"/>
              </a:rPr>
              <a:t>פונקציית התאימות מתכנסת לאורך זמן.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367D7D7D-8968-410C-B42A-9AA472E7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F7343F-14F6-41DE-9248-66CEEEA432DA}" type="slidenum">
              <a:rPr lang="ar-SA" altLang="he-IL">
                <a:latin typeface="Rubik SemiBold" pitchFamily="2" charset="-79"/>
                <a:ea typeface="Microsoft Sans Serif" panose="020B0604020202020204" pitchFamily="34" charset="0"/>
                <a:cs typeface="Microsoft Sans Serif" panose="020B0604020202020204" pitchFamily="34" charset="0"/>
              </a:rPr>
              <a:pPr eaLnBrk="1" hangingPunct="1"/>
              <a:t>30</a:t>
            </a:fld>
            <a:endParaRPr lang="en-US" altLang="he-IL" dirty="0">
              <a:latin typeface="Rubik SemiBold" pitchFamily="2" charset="-79"/>
              <a:ea typeface="Microsoft Sans Serif" panose="020B0604020202020204" pitchFamily="34" charset="0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E2DDCBC-6E89-4C17-B2BF-770584F0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עיקרי התיאוריה של האבולוציה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25FBB23-24DA-437C-8CED-534C95D8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525963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כל </a:t>
            </a: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אוכלוסייה</a:t>
            </a:r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 מעמידה יותר צאצאים מאלו המסוגלים לשרוד יותר בסביבה.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באוכלוסייה נבדלים הצאצאים זה מזה, והבדלים אלו עוברים בתורשה.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להבדלים המורשים הללו יש השפעה על יכולתם של הצאצאים לשרוד ולהתרבות. </a:t>
            </a:r>
          </a:p>
          <a:p>
            <a:pPr marL="342900" lvl="1" indent="-342900" algn="r" rtl="1" eaLnBrk="1" hangingPunct="1">
              <a:buFontTx/>
              <a:buChar char="•"/>
            </a:pPr>
            <a:r>
              <a:rPr lang="he-IL" altLang="he-IL" sz="3200" dirty="0">
                <a:latin typeface="Rubik SemiBold" pitchFamily="2" charset="-79"/>
                <a:cs typeface="Rubik SemiBold" pitchFamily="2" charset="-79"/>
              </a:rPr>
              <a:t>הצאצאים המותאמים יותר לסביבה, הם אלו שיעמידו עוד צאצאים.</a:t>
            </a:r>
          </a:p>
          <a:p>
            <a:pPr marL="342900" lvl="1" indent="-342900" algn="r" rtl="1" eaLnBrk="1" hangingPunct="1">
              <a:buFontTx/>
              <a:buChar char="•"/>
            </a:pPr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endParaRPr lang="he-IL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1F0C6AF0-3D09-40AE-9E58-D377D244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7D8347-C7C7-4D04-9B0D-DE14988B9776}" type="slidenum">
              <a:rPr lang="ar-SA" altLang="he-IL">
                <a:latin typeface="Rubik SemiBold" pitchFamily="2" charset="-79"/>
              </a:rPr>
              <a:pPr eaLnBrk="1" hangingPunct="1"/>
              <a:t>4</a:t>
            </a:fld>
            <a:endParaRPr lang="en-US" altLang="he-IL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1C5D73-9202-4C2C-84C4-74995BAE1D95}"/>
              </a:ext>
            </a:extLst>
          </p:cNvPr>
          <p:cNvSpPr/>
          <p:nvPr/>
        </p:nvSpPr>
        <p:spPr>
          <a:xfrm>
            <a:off x="8382000" y="6215063"/>
            <a:ext cx="304800" cy="33813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A4FBA06-CD75-4830-94A2-F185C310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הקשר בין אלגוריתם לאבולוציה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17F13A7-3595-4CFC-95D3-FBCAA2450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8420"/>
            <a:ext cx="8229600" cy="4525963"/>
          </a:xfrm>
        </p:spPr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אלגוריתם גנטי הוא "חיקוי" של תהליך אבולוציוני:</a:t>
            </a:r>
          </a:p>
          <a:p>
            <a:pPr lvl="1"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האלגוריתם מנהל "אוכלוסייה" המכילה פתרונות אפשריים לבעיה שברצוננו לפתור.</a:t>
            </a:r>
          </a:p>
          <a:p>
            <a:pPr lvl="1"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הפרטים באוכלוסייה (הפתרונות) נבחנים על מנת לקבוע עד כמה כל אחד מהם טוב.</a:t>
            </a:r>
          </a:p>
          <a:p>
            <a:pPr lvl="1"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הפתרונות הטובים יותר זוכים להעמיד צאצאים.</a:t>
            </a:r>
          </a:p>
          <a:p>
            <a:pPr lvl="1"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חזרה על פעולה זו למשך מספר "דורות" עד שהבעיה (אולי) נפתרת.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5BD19A13-8E9D-49CA-94D0-A72ACF9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DF1C3F-775C-4F89-890F-3FBF9BCBE351}" type="slidenum">
              <a:rPr lang="ar-SA" altLang="he-IL">
                <a:latin typeface="Rubik SemiBold" pitchFamily="2" charset="-79"/>
              </a:rPr>
              <a:pPr eaLnBrk="1" hangingPunct="1"/>
              <a:t>5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AA039CE-65E8-43A1-BC71-B65D745F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הקשר בין אלגוריתם לאבולוציה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0C984F-2740-417E-83A6-2E4BBA44C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438420"/>
            <a:ext cx="8915400" cy="4525963"/>
          </a:xfrm>
        </p:spPr>
        <p:txBody>
          <a:bodyPr/>
          <a:lstStyle/>
          <a:p>
            <a:pPr algn="r" rtl="1">
              <a:spcBef>
                <a:spcPct val="0%"/>
              </a:spcBef>
              <a:buFontTx/>
              <a:buNone/>
            </a:pPr>
            <a:r>
              <a:rPr lang="he-IL" altLang="he-IL" sz="2800" b="1" u="sng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העולם האמיתי:</a:t>
            </a:r>
            <a:r>
              <a:rPr lang="he-IL" altLang="he-IL" sz="2800" b="1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	</a:t>
            </a:r>
            <a:r>
              <a:rPr lang="he-IL" altLang="he-IL" sz="2800" b="1" u="sng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אלגוריתם גנטי</a:t>
            </a:r>
            <a:r>
              <a:rPr lang="he-IL" altLang="he-IL" sz="2400" b="1" u="sng" dirty="0">
                <a:solidFill>
                  <a:srgbClr val="FFFF00"/>
                </a:solidFill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: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סביבה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   	בעיית אופטימיזציה.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גנום  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	קידוד של פתרון לבעיה.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אוכלוסייה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	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אוסף של פתרונות אפשריים (גנומים).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התאמה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 	עד כמה הפתרון "טוב".</a:t>
            </a:r>
          </a:p>
          <a:p>
            <a:pPr algn="r" rtl="1">
              <a:spcBef>
                <a:spcPct val="0%"/>
              </a:spcBef>
            </a:pP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דור		</a:t>
            </a:r>
            <a:r>
              <a:rPr lang="en-AU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</a:t>
            </a:r>
            <a:r>
              <a:rPr lang="he-IL" altLang="he-IL" sz="28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	אטרציה אחת של האלגוריתם</a:t>
            </a:r>
            <a:r>
              <a:rPr lang="he-IL" altLang="he-IL" sz="24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.</a:t>
            </a:r>
          </a:p>
          <a:p>
            <a:pPr algn="r" rtl="1">
              <a:spcBef>
                <a:spcPct val="0%"/>
              </a:spcBef>
            </a:pPr>
            <a:endParaRPr lang="he-IL" altLang="he-IL" sz="2400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  <a:p>
            <a:pPr algn="r" rtl="1">
              <a:spcBef>
                <a:spcPct val="0%"/>
              </a:spcBef>
              <a:buFontTx/>
              <a:buNone/>
            </a:pPr>
            <a:r>
              <a:rPr lang="he-IL" altLang="he-IL" sz="2400" dirty="0">
                <a:latin typeface="Rubik SemiBold" pitchFamily="2" charset="-79"/>
                <a:cs typeface="Rubik SemiBold" pitchFamily="2" charset="-79"/>
                <a:sym typeface="Symbol" panose="05050102010706020507" pitchFamily="18" charset="2"/>
              </a:rPr>
              <a:t>	אלגוריתם גנטי דוגם בצורה "חכמה" את מרחב הפתרונות האפשריים, במטרה למצוא פתרון טוב ככל הניתן.</a:t>
            </a:r>
            <a:endParaRPr lang="en-US" altLang="he-IL" sz="2400" dirty="0">
              <a:latin typeface="Rubik SemiBold" pitchFamily="2" charset="-79"/>
              <a:cs typeface="Rubik SemiBold" pitchFamily="2" charset="-79"/>
              <a:sym typeface="Symbol" panose="05050102010706020507" pitchFamily="18" charset="2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CF0C44E-101C-48EB-800B-71A4525F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8AF4CB-7605-405C-9FA3-43FA844D0AB7}" type="slidenum">
              <a:rPr lang="ar-SA" altLang="he-IL">
                <a:latin typeface="Rubik SemiBold" pitchFamily="2" charset="-79"/>
              </a:rPr>
              <a:pPr eaLnBrk="1" hangingPunct="1"/>
              <a:t>6</a:t>
            </a:fld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517E28-77F0-4815-85BD-34EE8542526F}"/>
              </a:ext>
            </a:extLst>
          </p:cNvPr>
          <p:cNvSpPr/>
          <p:nvPr/>
        </p:nvSpPr>
        <p:spPr>
          <a:xfrm>
            <a:off x="8382000" y="6215063"/>
            <a:ext cx="304800" cy="33813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y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h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05DE9D-D8CC-4168-9163-CDF4908F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DB393-8279-4A17-9915-F4744188B178}" type="slidenum">
              <a:rPr lang="ar-SA" altLang="he-IL" smtClean="0"/>
              <a:pPr/>
              <a:t>7</a:t>
            </a:fld>
            <a:endParaRPr lang="en-US" alt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F5B59C9-6D4A-4DF4-85FB-AF9AA6BA0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0" y="2932430"/>
            <a:ext cx="6707088" cy="3772737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86EE55-139E-4116-ABF5-A3674C1DC0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%"/>
              </a:spcBef>
              <a:spcAft>
                <a:spcPct val="0%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rtl="1" eaLnBrk="1" hangingPunct="1"/>
            <a:r>
              <a:rPr lang="he-IL" altLang="he-IL" sz="4000" kern="0" dirty="0">
                <a:latin typeface="Rubik SemiBold" pitchFamily="2" charset="-79"/>
                <a:cs typeface="Rubik SemiBold" pitchFamily="2" charset="-79"/>
              </a:rPr>
              <a:t>דוגמא פשוטה: בעיית התרמיל</a:t>
            </a:r>
            <a:endParaRPr lang="en-US" altLang="he-IL" sz="4000" kern="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764008-8EDC-41F4-896C-F282166237CA}"/>
              </a:ext>
            </a:extLst>
          </p:cNvPr>
          <p:cNvSpPr txBox="1">
            <a:spLocks/>
          </p:cNvSpPr>
          <p:nvPr/>
        </p:nvSpPr>
        <p:spPr bwMode="auto">
          <a:xfrm>
            <a:off x="457200" y="1280161"/>
            <a:ext cx="8229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%"/>
              </a:spcBef>
              <a:spcAft>
                <a:spcPct val="0%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rtl="1" eaLnBrk="1" hangingPunct="1"/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נתונים לנו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N</a:t>
            </a:r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 מוצרים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1,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 a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2 …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n </a:t>
            </a:r>
            <a:endParaRPr lang="he-IL" altLang="he-IL" sz="2600" kern="0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לכל מוצר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a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i</a:t>
            </a:r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 יש משקל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w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i</a:t>
            </a:r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 וערך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v</a:t>
            </a:r>
            <a:r>
              <a:rPr lang="en-US" altLang="he-IL" sz="2600" kern="0" baseline="-25%" dirty="0">
                <a:latin typeface="Rubik SemiBold" pitchFamily="2" charset="-79"/>
                <a:cs typeface="Rubik SemiBold" pitchFamily="2" charset="-79"/>
              </a:rPr>
              <a:t>i</a:t>
            </a:r>
            <a:endParaRPr lang="he-IL" altLang="he-IL" sz="2600" kern="0" baseline="-25%" dirty="0">
              <a:latin typeface="Rubik SemiBold" pitchFamily="2" charset="-79"/>
              <a:cs typeface="Rubik SemiBold" pitchFamily="2" charset="-79"/>
            </a:endParaRPr>
          </a:p>
          <a:p>
            <a:pPr algn="r" rtl="1" eaLnBrk="1" hangingPunct="1"/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בתרמיל נוכל לסחוב לכל היותר </a:t>
            </a:r>
            <a:r>
              <a:rPr lang="en-US" altLang="he-IL" sz="2600" kern="0" dirty="0">
                <a:latin typeface="Rubik SemiBold" pitchFamily="2" charset="-79"/>
                <a:cs typeface="Rubik SemiBold" pitchFamily="2" charset="-79"/>
              </a:rPr>
              <a:t>W</a:t>
            </a:r>
            <a:r>
              <a:rPr lang="he-IL" altLang="he-IL" sz="2600" kern="0" dirty="0">
                <a:latin typeface="Rubik SemiBold" pitchFamily="2" charset="-79"/>
                <a:cs typeface="Rubik SemiBold" pitchFamily="2" charset="-79"/>
              </a:rPr>
              <a:t> ק"ג.</a:t>
            </a:r>
            <a:endParaRPr lang="he-IL" altLang="he-IL" sz="2600" kern="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  <a:p>
            <a:pPr lvl="1" algn="r" rtl="1" eaLnBrk="1" hangingPunct="1"/>
            <a:endParaRPr lang="he-IL" altLang="he-IL" sz="2600" kern="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  <a:p>
            <a:pPr lvl="1" algn="r" rtl="1" eaLnBrk="1" hangingPunct="1"/>
            <a:endParaRPr lang="he-IL" altLang="he-IL" sz="2600" kern="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  <a:p>
            <a:pPr lvl="1" algn="r" rtl="1" eaLnBrk="1" hangingPunct="1"/>
            <a:endParaRPr lang="en-US" altLang="he-IL" sz="2600" kern="0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F0D5DB7-AA99-46C1-813D-4BE49523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93720"/>
            <a:ext cx="1676400" cy="67056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51FFE1E9-EF41-45C5-AB25-0591178A8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18268"/>
            <a:ext cx="1676400" cy="67056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04564865-7D03-4E90-BDF3-F33049DE0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1295400" cy="16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05221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7DBC5B09-18C7-43FE-BE3A-789F5CA19FE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sz="4000" dirty="0">
                <a:latin typeface="Rubik SemiBold" pitchFamily="2" charset="-79"/>
                <a:cs typeface="Rubik SemiBold" pitchFamily="2" charset="-79"/>
              </a:rPr>
              <a:t>דוגמא פשוטה: בעיית התרמיל</a:t>
            </a:r>
            <a:endParaRPr lang="en-US" altLang="he-IL" sz="4000" dirty="0">
              <a:latin typeface="Rubik SemiBold" pitchFamily="2" charset="-79"/>
              <a:cs typeface="Rubik SemiBold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Content Placeholder 2">
                <a:extLst>
                  <a:ext uri="{FF2B5EF4-FFF2-40B4-BE49-F238E27FC236}">
                    <a16:creationId xmlns:a16="http://schemas.microsoft.com/office/drawing/2014/main" id="{EAE4DB6D-A4DF-4EB8-BF84-906F83609EAB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62841" y="1427309"/>
                <a:ext cx="8323118" cy="1643308"/>
              </a:xfrm>
            </p:spPr>
            <p:txBody>
              <a:bodyPr/>
              <a:lstStyle/>
              <a:p>
                <a:pPr lvl="1" algn="r" rtl="1" eaLnBrk="1" hangingPunct="1">
                  <a:buFontTx/>
                  <a:buNone/>
                </a:pPr>
                <a:r>
                  <a:rPr lang="he-IL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הבעיה היא לבחור תת קבוצה של פריטים </a:t>
                </a:r>
                <a:r>
                  <a:rPr lang="en-US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B</a:t>
                </a:r>
                <a:r>
                  <a:rPr lang="en-US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  <a:sym typeface="Euclid Symbol" panose="05050102010706020507" pitchFamily="18" charset="2"/>
                  </a:rPr>
                  <a:t></a:t>
                </a:r>
                <a:r>
                  <a:rPr lang="en-US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A</a:t>
                </a:r>
                <a:r>
                  <a:rPr lang="he-IL" altLang="he-IL" sz="28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 כך ש:</a:t>
                </a:r>
              </a:p>
              <a:p>
                <a:pPr lvl="1" algn="r" rtl="1" eaLnBrk="1" hangingPunct="1">
                  <a:buFontTx/>
                  <a:buNone/>
                </a:pPr>
                <a:endParaRPr lang="he-IL" altLang="he-IL" sz="5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lvl="1" algn="r" rtl="1" eaLnBrk="1" hangingPunct="1"/>
                <a:r>
                  <a:rPr lang="he-IL" altLang="he-IL" sz="24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משקל הפריטים בתרמיל קטן מ-</a:t>
                </a:r>
                <a:r>
                  <a:rPr lang="en-US" altLang="he-IL" sz="24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W</a:t>
                </a:r>
                <a:r>
                  <a:rPr lang="he-IL" altLang="he-IL" sz="24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 :  </a:t>
                </a:r>
                <a14:m>
                  <m:oMath xmlns:m="http://purl.oclc.org/ooxml/officeDocument/math">
                    <m:r>
                      <a:rPr lang="en-US" altLang="he-IL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𝑤</m:t>
                    </m:r>
                    <m:d>
                      <m:dPr>
                        <m:ctrlP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𝐵</m:t>
                        </m:r>
                      </m:e>
                    </m:d>
                    <m:r>
                      <a:rPr lang="en-US" altLang="he-IL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𝑖</m:t>
                            </m:r>
                          </m:sub>
                        </m:sSub>
                        <m: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ubik SemiBold" pitchFamily="2" charset="-79"/>
                          </a:rPr>
                          <m:t>≤</m:t>
                        </m:r>
                        <m: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ubik SemiBold" pitchFamily="2" charset="-79"/>
                          </a:rPr>
                          <m:t>𝑊</m:t>
                        </m:r>
                      </m:e>
                    </m:nary>
                  </m:oMath>
                </a14:m>
                <a:endParaRPr lang="en-US" altLang="he-IL" sz="24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lvl="1" algn="r" rtl="1" eaLnBrk="1" hangingPunct="1"/>
                <a:r>
                  <a:rPr lang="he-IL" altLang="he-IL" sz="2400" dirty="0">
                    <a:solidFill>
                      <a:srgbClr val="FFC000"/>
                    </a:solidFill>
                    <a:latin typeface="Rubik SemiBold" pitchFamily="2" charset="-79"/>
                    <a:cs typeface="Rubik SemiBold" pitchFamily="2" charset="-79"/>
                  </a:rPr>
                  <a:t>ערך הפריטים בתרמיל מקסימאלי:  </a:t>
                </a:r>
                <a14:m>
                  <m:oMath xmlns:m="http://purl.oclc.org/ooxml/officeDocument/math">
                    <m:r>
                      <a:rPr lang="en-US" altLang="he-IL" sz="24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𝑝</m:t>
                    </m:r>
                    <m:d>
                      <m:dPr>
                        <m:ctrlP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dPr>
                      <m:e>
                        <m: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  <m:t>𝐵</m:t>
                        </m:r>
                      </m:e>
                    </m:d>
                    <m:r>
                      <a:rPr lang="en-US" altLang="he-IL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Rubik SemiBold" pitchFamily="2" charset="-79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he-IL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Rubik SemiBold" pitchFamily="2" charset="-79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cs typeface="Rubik SemiBold" pitchFamily="2" charset="-79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he-IL" altLang="he-IL" sz="24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marL="457200" lvl="1" indent="0" algn="r" rtl="1" eaLnBrk="1" hangingPunct="1">
                  <a:buNone/>
                </a:pPr>
                <a:endParaRPr lang="he-IL" altLang="he-IL" sz="24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  <a:p>
                <a:pPr lvl="1" algn="r" rtl="1" eaLnBrk="1" hangingPunct="1"/>
                <a:endParaRPr lang="en-US" altLang="he-IL" sz="2400" dirty="0">
                  <a:solidFill>
                    <a:srgbClr val="FFC000"/>
                  </a:solidFill>
                  <a:latin typeface="Rubik SemiBold" pitchFamily="2" charset="-79"/>
                  <a:cs typeface="Rubik SemiBold" pitchFamily="2" charset="-79"/>
                </a:endParaRPr>
              </a:p>
            </p:txBody>
          </p:sp>
        </mc:Choice>
        <mc:Fallback xmlns="" xmlns:a="http://schemas.openxmlformats.org/drawingml/2006/main" xmlns:r="http://schemas.openxmlformats.org/officeDocument/2006/relationships" xmlns:p="http://schemas.openxmlformats.org/presentationml/2006/main">
          <p:sp>
            <p:nvSpPr>
              <p:cNvPr id="61443" name="Content Placeholder 2">
                <a:extLst>
                  <a:ext uri="{FF2B5EF4-FFF2-40B4-BE49-F238E27FC236}">
                    <a16:creationId xmlns:a16="http://schemas.microsoft.com/office/drawing/2014/main" id="{EAE4DB6D-A4DF-4EB8-BF84-906F83609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62841" y="1427309"/>
                <a:ext cx="8323118" cy="1643308"/>
              </a:xfrm>
              <a:blipFill>
                <a:blip r:embed="rId3"/>
                <a:stretch>
                  <a:fillRect l="-1.318%" t="-5.185%" b="-48.889%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46" name="Slide Number Placeholder 8">
            <a:extLst>
              <a:ext uri="{FF2B5EF4-FFF2-40B4-BE49-F238E27FC236}">
                <a16:creationId xmlns:a16="http://schemas.microsoft.com/office/drawing/2014/main" id="{4C0DA4E8-9842-46E4-AF97-62CBD9C87B7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19700EC-F8A4-4364-A09C-8BA4B19FE3D1}" type="slidenum">
              <a:rPr lang="ar-SA" altLang="he-IL" sz="1200">
                <a:latin typeface="Rubik SemiBold" pitchFamily="2" charset="-79"/>
              </a:rPr>
              <a:pPr algn="r" eaLnBrk="1" hangingPunct="1"/>
              <a:t>8</a:t>
            </a:fld>
            <a:endParaRPr lang="en-US" altLang="he-IL" sz="120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41424513-77A5-40CF-A50B-526E3AA65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" y="3291465"/>
            <a:ext cx="7942118" cy="27329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2DE6FF5-EA67-4896-8A8F-A1E63118DC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dirty="0">
                <a:latin typeface="Rubik SemiBold" pitchFamily="2" charset="-79"/>
                <a:cs typeface="Rubik SemiBold" pitchFamily="2" charset="-79"/>
              </a:rPr>
              <a:t>קידוד המופע</a:t>
            </a:r>
            <a:endParaRPr lang="en-US" altLang="he-IL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DB8C25E0-60D7-413E-95CF-91B2B0B5BDB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r" rtl="1" eaLnBrk="1" hangingPunct="1"/>
            <a:r>
              <a:rPr lang="he-IL" altLang="he-IL" b="1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משקל מקסימאלי</a:t>
            </a:r>
            <a:r>
              <a:rPr lang="en-US" altLang="he-IL" b="1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:</a:t>
            </a:r>
            <a:r>
              <a:rPr lang="he-IL" altLang="he-IL" b="1" dirty="0">
                <a:solidFill>
                  <a:srgbClr val="FFC000"/>
                </a:solidFill>
                <a:latin typeface="Rubik SemiBold" pitchFamily="2" charset="-79"/>
                <a:cs typeface="Rubik SemiBold" pitchFamily="2" charset="-79"/>
              </a:rPr>
              <a:t>  100 ק"ג</a:t>
            </a:r>
            <a:endParaRPr lang="en-US" altLang="he-IL" b="1" dirty="0">
              <a:solidFill>
                <a:srgbClr val="FFC00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graphicFrame>
        <p:nvGraphicFramePr>
          <p:cNvPr id="62519" name="Group 55">
            <a:extLst>
              <a:ext uri="{FF2B5EF4-FFF2-40B4-BE49-F238E27FC236}">
                <a16:creationId xmlns:a16="http://schemas.microsoft.com/office/drawing/2014/main" id="{3F04127A-C95A-4E84-86AC-319EFF51E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02638"/>
              </p:ext>
            </p:extLst>
          </p:nvPr>
        </p:nvGraphicFramePr>
        <p:xfrm>
          <a:off x="1624445" y="4030662"/>
          <a:ext cx="7086600" cy="1752601"/>
        </p:xfrm>
        <a:graphic>
          <a:graphicData uri="http://purl.oclc.org/ooxml/drawingml/table">
            <a:tbl>
              <a:tblPr rtl="1"/>
              <a:tblGrid>
                <a:gridCol w="708025">
                  <a:extLst>
                    <a:ext uri="{9D8B030D-6E8A-4147-A177-3AD203B41FA5}">
                      <a16:colId xmlns:a16="http://schemas.microsoft.com/office/drawing/2014/main" val="3549380827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243408676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3417824954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68356094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4086360159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471911808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173045593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71958510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358834469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963360948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he-IL" sz="2800" b="0" i="1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a</a:t>
                      </a:r>
                      <a:r>
                        <a:rPr kumimoji="0" lang="en-US" altLang="he-IL" sz="2800" b="0" i="0" u="none" strike="noStrike" cap="none" normalizeH="0" baseline="-25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72587"/>
                  </a:ext>
                </a:extLst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30978"/>
                  </a:ext>
                </a:extLst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%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%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%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%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algn="l" rtl="0" eaLnBrk="0" fontAlgn="base" hangingPunct="0">
                        <a:spcBef>
                          <a:spcPct val="20%"/>
                        </a:spcBef>
                        <a:spcAft>
                          <a:spcPct val="0%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%"/>
                        </a:lnSpc>
                        <a:spcBef>
                          <a:spcPct val="20%"/>
                        </a:spcBef>
                        <a:spcAft>
                          <a:spcPct val="20%"/>
                        </a:spcAft>
                        <a:buClr>
                          <a:srgbClr val="FF3B78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he-IL" sz="1800" b="0" i="0" u="none" strike="noStrike" cap="none" normalizeH="0" baseline="0%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Rubik" panose="02000604000000020004" pitchFamily="2" charset="-79"/>
                          <a:cs typeface="Rubik" panose="02000604000000020004" pitchFamily="2" charset="-79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5%"/>
                        <a:lumOff val="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210368"/>
                  </a:ext>
                </a:extLst>
              </a:tr>
            </a:tbl>
          </a:graphicData>
        </a:graphic>
      </p:graphicFrame>
      <p:sp>
        <p:nvSpPr>
          <p:cNvPr id="62514" name="TextBox 4">
            <a:extLst>
              <a:ext uri="{FF2B5EF4-FFF2-40B4-BE49-F238E27FC236}">
                <a16:creationId xmlns:a16="http://schemas.microsoft.com/office/drawing/2014/main" id="{B4ABFCFF-0B1C-4FC1-8B74-6AE3CA33E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23" y="4752976"/>
            <a:ext cx="1447800" cy="457200"/>
          </a:xfrm>
          <a:prstGeom prst="rect">
            <a:avLst/>
          </a:prstGeom>
          <a:solidFill>
            <a:schemeClr val="bg2">
              <a:lumMod val="95%"/>
              <a:lumOff val="5%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משקל</a:t>
            </a:r>
            <a:endParaRPr lang="en-US" altLang="he-IL" sz="24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2515" name="TextBox 5">
            <a:extLst>
              <a:ext uri="{FF2B5EF4-FFF2-40B4-BE49-F238E27FC236}">
                <a16:creationId xmlns:a16="http://schemas.microsoft.com/office/drawing/2014/main" id="{2FC23686-F379-4C55-9823-05BBE97D2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23" y="5326063"/>
            <a:ext cx="1447800" cy="457200"/>
          </a:xfrm>
          <a:prstGeom prst="rect">
            <a:avLst/>
          </a:prstGeom>
          <a:solidFill>
            <a:schemeClr val="bg2">
              <a:lumMod val="95%"/>
              <a:lumOff val="5%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he-IL" sz="2400" dirty="0">
                <a:latin typeface="Rubik SemiBold" pitchFamily="2" charset="-79"/>
                <a:cs typeface="Rubik SemiBold" pitchFamily="2" charset="-79"/>
              </a:rPr>
              <a:t>ערך</a:t>
            </a:r>
            <a:endParaRPr lang="en-US" altLang="he-IL" sz="2400" dirty="0"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2516" name="Slide Number Placeholder 6">
            <a:extLst>
              <a:ext uri="{FF2B5EF4-FFF2-40B4-BE49-F238E27FC236}">
                <a16:creationId xmlns:a16="http://schemas.microsoft.com/office/drawing/2014/main" id="{8253EF8D-43AA-4812-A19B-42D0AB2368A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%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%"/>
              </a:spcBef>
              <a:spcAft>
                <a:spcPct val="0%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E1443BB-EB41-41F8-AEFB-CD3D3003BC3C}" type="slidenum">
              <a:rPr lang="ar-SA" altLang="he-IL" sz="1400">
                <a:latin typeface="Rubik SemiBold" pitchFamily="2" charset="-79"/>
              </a:rPr>
              <a:pPr algn="r" eaLnBrk="1" hangingPunct="1"/>
              <a:t>9</a:t>
            </a:fld>
            <a:endParaRPr lang="en-US" altLang="he-IL" sz="1400">
              <a:latin typeface="Rubik SemiBold" pitchFamily="2" charset="-79"/>
              <a:cs typeface="Rubik SemiBold" pitchFamily="2" charset="-79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254925D-A3F4-42B5-9407-440A0794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3714"/>
            <a:ext cx="1690255" cy="2202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purl.oclc.org/ooxml/drawingml/main" name="ind_0529_slide">
  <a:themeElements>
    <a:clrScheme name="Default Design 4">
      <a:dk1>
        <a:srgbClr val="000000"/>
      </a:dk1>
      <a:lt1>
        <a:srgbClr val="FFFFFF"/>
      </a:lt1>
      <a:dk2>
        <a:srgbClr val="63618C"/>
      </a:dk2>
      <a:lt2>
        <a:srgbClr val="FFFFFF"/>
      </a:lt2>
      <a:accent1>
        <a:srgbClr val="B6848D"/>
      </a:accent1>
      <a:accent2>
        <a:srgbClr val="809E76"/>
      </a:accent2>
      <a:accent3>
        <a:srgbClr val="B7B7C5"/>
      </a:accent3>
      <a:accent4>
        <a:srgbClr val="DADADA"/>
      </a:accent4>
      <a:accent5>
        <a:srgbClr val="D7C2C5"/>
      </a:accent5>
      <a:accent6>
        <a:srgbClr val="738F6A"/>
      </a:accent6>
      <a:hlink>
        <a:srgbClr val="C9A4AB"/>
      </a:hlink>
      <a:folHlink>
        <a:srgbClr val="BCAD7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807DA8"/>
        </a:accent1>
        <a:accent2>
          <a:srgbClr val="ABA9C2"/>
        </a:accent2>
        <a:accent3>
          <a:srgbClr val="B7B7C5"/>
        </a:accent3>
        <a:accent4>
          <a:srgbClr val="DADADA"/>
        </a:accent4>
        <a:accent5>
          <a:srgbClr val="C0BFD1"/>
        </a:accent5>
        <a:accent6>
          <a:srgbClr val="9B99B0"/>
        </a:accent6>
        <a:hlink>
          <a:srgbClr val="BDB6E7"/>
        </a:hlink>
        <a:folHlink>
          <a:srgbClr val="EFEB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9C9AB8"/>
        </a:accent1>
        <a:accent2>
          <a:srgbClr val="A08BAE"/>
        </a:accent2>
        <a:accent3>
          <a:srgbClr val="B7B7C5"/>
        </a:accent3>
        <a:accent4>
          <a:srgbClr val="DADADA"/>
        </a:accent4>
        <a:accent5>
          <a:srgbClr val="CBCAD8"/>
        </a:accent5>
        <a:accent6>
          <a:srgbClr val="917D9D"/>
        </a:accent6>
        <a:hlink>
          <a:srgbClr val="B2BCC9"/>
        </a:hlink>
        <a:folHlink>
          <a:srgbClr val="C4B8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B3966E"/>
        </a:accent1>
        <a:accent2>
          <a:srgbClr val="ABA9C3"/>
        </a:accent2>
        <a:accent3>
          <a:srgbClr val="B7B7C5"/>
        </a:accent3>
        <a:accent4>
          <a:srgbClr val="DADADA"/>
        </a:accent4>
        <a:accent5>
          <a:srgbClr val="D6C9BA"/>
        </a:accent5>
        <a:accent6>
          <a:srgbClr val="9B99B0"/>
        </a:accent6>
        <a:hlink>
          <a:srgbClr val="B3B16E"/>
        </a:hlink>
        <a:folHlink>
          <a:srgbClr val="D7C6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3618C"/>
        </a:dk2>
        <a:lt2>
          <a:srgbClr val="FFFFFF"/>
        </a:lt2>
        <a:accent1>
          <a:srgbClr val="B6848D"/>
        </a:accent1>
        <a:accent2>
          <a:srgbClr val="809E76"/>
        </a:accent2>
        <a:accent3>
          <a:srgbClr val="B7B7C5"/>
        </a:accent3>
        <a:accent4>
          <a:srgbClr val="DADADA"/>
        </a:accent4>
        <a:accent5>
          <a:srgbClr val="D7C2C5"/>
        </a:accent5>
        <a:accent6>
          <a:srgbClr val="738F6A"/>
        </a:accent6>
        <a:hlink>
          <a:srgbClr val="C9A4AB"/>
        </a:hlink>
        <a:folHlink>
          <a:srgbClr val="BCAD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807DA8"/>
        </a:accent1>
        <a:accent2>
          <a:srgbClr val="ABA9C2"/>
        </a:accent2>
        <a:accent3>
          <a:srgbClr val="FFFFFF"/>
        </a:accent3>
        <a:accent4>
          <a:srgbClr val="000000"/>
        </a:accent4>
        <a:accent5>
          <a:srgbClr val="C0BFD1"/>
        </a:accent5>
        <a:accent6>
          <a:srgbClr val="9B99B0"/>
        </a:accent6>
        <a:hlink>
          <a:srgbClr val="BDB6E7"/>
        </a:hlink>
        <a:folHlink>
          <a:srgbClr val="EF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C9AB8"/>
        </a:accent1>
        <a:accent2>
          <a:srgbClr val="A08BAE"/>
        </a:accent2>
        <a:accent3>
          <a:srgbClr val="FFFFFF"/>
        </a:accent3>
        <a:accent4>
          <a:srgbClr val="000000"/>
        </a:accent4>
        <a:accent5>
          <a:srgbClr val="CBCAD8"/>
        </a:accent5>
        <a:accent6>
          <a:srgbClr val="917D9D"/>
        </a:accent6>
        <a:hlink>
          <a:srgbClr val="B2BCC9"/>
        </a:hlink>
        <a:folHlink>
          <a:srgbClr val="C4B8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3966E"/>
        </a:accent1>
        <a:accent2>
          <a:srgbClr val="ABA9C3"/>
        </a:accent2>
        <a:accent3>
          <a:srgbClr val="FFFFFF"/>
        </a:accent3>
        <a:accent4>
          <a:srgbClr val="000000"/>
        </a:accent4>
        <a:accent5>
          <a:srgbClr val="D6C9BA"/>
        </a:accent5>
        <a:accent6>
          <a:srgbClr val="9B99B0"/>
        </a:accent6>
        <a:hlink>
          <a:srgbClr val="B3B16E"/>
        </a:hlink>
        <a:folHlink>
          <a:srgbClr val="D7C6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6848D"/>
        </a:accent1>
        <a:accent2>
          <a:srgbClr val="809E76"/>
        </a:accent2>
        <a:accent3>
          <a:srgbClr val="FFFFFF"/>
        </a:accent3>
        <a:accent4>
          <a:srgbClr val="000000"/>
        </a:accent4>
        <a:accent5>
          <a:srgbClr val="D7C2C5"/>
        </a:accent5>
        <a:accent6>
          <a:srgbClr val="738F6A"/>
        </a:accent6>
        <a:hlink>
          <a:srgbClr val="C9A4AB"/>
        </a:hlink>
        <a:folHlink>
          <a:srgbClr val="BCAD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>ind_0529_slide</Template>
  <TotalTime>3827</TotalTime>
  <Words>1197</Words>
  <Application>Microsoft Office PowerPoint</Application>
  <PresentationFormat>On-screen Show (4:3)</PresentationFormat>
  <Paragraphs>404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Monotype Sorts</vt:lpstr>
      <vt:lpstr>Rubik</vt:lpstr>
      <vt:lpstr>Rubik SemiBold</vt:lpstr>
      <vt:lpstr>Wingdings</vt:lpstr>
      <vt:lpstr>ind_0529_slide</vt:lpstr>
      <vt:lpstr>אלגוריתמים אבולוציוניים</vt:lpstr>
      <vt:lpstr>מבוא</vt:lpstr>
      <vt:lpstr>אבולוציה</vt:lpstr>
      <vt:lpstr>עיקרי התיאוריה של האבולוציה</vt:lpstr>
      <vt:lpstr>הקשר בין אלגוריתם לאבולוציה</vt:lpstr>
      <vt:lpstr>הקשר בין אלגוריתם לאבולוציה</vt:lpstr>
      <vt:lpstr>PowerPoint Presentation</vt:lpstr>
      <vt:lpstr>דוגמא פשוטה: בעיית התרמיל</vt:lpstr>
      <vt:lpstr>קידוד המופע</vt:lpstr>
      <vt:lpstr>קידוד פתרון אפשרי</vt:lpstr>
      <vt:lpstr>אלגוריתם נאיבי</vt:lpstr>
      <vt:lpstr>כיצד מיצגים "גנום" (פתרון באוכלוסייה)  עבור כל בעיה נתונה?</vt:lpstr>
      <vt:lpstr>אוכלוסיה ופתרונות אפשריים</vt:lpstr>
      <vt:lpstr>אופרטורים שהאלגוריתם מפעיל</vt:lpstr>
      <vt:lpstr>שכפול</vt:lpstr>
      <vt:lpstr>שכפול: פונקצית מדד תאימות</vt:lpstr>
      <vt:lpstr>שכפול: שרידות</vt:lpstr>
      <vt:lpstr>שחלוף (Crossover)</vt:lpstr>
      <vt:lpstr>Mutation</vt:lpstr>
      <vt:lpstr>אלגוריתם אבולוציוני - פסאודו-קוד</vt:lpstr>
      <vt:lpstr>אלגוריתם אבולוציוני - תרשים</vt:lpstr>
      <vt:lpstr>אלגוריתם אבולוציוני כללי</vt:lpstr>
      <vt:lpstr>תנאי עצירה של האלגוריתם</vt:lpstr>
      <vt:lpstr>תנאי עצירה של האלגוריתם</vt:lpstr>
      <vt:lpstr>חזרה לבעיית התרמיל - פונקציית התאימות</vt:lpstr>
      <vt:lpstr>בעיית התרמיל - פונקציית התאימות</vt:lpstr>
      <vt:lpstr>בעיית התרמיל – שיחלוף ומוטציה</vt:lpstr>
      <vt:lpstr>PowerPoint Presentation</vt:lpstr>
      <vt:lpstr>בעיית התרמיל – דוגמת הרצה</vt:lpstr>
      <vt:lpstr>מסקנות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אבולוציוניים</dc:title>
  <dc:creator>Almog</dc:creator>
  <cp:lastModifiedBy>itay rafee</cp:lastModifiedBy>
  <cp:revision>199</cp:revision>
  <dcterms:created xsi:type="dcterms:W3CDTF">2009-01-28T20:42:46Z</dcterms:created>
  <dcterms:modified xsi:type="dcterms:W3CDTF">2021-11-10T09:44:14Z</dcterms:modified>
</cp:coreProperties>
</file>