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96" y="48"/>
      </p:cViewPr>
      <p:guideLst>
        <p:guide orient="horz" pos="19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22:18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1549 2 24575,'-54'-1'0,"11"0"0,0 2 0,-83 12 0,85-6 0,-51 14 0,82-18 0,0 1 0,0 0 0,0 0 0,1 1 0,-1 1 0,-14 11 0,-1 1 0,-40 23 0,-1 0 0,45-27 0,0-1 0,0-1 0,-1-1 0,-1 0 0,-29 8 0,2-5 0,14-4 0,1 1 0,-35 17 0,-12 22 0,62-37 0,0 0 0,0-1 0,-36 14 0,38-19 0,-1 0 0,0-1 0,0-2 0,-1 0 0,-29 3 0,38-7 0,1 1 0,0 1 0,0 0 0,1 0 0,-1 1 0,0 0 0,1 0 0,-1 1 0,-14 9 0,16-9 32,-1 0 0,0 0 0,-17 3 0,-10 4-1525,19-4-5333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34:44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24575,'8'186'-305,"35"199"1,-30-289 268,15 272 36,-6-56 0,14 312 214,-36 3 132,-2-258-261,2 1324-640,-3-1625 555,-2 0 0,-15 73 0,-40 132 0,30-144 0,-33 180 0,50-216 0,-4 129 0,18 447 123,1-269-1056,-2-374-5893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34:45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0 24575,'-2'44'13,"-15"81"0,1-11-407,-10 378-1863,26 7 1336,1-297 753,1 2361-1111,-18-2256 2006,0 8 3454,16-234-4164,2 141 29,2-155-35,15 84 0,-4-68-11,-4 0 0,1 140 0,-11-206-273,-2 1 0,0 0 0,-1 0 0,-8 29 0,3-27-6553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34:46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1 391 24575,'0'-1'0,"0"0"0,0 1 0,0-1 0,0 0 0,0 0 0,0 1 0,1-1 0,-1 0 0,0 1 0,0-1 0,1 0 0,-1 1 0,1-1 0,-1 0 0,0 1 0,1-1 0,-1 1 0,1-1 0,-1 1 0,1-1 0,0 1 0,-1-1 0,1 1 0,0 0 0,-1-1 0,1 1 0,0 0 0,-1-1 0,1 1 0,0 0 0,-1 0 0,1 0 0,1-1 0,-1 1 0,0 0 0,1 0 0,-1 0 0,0 0 0,1 0 0,-1 1 0,0-1 0,0 0 0,1 1 0,-1-1 0,0 0 0,0 1 0,0 0 0,0-1 0,1 1 0,-1 0 0,0-1 0,0 1 0,1 2 0,2 1 0,-1 1 0,0 0 0,0 0 0,-1 1 0,1-1 0,2 10 0,0 1 0,57 139 5,37 104-216,255 660-3191,-281-764 1802,128 287 69,-100-222 1624,24 61 1343,-58-132-26,-42-100-461,-3 2-1,-1 1 0,24 99 0,-33-100-943,37 92-1,-1-5-6,10 33 2,-46-144 0,1-1 0,1-1 0,1 0 0,22 27 0,129 150 0,-67-86 0,-96-112 0,0-1 0,-1 1 0,2-1 0,-1 0 0,0 0 0,0 0 0,1 0 0,0 0 0,0-1 0,-1 0 0,1 0 0,1 0 0,-1 0 0,0 0 0,0-1 0,7 1 0,-3-1 0,-1-1 0,0 0 0,1 0 0,-1-1 0,0 0 0,1 0 0,-1 0 0,0-1 0,9-4 0,58-21 0,107-35 0,507-105-990,79-43-616,-494 113 1606,-197 66 0,110-64 0,-62 17-150,152-124 0,93-121-1972,429-491-1768,-714 724 3903,615-647-2043,-445 454 2104,116-119 1111,-348 381-1168,446-474 3163,-351 336-1711,-103 133-673,-11 14 35,-3 12-824,0-1 0,0 1-1,0 0 1,0 0 0,-1 0-1,1-1 1,0 1 0,0 0 0,0 0-1,0 0 1,0 0 0,0 0-1,0-1 1,0 1 0,0 0-1,0 0 1,0 0 0,-1 0 0,1 0-1,0-1 1,0 1 0,0 0-1,0 0 1,0 0 0,-1 0-1,1 0 1,0 0 0,0 0 0,0 0-1,0 0 1,-1 0 0,1 0-1,0 0 1,0 0 0,0 0 0,0 0-1,-1 0 1,1 0 0,0 0-1,0 0 1,0 0 0,0 0-1,-1 0 1,1 0 0,0 0 0,0 0-1,-1 0 1,-7 5-5147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34:48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24575,'55'0'0,"89"2"0,-119 0 0,-1 1 0,0 1 0,44 14 0,98 41 0,154 47 0,188 15 0,-21-19-183,-387-89 23,1-3 0,196-8-1,411-31 161,-275 17-901,-338 5 778,-1-5-1,143-36 1,199-59-240,-373 97 778,114-4 0,66 16 743,-91 1-848,-121-3-310,11 1 0,0-1 0,0-3 0,0-1 0,61-14 0,22-11 249,-81 20-652,0-2-1,0-1 1,72-32-1,-97 34-6422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34:49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1918 1 24575,'-46'1'0,"0"2"0,0 3 0,1 1 0,-61 18 0,-282 74 0,68-33-271,-51 12-72,339-71 343,-277 53 0,252-56-256,-65-4-1,117 0 19,-20 0-6588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34:50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24575,'1'0'0,"1"1"0,-1-1 0,0 0 0,1 1 0,-1-1 0,0 1 0,0-1 0,1 1 0,-1 0 0,0 0 0,0-1 0,0 1 0,0 0 0,0 0 0,0 0 0,0 0 0,1 2 0,17 25 0,-8-11 0,-1-5 0,1-1 0,0 0 0,1 0 0,18 12 0,58 33 0,-41-27 0,32 22 0,108 66 0,-92-66 0,27 16 0,-44-20 0,-5-4 0,130 103 0,-173-121 0,106 89 0,-104-90 0,2-2 0,51 27 0,-67-41 0,-1 1 0,0 0 0,0 2 0,-1-1 0,-1 2 0,0 0 0,21 22 0,0 9 0,2-2 0,55 47 0,86 41 0,-78-59 0,-75-49-1365,-7-3-5461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22:19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723 0 24575,'0'3'0,"0"0"0,-1-1 0,1 1 0,-1 0 0,0-1 0,0 1 0,0 0 0,0-1 0,0 1 0,0-1 0,-1 1 0,1-1 0,-1 0 0,0 0 0,1 0 0,-1 0 0,-4 3 0,-3 3 0,-1-1 0,-20 12 0,0-1 0,20-10 0,0-2 0,2 0 0,-1 0 0,1 1 0,0 0 0,0 0 0,1 1 0,0 0 0,1 1 0,-8 11 0,5-1 0,-1-2 0,-1 1 0,0-1 0,-1-1 0,-1 0 0,-16 16 0,-97 78 0,104-92 0,11-10 0,0-1 0,-1 0 0,-13 6 0,16-9 0,0 1 0,1-1 0,-1 1 0,1 0 0,1 1 0,-1 0 0,1 0 0,-8 9 0,-13 28 0,24-35 0,0-1 0,0 0 0,0-1 0,-1 1 0,0-1 0,-1 0 0,1 0 0,-1-1 0,0 1 0,-7 3 0,-25 12-1365,23-11-5461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22:20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24575,'4'-1'0,"-1"0"0,1 0 0,-1 0 0,1-1 0,-1 1 0,0-1 0,0 0 0,0 0 0,0 0 0,3-3 0,19-11 0,-10 11 0,0 0 0,1 1 0,0 0 0,0 1 0,20-1 0,85 2 0,-81 2 0,1306 2-1365,-1321-2-5461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9T03:22:32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1363,'1'-8,"0"-1,1 1,0-1,0 1,1 0,0 0,4-9,7-17,11-45,51-134,-53 153,15-65,-17 52,-15 48,4-29,-8 38,1 1,0-1,1 1,1 0,11-27,-3 22,1 0,1 1,0 1,1 0,19-16,-2 3,-24 23,0 0,0 1,18-10,7-5,85-59,-107 72,2 1,-1 0,1 1,26-10,62-13,-27 9,-67 18,-1-1,1 1,-1-1,0-1,11-8,-13 8,1 1,0 0,0 1,0-1,0 1,0 0,1 0,-1 1,8-2,111-17,-75 14,0 2,0 3,58 4,-21 0,-9-3,81 3,-146 1,0 1,-1 0,1 1,-1 0,0 1,0 0,21 16,-10-7,-16-9,1 0,0-1,0 0,1-1,-1 1,1-2,0 1,0-1,10 1,17 1,-23-4,1 1,-1 0,0 1,18 6,25 17,67 42,-50-27,-54-32,1 0,0-2,23 6,-17-6,32 14,-51-18,1 1,-1 0,1 0,-1 1,-1 0,1 0,-1 1,7 8,0 1,-1 1,0 0,-2 1,0 1,-1-1,-1 2,0-1,-1 1,-2 0,0 0,0 1,-2 0,-1 0,0 0,-2 28,0-39,0 0,1 0,0 0,1-1,0 1,0 0,0-1,1 1,1-1,6 12,-4-6,0 0,-1 0,-1 1,0 0,-1-1,-1 1,1 20,-2 2,-6 67,2-88,-1 1,-1-1,0 0,-1 0,-13 25,-6 15,14-30,-2-1,0 0,-1 0,-2-1,-18 22,-102 101,126-139,0 1,-1-2,-15 10,13-10,0 2,-13 11,6-4,-27 17,28-21,2 1,-23 20,25-18,-3 3,-26 20,36-32,0-1,0 0,0-1,0 1,-1-2,0 1,-10 2,-24 6,20-5,-1-1,-36 4,49-9,0 1,0 0,0 1,0 0,1 0,0 1,-19 10,15-8,-1 0,0-1,-28 6,27-8,0 1,0 1,-19 9,18-7,-1-1,1 0,-1-1,0-1,0 0,-29 1,-115-5,74-3,20 4,-71-3,128 0,0 0,0-1,0-1,0 0,1 0,0-1,-18-12,14 9,0 1,0 0,-19-7,-143-51,166 61,1 0,0-1,0 0,0 0,1-1,0-1,0 1,-7-9,-25-19,28 26,-2-2,0 1,1-2,1 0,0 0,-21-26,31 34,-17-23,-22-41,36 57,1-1,-1 1,2-1,-1 0,2-1,-1 1,0-19,-4-22,-1-1,-3 1,-31-88,8 27,29 93,0 0,-2-38,6 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29T03:22:35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1607 51,'2'-18,"-1"16,-1-1,1 1,-1-1,0 1,0-1,0 0,0 1,-1-5,1 7,0 0,0-1,-1 1,1-1,0 1,0 0,0-1,-1 1,1 0,0 0,-1-1,1 1,0 0,-1 0,1-1,0 1,-1 0,1 0,0 0,-1-1,1 1,-1 0,1 0,-18 3,-53 24,-95 31,77-30,38-12,0-1,-68 9,-197 40,10 26,166-47,93-29,-107 35,149-46,8-2,12-1,107-24,-45 8,162-33,149-27,3 31,-122 44,-36 1,-226 0,1-1,0 1,-1-1,1-1,-1 1,1-2,-1 1,0-1,0 0,0 0,0 0,7-6,-13 8,0 0,0 0,-1 1,1-1,0 1,0-1,0 1,0-1,0 1,0-1,0 1,0 0,0 0,1-1,-1 1,0 0,1 0,-1 1,-1-1,0 0,0 1,1-1,-1 1,0-1,0 1,0-1,0 0,0 1,0-1,0 1,0-1,0 1,0-1,0 1,0-1,0 1,0-1,0 0,0 1,0-1,0 1,-1-1,1 1,0-1,-1 1,-1 5,-1-1,0 1,-1-1,1 1,-7 6,-8 5,-1 0,0-1,-28 16,-71 38,55-34,-472 312,489-313,2 2,-40 43,78-74,0 0,1 1,0 0,-6 10,10-16,0 0,1 0,-1 0,0 0,1 0,0 0,-1 0,1 0,-1 1,1-1,0 0,0 0,0 0,0 0,0 1,0-1,0 0,0 0,0 0,0 1,1-1,-1 0,0 0,1 0,-1 0,1 0,-1 0,1 0,0 0,-1 0,1 0,0 0,0 0,0 0,-1-1,1 1,0 0,0-1,0 1,0 0,1-1,0 1,13 3,-1 0,1-2,0 1,0-2,27 0,-12-1,743 3,-465-6,202 3,353-3,-412-15,-421 15,0-1,0-1,36-12,-52 10,-21 3,-26 1,-26 4,-1 2,0 3,-62 14,28 2,-106 39,167-50,1-3,-2 0,1-3,-46 3,-138-7,128-2,-23 0,-8 2,-207-26,134-5,-315-10,312 41,190-1,0 0,-1-1,1 0,0 0,0-1,0 1,-7-4,11 4,1 0,-1 1,1-1,0 0,-1 0,1 0,0 0,0 0,-1 0,1-1,0 1,0 0,0-1,1 1,-1 0,0-1,0 1,1-1,-1 1,1-1,-1 1,1-1,0 0,0 1,-1-1,1 1,0-1,0 0,1 1,-1-1,1-2,0-1,1 0,0 0,1 0,-1 0,1 1,0-1,0 1,0 0,4-4,7-10,-13 17,-1 0,0 1,1-1,-1 1,0-1,0 0,1 1,-1-1,0 0,0 1,0-1,0 0,0 1,0-1,0 0,0 1,0-1,0 0,0 1,-1-1,1 0,0 1,0-1,-1 0,1 1,0-1,-1 1,1-1,0 1,-1-1,1 0,-1 1,1 0,-1-1,1 1,-1-1,0 1,1 0,-1-1,1 1,-1 0,0 0,1-1,-1 1,-1 0,-39-11,34 9,-121-22,-70-16,145 26,-85-32,130 43,1-1,0 1,-1-1,1 0,1-1,-11-8,15 11,-1-2,0 1,1 0,-1 0,1-1,0 1,0-1,1 0,-1 1,1-1,0 0,0 0,0 0,0 0,0-4,0-7,0 0,3-23,-2 33,1-1,0 1,0-1,1 1,-1 0,1-1,1 1,-1 0,5-8,-6 13,-1 0,1 0,-1-1,0 1,1 0,-1-1,0 1,1-1,-1 1,0 0,1-1,-1 1,0-1,0 1,0-1,0 1,1 0,-1-1,0 1,0-1,0 1,0-1,0 1,0-1,0 1,0-1,0 1,0-1,0 1,-1-1,1 1,0-1,0 1,0-1,-1 1,1 0,0-1,0 1,-1-1,1 1,0 0,-1-1,-26-3,-344 5,173 2,150-2,-66-2,111 1,-1-1,0 1,1-1,-1 0,1 0,-1 0,1 0,-1-1,1 0,0 1,0-1,0 0,0 0,-4-4,6 4,-1 1,1-1,0 1,0-1,0 0,0 0,0 1,1-1,-1 0,0 0,1 0,-1 0,1 0,0 0,0 1,0-1,0 0,0 0,0 0,0 0,0 0,1 0,-1 0,1 0,0 0,-1 0,1 1,2-4,0 1,0-1,0 1,1 0,0 1,-1-1,2 1,-1-1,0 1,1 0,-1 1,1-1,0 1,-1 0,1 0,7-1,7-3,1 2,34-4,10 5,69 5,-46 0,-78-2,0 0,0 1,-1 0,10 3,1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34:57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1634 1471 24575,'0'-7'0,"0"0"0,0 0 0,1 1 0,0-1 0,1 0 0,0 0 0,0 1 0,5-13 0,-1 8 0,1 1 0,-1 1 0,1-1 0,14-12 0,32-32 0,3 3 0,2 2 0,75-48 0,-100 73 0,0-2 0,36-38 0,52-67 0,7-8 0,-89 100 0,1 2 0,2 2 0,1 1 0,56-32 0,-22 27 0,92-32 0,-139 59 0,-15 7 0,0 0 0,0 1 0,0 1 0,0 1 0,20-1 0,80 4 0,-54 0 0,2122 2-1597,-1135-5 798,1278 2 3195,-1968-17-2388,-184 6-722,331-48 573,-10-10-85,-320 51 226,-96 11 0,1-3 0,88-22 0,-81 7 87,-12 2 176,1 4 0,121-15 1,102 31-74,-173 5-184,82 16-6,-136-9 0,-30-3 0,-1 1 0,1 3 0,45 16 0,-83-25 0,0 1 0,-1-1 0,1 1 0,-1 0 0,1 0 0,-1 0 0,0 1 0,0-1 0,0 1 0,0 0 0,0 0 0,-1 0 0,1 0 0,-1 0 0,0 0 0,0 1 0,0-1 0,0 1 0,0-1 0,-1 1 0,0 0 0,1 4 0,1 7 0,-1 0 0,-1-1 0,-1 1 0,-2 24 0,1-11 0,-1 28 0,-5 87 0,4-118 0,-1-1 0,-1 1 0,-15 43 0,-35 60-774,-79 133-1,95-192 593,-3-3-1,-88 106 1,88-125 137,-2-2 0,-1-1 0,-98 70-1,105-89 46,-20 15 0,-92 79 0,-6 15 1242,42-33-202,70-59-1042,-90 63-1,35-31 3,76-55 0,0 0 0,-2-2 0,0 0 0,-1-2 0,-54 23 0,-72 10 0,121-40 0,-1-2 0,-63 5 0,-75 2 0,-20 0 0,-548-11 0,373-3 0,283-2 4,0-3 0,-116-24-1,-158-56-99,281 67 17,-182-59-737,70 20 493,-297-95-2157,424 134 2554,-1 3 0,0 2 0,-1 3 0,0 3 0,-1 2 0,-75 4 0,-1111 10 2616,765-10-2115,-1274 2-575,1664-4 0,-134-24 0,146 16 0,-29 2 0,-123 4 0,-55-4 0,100-4 0,-112-14 0,-45-5 0,0 30 0,304 3 0,-103-3 0,127 2 0,0-2 0,0-1 0,0 0 0,1-1 0,-33-14 0,30 10 0,1 2 0,-1 0 0,0 1 0,-24-4 0,-84-4 0,-6-6 0,121 17 0,9 3 0,1-1 0,0 0 0,0 0 0,0 0 0,0 0 0,1-1 0,-1 1 0,0-1 0,0 1 0,1-1 0,-1 0 0,1 0 0,0 0 0,-1-1 0,1 1 0,0 0 0,0-1 0,1 0 0,-1 1 0,0-1 0,1 0 0,0 0 0,-1 0 0,1 0 0,0 0 0,0-5 0,-2-7 0,2 1 0,0-1 0,0 0 0,3-23 0,0 12 0,-1 10 0,1 0 0,1 1 0,0 0 0,1 0 0,1 0 0,0 0 0,1 0 0,0 1 0,2 0 0,-1 1 0,19-24 0,8-6 0,3 2 0,43-38 0,-46 46 0,36-31-238,123-87-1,91-34-237,-4 1 476,26-16 0,-213 145 0,140-60 0,-170 90 119,0 2 0,2 4 0,0 2 0,1 3 1,1 3-1,0 3 0,78 0 0,969 9-549,-386 0 202,530-1 886,-1248 1-809,0-1-1,1 0 0,-1-1 0,1 0 1,-1-1-1,0 0 0,0-1 1,20-7-1,-23 5-6674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35:14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206 656 24575,'1'51'0,"0"-24"0,-1 0 0,-1 1 0,-1-1 0,-8 37 0,6-51 0,1 1 0,1 0 0,0 0 0,1 0 0,1 0 0,0 0 0,0 0 0,2 0 0,0 0 0,5 18 0,1 29 0,-7-50 0,0 1 0,0-1 0,1 0 0,1 0 0,-1-1 0,2 1 0,5 11 0,62 132 0,-64-135 0,1 0 0,0 0 0,2-1 0,17 26 0,-23-40 0,0-1 0,0 1 0,0-1 0,0 0 0,1 0 0,-1 0 0,1-1 0,8 3 0,21 14 0,-12-2 0,1 0 0,29 17 0,-43-29 0,0 0 0,0-1 0,1-1 0,0 1 0,-1-2 0,22 4 0,21-2 0,95-5 0,-50-2 0,-79 3 0,-4-1 0,0 1 0,0 0 0,0 1 0,-1 1 0,1 0 0,0 1 0,19 7 0,-12-2 0,0 0 0,1-1 0,0-1 0,0-1 0,0-1 0,0-1 0,34 0 0,415-5 0,-454 0 0,-1 0 0,1-1 0,-1-1 0,0 0 0,0-1 0,-1-1 0,1 0 0,-1-1 0,-1-1 0,22-15 0,-30 19 0,1-1 0,-1-1 0,-1 1 0,7-8 0,-8 7 0,1 1 0,0 0 0,0 1 0,0-1 0,1 1 0,8-5 0,0 1 0,0 0 0,21-16 0,-30 20 0,-1 0 0,0 0 0,0 0 0,0-1 0,0 0 0,-1 1 0,0-1 0,0-1 0,0 1 0,3-10 0,2-5 0,1 1 0,15-24 0,-12 22 0,13-30 0,-20 36 0,-1 0 0,5-30 0,1-5 0,-4 24 0,-2-1 0,0 0 0,0-29 0,-6-84 0,0 49 0,2 74 0,1 12 0,-1-1 0,0 0 0,0 0 0,0 0 0,-1 0 0,0 1 0,0-1 0,0 0 0,-1 0 0,0 1 0,0-1 0,0 1 0,-4-6 0,0 2 0,-1 0 0,0 1 0,0 0 0,-1 0 0,0 0 0,-1 1 0,-16-11 0,-67-52 0,82 62 0,1-1 0,0 0 0,0 0 0,1-1 0,0 0 0,1 0 0,-10-18 0,10 16 0,0 0 0,-1 1 0,-1 0 0,0 0 0,-17-16 0,18 21 0,0 0 0,1-1 0,0 0 0,0 0 0,1-1 0,0 0 0,0 0 0,0 0 0,1-1 0,1 1 0,-7-17 0,9 20 0,0 0 0,-1 0 0,1 0 0,-1 0 0,0 1 0,-1-1 0,1 1 0,-1 0 0,-6-6 0,-4-1 0,-25-16 0,29 22 0,0-1 0,1-1 0,0 0 0,0 0 0,1-1 0,-13-14 0,15 13 0,-5-6 0,-1 0 0,-20-21 0,28 32 0,-1 0 0,0 0 0,1 1 0,-2-1 0,1 1 0,0 0 0,-1 1 0,1-1 0,-1 1 0,0 0 0,-11-2 0,-15 1 0,1 2 0,-54 3 0,27 0 0,34-1 0,0 1 0,1 1 0,-1 1 0,1 0 0,0 2 0,1 1 0,-1 1 0,1 1 0,0 1 0,-27 17 0,31-17 0,0-2 0,-39 14 0,-15 6 0,-1 2 0,57-25 0,1 1 0,0 0 0,1 0 0,-1 2 0,2 0 0,-25 18 0,18-9 0,1 1 0,1 1 0,1 0 0,-22 31 0,33-41 0,0-1 0,0-1 0,-1 1 0,1-1 0,-2 0 0,1 0 0,-13 7 0,-5 2 0,-32 15 0,-24 14 0,29-8 0,20-13 0,-1-1 0,-1-3 0,-40 19 0,69-37 0,1 1 0,-1 0 0,1-1 0,0 2 0,-1-1 0,1 0 0,1 1 0,-1 0 0,0 0 0,1 0 0,0 0 0,-3 5 0,-7 8 0,11-14-136,-1 0-1,1-1 1,-1 1-1,0-1 1,0 1-1,0-1 1,0 0-1,0 0 0,-4 1 1,-11 4-6690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35:16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3808 1 24575,'-49'0'0,"-90"11"0,3 6 0,-19 2 0,-177 72-324,19-4 31,55-38-66,-269 66-714,-140 61 39,454-114 1269,17-4 30,87-33 268,-142 41 1470,228-60-1992,1-1 0,-1 0-1,-29 1 1,28-4-7,-9 4 30,0 1-1,0 2 0,-31 12 1,26-8-784,-54 12 1,66-21-6077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3:35:20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1409 0 24575,'-6'1'0,"0"0"0,0 0 0,0 1 0,0 0 0,1 0 0,-1 0 0,0 1 0,1 0 0,0 0 0,-8 6 0,-8 3 0,4-2 0,1 0 0,0 2 0,1-1 0,1 2 0,-17 16 0,-55 78 0,-253 316 0,167-233 0,123-140 0,-3-1 0,-1-3 0,-93 61 0,120-87 0,1 0 0,0 1 0,2 2 0,1 1 0,-24 31 0,38-46 0,2-2 0,-1-1 0,0 0 0,0 0 0,0-1 0,-1 0 0,-15 7 0,14-7 0,0 0 0,0 1 0,0 0 0,-12 11 0,20-16 0,0 0 0,-1 0 0,1 0 0,0 1 0,0-1 0,0 1 0,0-1 0,0 1 0,0-1 0,1 1 0,-1-1 0,0 1 0,1-1 0,-1 1 0,1 0 0,-1 3 0,1-4 0,1 0 0,-1 0 0,0 0 0,0 0 0,1 0 0,-1 0 0,1 0 0,-1 0 0,1 0 0,-1 0 0,1 0 0,0 0 0,-1-1 0,1 1 0,0 0 0,0 0 0,-1-1 0,1 1 0,0 0 0,1 0 0,4 1 0,-1 1 0,1-1 0,-1 0 0,1 0 0,0-1 0,0 0 0,0 0 0,7 0 0,8 1 0,172 20 0,-123-9 0,2-2 0,81 2 0,-106-11 0,-1 2 0,81 19 0,88 36 0,-9-1 0,86 26 0,-128-32 0,-88-33 0,1-3 0,1-3 0,86 3 0,237-10 0,-375-6 0,-11 0 0,0 0 0,0 1 0,0 1 0,0 1 0,0 0 0,0 0 0,-1 2 0,0 0 0,16 8 0,27 12-21,60 34-1323,-96-46-5482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0DB032-7781-674E-AD99-77EB01B46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DFBCB7-0611-EC10-6C63-EE53EC364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3C3941-61A3-BEAF-B7BE-B6329876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65D75D-C661-3F0A-B0C5-1C9DC584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C50BCE-38B8-B63F-95DC-20FF120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199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990D5-9396-25EA-2725-78213087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C06508B-52A7-E0EB-CF53-0DAB18F4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506D2E-A5A4-D2C4-58B0-B236C461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F6FD5B-0735-CFEF-5263-CF30FBAF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3F8699-9D45-F189-A483-4D0EEE7D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250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2E353C1-0A7F-B15D-DFC6-E58FC6CF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B8419CE-35D1-4233-6BAD-844CE24E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840E2F-5409-9CA9-11E8-4F3E5748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77D98C-DA42-0C1F-2DAB-96229893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3F4903-1E91-B7A4-27B6-972B34AF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1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427CED-E668-A157-257C-ADF7EB6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2DBB63-BA03-58B6-2340-48ABF543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A5DEEB-1E03-E50F-E01C-E6E23D43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B78C4D-C68E-6041-7AD1-66F9DECD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9359F4-4A0C-C3AC-6EF5-109829B9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B095C6-1124-780B-E252-08E517A0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1325A09-52FA-2E14-C863-C5B1F184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2F5F26-4FB8-98B1-360B-FF0EE32A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6388AD-C6DF-C3A0-677E-EC8EF249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81BDFF-E6CC-9CE5-430E-00E815CF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8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158A77-5BB0-0BAB-4862-4E34B493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0EE348-66A9-B5DA-59B5-9E24220F0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5D852B-3D5E-415F-E34C-C0408DBB1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B30B5D-D901-FFAF-2486-C8B0CADD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4C1B648-7D3A-77B1-C131-F2319E85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5F845CE-7ED2-02A8-77E2-C7AA2B66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199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CCDE5E-B1B7-C813-9383-F3555BFC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D3631B-87CE-179E-823A-9067C627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C3AB896-7CA3-1E12-9244-AD767A82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64171A5-440F-ECB2-F389-79B36C17A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C385618-4C21-6183-6FCC-046A7E23B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184765-E6C6-B431-DE3B-2D208E4D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CB7C5EE-C292-021B-C15F-1CAE691C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83E821D-8B85-CFA1-1ECC-BF6BCC0E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95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6A42FF-47AF-8BC7-CD5A-6F85E537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038162B-37F9-EE5C-AD97-E6F1CF0D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BF7BA84-2CCA-BCA7-F44F-3A309B68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9C1A1E-A918-1C35-110F-80DA9147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207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E678547-47A2-7E18-85D3-B4D1CB5E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E4C8FEE-8D4A-3693-6CF4-CAEFD1EA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5E28705-A8D1-D016-59AD-A2720E44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70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17981C-421A-E500-3BEF-4DC60DEE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82A889-8DE6-A7E2-0619-6D915F0DD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87F27C1-1AEC-7720-32C9-AAB53C6DC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156840-22CC-0139-FCA6-269B7303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3AB518-6459-5368-81C4-E4166741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F7734B1-6528-92A9-B55B-D3B29D75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4ACDAA-F058-A859-62FC-F0E88C07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44B7781-9247-99AE-61C6-3C3CEA7F1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8BCD67-CF85-B8C3-A497-98DF317AD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608387B-9092-3AE8-2C56-F494065E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5A8994A-D84F-D7CD-8DE5-7FE4A86C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2D333A9-0E35-0B0F-D2BF-57106017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794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C245845-D43D-1BC8-C2A8-EBDEA63E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CEF391-4E96-B588-BFFD-B3C0FD55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F87197-A570-E5DA-E79E-600D8E5A4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FB99E-08EF-4394-9E06-53257F193EF2}" type="datetimeFigureOut">
              <a:rPr lang="he-IL" smtClean="0"/>
              <a:t>כ"ג/תמוז/תשפ"ד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FB3B60-40A1-36EF-9CB7-4FDD0E199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7BB591-518E-B89D-8575-BFE1B624C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2CCA7-9FA7-44DA-969B-2D48585C26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9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3.xml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טקסט, צילום מסך, גופן, עיצוב&#10;&#10;התיאור נוצר באופן אוטומטי">
            <a:extLst>
              <a:ext uri="{FF2B5EF4-FFF2-40B4-BE49-F238E27FC236}">
                <a16:creationId xmlns:a16="http://schemas.microsoft.com/office/drawing/2014/main" id="{1FB3CAAB-4A90-7B7A-04C5-A66477CC4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34" y="0"/>
            <a:ext cx="3086100" cy="6858000"/>
          </a:xfrm>
          <a:prstGeom prst="rect">
            <a:avLst/>
          </a:prstGeom>
        </p:spPr>
      </p:pic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767B9E47-D3B1-D538-2073-17DDB52B9F82}"/>
              </a:ext>
            </a:extLst>
          </p:cNvPr>
          <p:cNvGrpSpPr/>
          <p:nvPr/>
        </p:nvGrpSpPr>
        <p:grpSpPr>
          <a:xfrm>
            <a:off x="3433965" y="1562609"/>
            <a:ext cx="615960" cy="276840"/>
            <a:chOff x="3433965" y="1562609"/>
            <a:chExt cx="61596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דיו 7">
                  <a:extLst>
                    <a:ext uri="{FF2B5EF4-FFF2-40B4-BE49-F238E27FC236}">
                      <a16:creationId xmlns:a16="http://schemas.microsoft.com/office/drawing/2014/main" id="{C336A685-E3FA-A4B4-BC5C-50D37BFA957B}"/>
                    </a:ext>
                  </a:extLst>
                </p14:cNvPr>
                <p14:cNvContentPartPr/>
                <p14:nvPr/>
              </p14:nvContentPartPr>
              <p14:xfrm>
                <a:off x="3482925" y="1583129"/>
                <a:ext cx="558000" cy="197280"/>
              </p14:xfrm>
            </p:contentPart>
          </mc:Choice>
          <mc:Fallback>
            <p:pic>
              <p:nvPicPr>
                <p:cNvPr id="8" name="דיו 7">
                  <a:extLst>
                    <a:ext uri="{FF2B5EF4-FFF2-40B4-BE49-F238E27FC236}">
                      <a16:creationId xmlns:a16="http://schemas.microsoft.com/office/drawing/2014/main" id="{C336A685-E3FA-A4B4-BC5C-50D37BFA95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76805" y="1577009"/>
                  <a:ext cx="570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33BE9567-73CE-5496-92BA-13D8427E9BF0}"/>
                    </a:ext>
                  </a:extLst>
                </p14:cNvPr>
                <p14:cNvContentPartPr/>
                <p14:nvPr/>
              </p14:nvContentPartPr>
              <p14:xfrm>
                <a:off x="3450525" y="1562609"/>
                <a:ext cx="260640" cy="249480"/>
              </p14:xfrm>
            </p:contentPart>
          </mc:Choice>
          <mc:Fallback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33BE9567-73CE-5496-92BA-13D8427E9BF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44405" y="1556489"/>
                  <a:ext cx="272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54EAA7AC-C81A-8B5E-564D-1059AB8C2631}"/>
                    </a:ext>
                  </a:extLst>
                </p14:cNvPr>
                <p14:cNvContentPartPr/>
                <p14:nvPr/>
              </p14:nvContentPartPr>
              <p14:xfrm>
                <a:off x="3433965" y="1816409"/>
                <a:ext cx="615960" cy="23040"/>
              </p14:xfrm>
            </p:contentPart>
          </mc:Choice>
          <mc:Fallback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54EAA7AC-C81A-8B5E-564D-1059AB8C263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27845" y="1810289"/>
                  <a:ext cx="62820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דיו 13">
                <a:extLst>
                  <a:ext uri="{FF2B5EF4-FFF2-40B4-BE49-F238E27FC236}">
                    <a16:creationId xmlns:a16="http://schemas.microsoft.com/office/drawing/2014/main" id="{7594A748-C74A-46A3-3A53-0D7F7D5936F8}"/>
                  </a:ext>
                </a:extLst>
              </p14:cNvPr>
              <p14:cNvContentPartPr/>
              <p14:nvPr/>
            </p14:nvContentPartPr>
            <p14:xfrm>
              <a:off x="2711085" y="1571609"/>
              <a:ext cx="990720" cy="736560"/>
            </p14:xfrm>
          </p:contentPart>
        </mc:Choice>
        <mc:Fallback>
          <p:pic>
            <p:nvPicPr>
              <p:cNvPr id="14" name="דיו 13">
                <a:extLst>
                  <a:ext uri="{FF2B5EF4-FFF2-40B4-BE49-F238E27FC236}">
                    <a16:creationId xmlns:a16="http://schemas.microsoft.com/office/drawing/2014/main" id="{7594A748-C74A-46A3-3A53-0D7F7D5936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7445" y="1463969"/>
                <a:ext cx="109836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דיו 14">
                <a:extLst>
                  <a:ext uri="{FF2B5EF4-FFF2-40B4-BE49-F238E27FC236}">
                    <a16:creationId xmlns:a16="http://schemas.microsoft.com/office/drawing/2014/main" id="{33AD153E-03EA-536B-DFFC-EAAA139BDFB3}"/>
                  </a:ext>
                </a:extLst>
              </p14:cNvPr>
              <p14:cNvContentPartPr/>
              <p14:nvPr/>
            </p14:nvContentPartPr>
            <p14:xfrm>
              <a:off x="2834565" y="1736129"/>
              <a:ext cx="1479600" cy="402480"/>
            </p14:xfrm>
          </p:contentPart>
        </mc:Choice>
        <mc:Fallback>
          <p:pic>
            <p:nvPicPr>
              <p:cNvPr id="15" name="דיו 14">
                <a:extLst>
                  <a:ext uri="{FF2B5EF4-FFF2-40B4-BE49-F238E27FC236}">
                    <a16:creationId xmlns:a16="http://schemas.microsoft.com/office/drawing/2014/main" id="{33AD153E-03EA-536B-DFFC-EAAA139BDF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80925" y="1628129"/>
                <a:ext cx="1587240" cy="6181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כותרת 15">
            <a:extLst>
              <a:ext uri="{FF2B5EF4-FFF2-40B4-BE49-F238E27FC236}">
                <a16:creationId xmlns:a16="http://schemas.microsoft.com/office/drawing/2014/main" id="{AC69B86F-A683-2ECF-9477-AD512217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632" y="365125"/>
            <a:ext cx="4485167" cy="1773484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page-</a:t>
            </a:r>
            <a:br>
              <a:rPr lang="en-US" dirty="0"/>
            </a:br>
            <a:r>
              <a:rPr lang="en-US" dirty="0"/>
              <a:t>#challengeges for exercises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דיו 16">
                <a:extLst>
                  <a:ext uri="{FF2B5EF4-FFF2-40B4-BE49-F238E27FC236}">
                    <a16:creationId xmlns:a16="http://schemas.microsoft.com/office/drawing/2014/main" id="{15B94F7F-DA5D-6B54-E128-406702EFFC25}"/>
                  </a:ext>
                </a:extLst>
              </p14:cNvPr>
              <p14:cNvContentPartPr/>
              <p14:nvPr/>
            </p14:nvContentPartPr>
            <p14:xfrm>
              <a:off x="-109515" y="5743289"/>
              <a:ext cx="4397760" cy="881280"/>
            </p14:xfrm>
          </p:contentPart>
        </mc:Choice>
        <mc:Fallback>
          <p:pic>
            <p:nvPicPr>
              <p:cNvPr id="17" name="דיו 16">
                <a:extLst>
                  <a:ext uri="{FF2B5EF4-FFF2-40B4-BE49-F238E27FC236}">
                    <a16:creationId xmlns:a16="http://schemas.microsoft.com/office/drawing/2014/main" id="{15B94F7F-DA5D-6B54-E128-406702EFFC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5635" y="5737169"/>
                <a:ext cx="4410000" cy="8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68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076DF4FC-923F-B1FB-84C2-5E6D5C00E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" y="0"/>
            <a:ext cx="3086100" cy="6858000"/>
          </a:xfrm>
          <a:prstGeom prst="rect">
            <a:avLst/>
          </a:prstGeom>
        </p:spPr>
      </p:pic>
      <p:sp>
        <p:nvSpPr>
          <p:cNvPr id="7" name="כותרת 6">
            <a:extLst>
              <a:ext uri="{FF2B5EF4-FFF2-40B4-BE49-F238E27FC236}">
                <a16:creationId xmlns:a16="http://schemas.microsoft.com/office/drawing/2014/main" id="{BC2450EE-8AC5-6E53-E9F1-2E41458C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122363"/>
            <a:ext cx="5635256" cy="1737795"/>
          </a:xfrm>
        </p:spPr>
        <p:txBody>
          <a:bodyPr>
            <a:normAutofit/>
          </a:bodyPr>
          <a:lstStyle/>
          <a:p>
            <a:r>
              <a:rPr lang="en-US" sz="4000" dirty="0"/>
              <a:t>Choose from selection bar muscle and get a lot of exercises..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18588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 descr="תמונה שמכילה טקסט, צילום מסך, תוכנה, דף אינטרנט&#10;&#10;התיאור נוצר באופן אוטומטי">
            <a:extLst>
              <a:ext uri="{FF2B5EF4-FFF2-40B4-BE49-F238E27FC236}">
                <a16:creationId xmlns:a16="http://schemas.microsoft.com/office/drawing/2014/main" id="{DB3EAADF-7762-9046-B272-E6C1822C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5" y="0"/>
            <a:ext cx="3086100" cy="6858000"/>
          </a:xfrm>
          <a:prstGeom prst="rect">
            <a:avLst/>
          </a:prstGeom>
        </p:spPr>
      </p:pic>
      <p:sp>
        <p:nvSpPr>
          <p:cNvPr id="17" name="כותרת 16">
            <a:extLst>
              <a:ext uri="{FF2B5EF4-FFF2-40B4-BE49-F238E27FC236}">
                <a16:creationId xmlns:a16="http://schemas.microsoft.com/office/drawing/2014/main" id="{F997DC2C-366E-B7A5-D311-4512F2E4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498" y="365125"/>
            <a:ext cx="537830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Write a kind of food meal and see the nutrition </a:t>
            </a: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30AB88A3-CC59-C3B2-5A6C-A927A00F9378}"/>
                  </a:ext>
                </a:extLst>
              </p14:cNvPr>
              <p14:cNvContentPartPr/>
              <p14:nvPr/>
            </p14:nvContentPartPr>
            <p14:xfrm>
              <a:off x="1732965" y="5813849"/>
              <a:ext cx="809280" cy="608760"/>
            </p14:xfrm>
          </p:contentPart>
        </mc:Choice>
        <mc:Fallback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30AB88A3-CC59-C3B2-5A6C-A927A00F93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6845" y="5807729"/>
                <a:ext cx="82152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דיו 18">
                <a:extLst>
                  <a:ext uri="{FF2B5EF4-FFF2-40B4-BE49-F238E27FC236}">
                    <a16:creationId xmlns:a16="http://schemas.microsoft.com/office/drawing/2014/main" id="{324CC45B-6D28-0DBD-2C24-DD7C101E98B8}"/>
                  </a:ext>
                </a:extLst>
              </p14:cNvPr>
              <p14:cNvContentPartPr/>
              <p14:nvPr/>
            </p14:nvContentPartPr>
            <p14:xfrm>
              <a:off x="3520365" y="1690049"/>
              <a:ext cx="1371240" cy="318960"/>
            </p14:xfrm>
          </p:contentPart>
        </mc:Choice>
        <mc:Fallback>
          <p:pic>
            <p:nvPicPr>
              <p:cNvPr id="19" name="דיו 18">
                <a:extLst>
                  <a:ext uri="{FF2B5EF4-FFF2-40B4-BE49-F238E27FC236}">
                    <a16:creationId xmlns:a16="http://schemas.microsoft.com/office/drawing/2014/main" id="{324CC45B-6D28-0DBD-2C24-DD7C101E98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4245" y="1683929"/>
                <a:ext cx="13834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דיו 21">
                <a:extLst>
                  <a:ext uri="{FF2B5EF4-FFF2-40B4-BE49-F238E27FC236}">
                    <a16:creationId xmlns:a16="http://schemas.microsoft.com/office/drawing/2014/main" id="{8CBFCBE8-FF30-CA73-0774-3AC0B9D4DC1C}"/>
                  </a:ext>
                </a:extLst>
              </p14:cNvPr>
              <p14:cNvContentPartPr/>
              <p14:nvPr/>
            </p14:nvContentPartPr>
            <p14:xfrm>
              <a:off x="3416325" y="1605449"/>
              <a:ext cx="1029240" cy="707040"/>
            </p14:xfrm>
          </p:contentPart>
        </mc:Choice>
        <mc:Fallback>
          <p:pic>
            <p:nvPicPr>
              <p:cNvPr id="22" name="דיו 21">
                <a:extLst>
                  <a:ext uri="{FF2B5EF4-FFF2-40B4-BE49-F238E27FC236}">
                    <a16:creationId xmlns:a16="http://schemas.microsoft.com/office/drawing/2014/main" id="{8CBFCBE8-FF30-CA73-0774-3AC0B9D4DC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0205" y="1599329"/>
                <a:ext cx="1041480" cy="7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66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צילום מסך, גופן, עיצוב&#10;&#10;התיאור נוצר באופן אוטומטי">
            <a:extLst>
              <a:ext uri="{FF2B5EF4-FFF2-40B4-BE49-F238E27FC236}">
                <a16:creationId xmlns:a16="http://schemas.microsoft.com/office/drawing/2014/main" id="{065CCEA9-BADD-6822-7F95-9509DCD6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8" y="0"/>
            <a:ext cx="3086100" cy="6858000"/>
          </a:xfrm>
          <a:prstGeom prst="rect">
            <a:avLst/>
          </a:prstGeom>
        </p:spPr>
      </p:pic>
      <p:sp>
        <p:nvSpPr>
          <p:cNvPr id="4" name="כותרת 3">
            <a:extLst>
              <a:ext uri="{FF2B5EF4-FFF2-40B4-BE49-F238E27FC236}">
                <a16:creationId xmlns:a16="http://schemas.microsoft.com/office/drawing/2014/main" id="{021B351C-DC13-F1BA-5E06-9DFB9004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566" y="365125"/>
            <a:ext cx="6335233" cy="1325563"/>
          </a:xfrm>
        </p:spPr>
        <p:txBody>
          <a:bodyPr/>
          <a:lstStyle/>
          <a:p>
            <a:r>
              <a:rPr lang="en-US" dirty="0"/>
              <a:t>Equipment List – </a:t>
            </a:r>
            <a:br>
              <a:rPr lang="en-US" dirty="0"/>
            </a:br>
            <a:r>
              <a:rPr lang="en-US" dirty="0"/>
              <a:t>click to see description.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943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E6A60F85-36A2-72B6-9E0C-7E862DBC8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2" y="0"/>
            <a:ext cx="3086100" cy="6858000"/>
          </a:xfrm>
          <a:prstGeom prst="rect">
            <a:avLst/>
          </a:prstGeom>
        </p:spPr>
      </p:pic>
      <p:sp>
        <p:nvSpPr>
          <p:cNvPr id="4" name="כותרת 3">
            <a:extLst>
              <a:ext uri="{FF2B5EF4-FFF2-40B4-BE49-F238E27FC236}">
                <a16:creationId xmlns:a16="http://schemas.microsoft.com/office/drawing/2014/main" id="{311AA62F-7A96-F2C1-88F8-4AA9C279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912" y="365125"/>
            <a:ext cx="602688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 subject you want </a:t>
            </a:r>
            <a:r>
              <a:rPr lang="en-US" dirty="0" err="1"/>
              <a:t>unswer</a:t>
            </a:r>
            <a:r>
              <a:rPr lang="en-US" dirty="0"/>
              <a:t> to , and add comments</a:t>
            </a:r>
            <a:endParaRPr lang="he-IL" dirty="0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B620DD5D-2A47-72E1-B1DC-250631A5E144}"/>
              </a:ext>
            </a:extLst>
          </p:cNvPr>
          <p:cNvGrpSpPr/>
          <p:nvPr/>
        </p:nvGrpSpPr>
        <p:grpSpPr>
          <a:xfrm>
            <a:off x="7612485" y="2933849"/>
            <a:ext cx="2801160" cy="2850120"/>
            <a:chOff x="7612485" y="2933849"/>
            <a:chExt cx="2801160" cy="28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דיו 4">
                  <a:extLst>
                    <a:ext uri="{FF2B5EF4-FFF2-40B4-BE49-F238E27FC236}">
                      <a16:creationId xmlns:a16="http://schemas.microsoft.com/office/drawing/2014/main" id="{406D604F-28D3-9140-9216-93117FD813BB}"/>
                    </a:ext>
                  </a:extLst>
                </p14:cNvPr>
                <p14:cNvContentPartPr/>
                <p14:nvPr/>
              </p14:nvContentPartPr>
              <p14:xfrm>
                <a:off x="8281365" y="2933849"/>
                <a:ext cx="77040" cy="2540880"/>
              </p14:xfrm>
            </p:contentPart>
          </mc:Choice>
          <mc:Fallback>
            <p:pic>
              <p:nvPicPr>
                <p:cNvPr id="5" name="דיו 4">
                  <a:extLst>
                    <a:ext uri="{FF2B5EF4-FFF2-40B4-BE49-F238E27FC236}">
                      <a16:creationId xmlns:a16="http://schemas.microsoft.com/office/drawing/2014/main" id="{406D604F-28D3-9140-9216-93117FD813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75245" y="2927729"/>
                  <a:ext cx="89280" cy="25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69EFDF34-084B-8BF7-BD9C-22D96E899A03}"/>
                    </a:ext>
                  </a:extLst>
                </p14:cNvPr>
                <p14:cNvContentPartPr/>
                <p14:nvPr/>
              </p14:nvContentPartPr>
              <p14:xfrm>
                <a:off x="8962485" y="3189449"/>
                <a:ext cx="32760" cy="2055600"/>
              </p14:xfrm>
            </p:contentPart>
          </mc:Choice>
          <mc:Fallback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69EFDF34-084B-8BF7-BD9C-22D96E899A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56365" y="3183329"/>
                  <a:ext cx="45000" cy="20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F65C39DB-7166-29B5-A562-348166D2740D}"/>
                    </a:ext>
                  </a:extLst>
                </p14:cNvPr>
                <p14:cNvContentPartPr/>
                <p14:nvPr/>
              </p14:nvContentPartPr>
              <p14:xfrm>
                <a:off x="7612485" y="4218329"/>
                <a:ext cx="2801160" cy="1565640"/>
              </p14:xfrm>
            </p:contentPart>
          </mc:Choice>
          <mc:Fallback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F65C39DB-7166-29B5-A562-348166D274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06365" y="4212209"/>
                  <a:ext cx="2813400" cy="157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449022F1-5978-1CC0-8B79-161CB44FC830}"/>
              </a:ext>
            </a:extLst>
          </p:cNvPr>
          <p:cNvGrpSpPr/>
          <p:nvPr/>
        </p:nvGrpSpPr>
        <p:grpSpPr>
          <a:xfrm>
            <a:off x="2455485" y="977609"/>
            <a:ext cx="2109240" cy="693720"/>
            <a:chOff x="2455485" y="977609"/>
            <a:chExt cx="2109240" cy="69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F7B61D76-D7A4-8523-641C-1816DADCD4B0}"/>
                    </a:ext>
                  </a:extLst>
                </p14:cNvPr>
                <p14:cNvContentPartPr/>
                <p14:nvPr/>
              </p14:nvContentPartPr>
              <p14:xfrm>
                <a:off x="2530365" y="1147529"/>
                <a:ext cx="2034360" cy="159480"/>
              </p14:xfrm>
            </p:contentPart>
          </mc:Choice>
          <mc:Fallback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F7B61D76-D7A4-8523-641C-1816DADCD4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4245" y="1141409"/>
                  <a:ext cx="20466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דיו 10">
                  <a:extLst>
                    <a:ext uri="{FF2B5EF4-FFF2-40B4-BE49-F238E27FC236}">
                      <a16:creationId xmlns:a16="http://schemas.microsoft.com/office/drawing/2014/main" id="{F7527735-65B1-5CD4-D1A6-AFE704FACD80}"/>
                    </a:ext>
                  </a:extLst>
                </p14:cNvPr>
                <p14:cNvContentPartPr/>
                <p14:nvPr/>
              </p14:nvContentPartPr>
              <p14:xfrm>
                <a:off x="2499045" y="977609"/>
                <a:ext cx="690480" cy="128520"/>
              </p14:xfrm>
            </p:contentPart>
          </mc:Choice>
          <mc:Fallback>
            <p:pic>
              <p:nvPicPr>
                <p:cNvPr id="11" name="דיו 10">
                  <a:extLst>
                    <a:ext uri="{FF2B5EF4-FFF2-40B4-BE49-F238E27FC236}">
                      <a16:creationId xmlns:a16="http://schemas.microsoft.com/office/drawing/2014/main" id="{F7527735-65B1-5CD4-D1A6-AFE704FACD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92925" y="971489"/>
                  <a:ext cx="702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6594EB9E-8795-AC95-8116-A817EDEEB995}"/>
                    </a:ext>
                  </a:extLst>
                </p14:cNvPr>
                <p14:cNvContentPartPr/>
                <p14:nvPr/>
              </p14:nvContentPartPr>
              <p14:xfrm>
                <a:off x="2455485" y="1137089"/>
                <a:ext cx="741240" cy="534240"/>
              </p14:xfrm>
            </p:contentPart>
          </mc:Choice>
          <mc:Fallback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6594EB9E-8795-AC95-8116-A817EDEEB9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9365" y="1130969"/>
                  <a:ext cx="753480" cy="54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935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87BE6C84-1009-B24A-BC66-44FAA17AE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1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7263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48</Words>
  <Application>Microsoft Office PowerPoint</Application>
  <PresentationFormat>מסך רחב</PresentationFormat>
  <Paragraphs>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ערכת נושא Office</vt:lpstr>
      <vt:lpstr>Home page- #challengeges for exercises</vt:lpstr>
      <vt:lpstr>Choose from selection bar muscle and get a lot of exercises..</vt:lpstr>
      <vt:lpstr>Write a kind of food meal and see the nutrition </vt:lpstr>
      <vt:lpstr>Equipment List –  click to see description.</vt:lpstr>
      <vt:lpstr>Add subject you want unswer to , and add comments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איתי מרלינסקי</dc:creator>
  <cp:lastModifiedBy>איתי מרלינסקי</cp:lastModifiedBy>
  <cp:revision>1</cp:revision>
  <dcterms:created xsi:type="dcterms:W3CDTF">2024-07-29T03:14:48Z</dcterms:created>
  <dcterms:modified xsi:type="dcterms:W3CDTF">2024-07-29T03:35:55Z</dcterms:modified>
</cp:coreProperties>
</file>