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33" autoAdjust="0"/>
    <p:restoredTop sz="94660"/>
  </p:normalViewPr>
  <p:slideViewPr>
    <p:cSldViewPr snapToGrid="0">
      <p:cViewPr>
        <p:scale>
          <a:sx n="150" d="100"/>
          <a:sy n="150" d="100"/>
        </p:scale>
        <p:origin x="2334" y="-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[Poster Describe Research or Software Development Project]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GNN – Net classification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Itay Yosef, Omer Rabin,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Yoel</a:t>
            </a: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 Hartman,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Itamar</a:t>
            </a: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Almog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Supervised by Dr. Amit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Dvir</a:t>
            </a: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, Dr. Ran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Dubin</a:t>
            </a: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, Dr. Chen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Hajaj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23493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2. In the last two decades the Internet has grown very much, and so is the amount of traffic in it. Today around 90% of the traffic is classified, which is a good thing for privacy of the users. 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need for traffic classification rises from the need to filter and control traffic,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even though it's encrypted.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2841385"/>
            <a:ext cx="2944178" cy="26245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sz="1400" dirty="0"/>
              <a:t>There are 4 main models that we do the testing on, two of them use GNN, and the other two are some other aspects of deep learning. </a:t>
            </a:r>
          </a:p>
          <a:p>
            <a:pPr>
              <a:defRPr/>
            </a:pPr>
            <a:r>
              <a:rPr lang="en-US" sz="1400" dirty="0"/>
              <a:t> </a:t>
            </a:r>
            <a:endParaRPr lang="en-US" sz="14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75954" y="406575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Using 3 different data sets, BOA, </a:t>
            </a:r>
            <a:r>
              <a:rPr lang="en-US" sz="1200" dirty="0" err="1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MappGraph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Flowprint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we tested the implementations of the 4 models of the 3 datasets and gathered the results.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96848" y="5769519"/>
            <a:ext cx="6524805" cy="412340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Solution Description (Algorithms, Modulation, Patterns, Infrastructure, UI,   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Functionality)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7635" y="8827029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E06C4-1B62-4427-98E9-3F44949EBC0B}"/>
              </a:ext>
            </a:extLst>
          </p:cNvPr>
          <p:cNvSpPr/>
          <p:nvPr/>
        </p:nvSpPr>
        <p:spPr>
          <a:xfrm>
            <a:off x="196848" y="210867"/>
            <a:ext cx="930543" cy="862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Logo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41382" y="3221338"/>
            <a:ext cx="397984" cy="24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26077" y="4436621"/>
            <a:ext cx="434574" cy="241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701800" y="544655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50"/>
            <a:ext cx="2944177" cy="110554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</a:rPr>
              <a:t> The main goal of our research is to show if there is any advantage to using GNN to classify encrypted traffic over other deep learning methods.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>
            <a:off x="5195901" y="9391065"/>
            <a:ext cx="43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2680469" y="9260260"/>
            <a:ext cx="2515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Instructions(</a:t>
            </a:r>
            <a:r>
              <a:rPr lang="en-US" sz="1100" dirty="0" err="1"/>
              <a:t>github</a:t>
            </a:r>
            <a:r>
              <a:rPr lang="en-US" sz="110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FC95C-2546-AA42-06DB-F6A83ED431C2}"/>
              </a:ext>
            </a:extLst>
          </p:cNvPr>
          <p:cNvSpPr/>
          <p:nvPr/>
        </p:nvSpPr>
        <p:spPr>
          <a:xfrm>
            <a:off x="5906531" y="223953"/>
            <a:ext cx="784872" cy="84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49</a:t>
            </a:r>
            <a:endParaRPr lang="en-US" sz="9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1B3A58-5846-898B-238A-7CC138F3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8" y="210866"/>
            <a:ext cx="1053676" cy="932133"/>
          </a:xfrm>
          <a:prstGeom prst="rect">
            <a:avLst/>
          </a:prstGeom>
        </p:spPr>
      </p:pic>
      <p:pic>
        <p:nvPicPr>
          <p:cNvPr id="21" name="Picture 20" descr="Qr code&#10;&#10;Description automatically generated">
            <a:extLst>
              <a:ext uri="{FF2B5EF4-FFF2-40B4-BE49-F238E27FC236}">
                <a16:creationId xmlns:a16="http://schemas.microsoft.com/office/drawing/2014/main" id="{7EF97932-A784-6F3D-4B3D-ED2CCBD44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90" y="9072029"/>
            <a:ext cx="622150" cy="6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</TotalTime>
  <Words>234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איתי יוסף</cp:lastModifiedBy>
  <cp:revision>16</cp:revision>
  <dcterms:created xsi:type="dcterms:W3CDTF">2020-05-21T09:41:20Z</dcterms:created>
  <dcterms:modified xsi:type="dcterms:W3CDTF">2022-05-22T10:32:55Z</dcterms:modified>
</cp:coreProperties>
</file>