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F711C-5DA8-4480-BACD-5BE0A58D5E82}" v="4" dt="2022-08-31T09:30:2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7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יתי לביא עוקבי" userId="c3fd529b5a75ec58" providerId="LiveId" clId="{B4DF711C-5DA8-4480-BACD-5BE0A58D5E82}"/>
    <pc:docChg chg="undo custSel modSld">
      <pc:chgData name="איתי לביא עוקבי" userId="c3fd529b5a75ec58" providerId="LiveId" clId="{B4DF711C-5DA8-4480-BACD-5BE0A58D5E82}" dt="2022-08-31T09:31:52.903" v="77" actId="1036"/>
      <pc:docMkLst>
        <pc:docMk/>
      </pc:docMkLst>
      <pc:sldChg chg="delSp modSp mod">
        <pc:chgData name="איתי לביא עוקבי" userId="c3fd529b5a75ec58" providerId="LiveId" clId="{B4DF711C-5DA8-4480-BACD-5BE0A58D5E82}" dt="2022-08-31T09:31:52.903" v="77" actId="1036"/>
        <pc:sldMkLst>
          <pc:docMk/>
          <pc:sldMk cId="3901688180" sldId="256"/>
        </pc:sldMkLst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4" creationId="{A57150D3-3AF5-700B-CBA6-ACADC6A83AE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6" creationId="{7E51B42A-9845-1F33-A716-AF5E8B90A3D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8" creationId="{0382F692-9A7E-02A6-3955-8AB6AF1E366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0" creationId="{F32876CF-BDB8-D804-7FE0-4EB02B4EA7E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2" creationId="{91DAC788-4923-608E-BC30-55CBA8869D1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4" creationId="{F8CD2176-F9A5-18D4-27BB-441771475B4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6" creationId="{62C06DED-45DE-55B4-7D36-9A0282B6FA0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8" creationId="{C3C529E1-3604-4A5A-9D5F-CD0F3446CC3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0" creationId="{39D31912-8B28-C892-94AC-F16483CC4E32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2" creationId="{99C7E425-30DE-1C66-0AEB-3C4B26CC582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4" creationId="{6BB2E488-26EB-2012-B18E-31506BA3BB2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6" creationId="{2ADFE5D9-C8E7-090C-8F28-E3AEFF89A4A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8" creationId="{C11BBF4E-B197-2D37-8525-564711A8A82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0" creationId="{D46618AE-9734-656B-E613-28F6606FAC22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2" creationId="{54431362-9F9F-1181-1DDC-84E958D34B9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4" creationId="{A92E5751-C3F9-6CE5-852D-E66E72E8783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6" creationId="{4BDBD603-1390-9F22-568B-D60D24D9CA9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8" creationId="{D6D28CB7-6AAB-D18E-DFED-21F784E1876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40" creationId="{3E8B4610-144D-597C-A389-1ADE37D0A9C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42" creationId="{18C75F0F-4CE6-F666-FFA6-EA7EFDBC826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44" creationId="{112466D8-3B01-A444-133F-A6C8FC69A27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46" creationId="{88D4A479-5171-800B-E4B9-DC550B450FD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48" creationId="{47FD0B39-C89E-D71A-B81F-CFEB3DADF4B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50" creationId="{DF9E9AAA-7F49-360E-AC06-1C42D5E4F22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52" creationId="{EB2A1BD1-0912-1BB0-885D-C464C217EAF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54" creationId="{5BA5D652-E4AF-4220-29ED-E40E18EAC77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56" creationId="{98EC2C87-E1FA-7861-E0B8-D5D789973292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58" creationId="{EF00ECA3-A7B0-798A-C53D-771FF643EE9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60" creationId="{03074B50-81B0-DCA9-8C05-5594434BE16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62" creationId="{0E98E363-B374-8B7B-5654-2FAF768A0A6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64" creationId="{370366D7-C5DA-D9AC-A922-37537DD70CB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66" creationId="{9A8F23FB-0871-78D6-5BAE-E99D1CC881D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68" creationId="{39ABD12D-F884-2006-B10A-4932072C196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70" creationId="{BBA41EF6-9923-F2D3-1E60-D69F330189D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72" creationId="{C56AC7BA-DB6C-D75B-3FF2-E92C131F8E9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74" creationId="{69FFBC07-AF60-451D-4D0A-CBFF3BD127C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76" creationId="{614627BC-5AA5-2697-3388-88AB9CD4FB6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78" creationId="{CDD85872-B56F-20BC-1772-E8A3518DBFB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80" creationId="{D0AEEFF5-E5A2-2FE6-6707-6DBA323CCDA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82" creationId="{23500DE5-422C-29F6-F693-0722A485D88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84" creationId="{A75E0E32-63A6-5A2B-5EFB-682C281D09D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86" creationId="{3BF7387C-0147-41CF-CA91-46C2DB5F349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88" creationId="{099A1D98-5CEA-AF25-5FE1-A2DC09A5F8C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90" creationId="{D960A9C8-BF28-4BD2-8A51-ACDA072DF26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92" creationId="{698F33C3-1AE7-DD3D-1C91-D1C01D3F3D4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94" creationId="{EA3B0D7C-117C-F9F8-F7A5-2EC89526705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96" creationId="{37E8AD69-2DFF-4176-D2EC-263F5D5CD6D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98" creationId="{EC9C8895-55C1-8188-20CC-7201C6B8E5F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00" creationId="{76070746-54BE-BCF7-0FEA-2CE315EFA30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02" creationId="{2FD59752-6254-B2C4-1A41-184B9660897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04" creationId="{56790B9B-AAEC-762D-1943-57973E1CEBA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06" creationId="{E4701495-319B-193A-5298-57DB280CCBB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08" creationId="{C3A7742C-9835-C000-328D-1A29328324C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10" creationId="{36CED4A8-14DE-ACBA-EF37-71924D6694C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12" creationId="{4A58A7ED-35B9-0724-9025-EA2A41CD146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14" creationId="{4C2AA01C-F4FE-873E-1574-67EB3D5FA0D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16" creationId="{141A52EC-47C3-8CC9-30DE-D62FE5FCBF7A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18" creationId="{CA824D4C-1F42-C54B-ED1E-15672FAB33B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20" creationId="{3F2134B3-7C76-17C2-C1C5-B9AE9025C52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22" creationId="{3E47C972-16C2-510C-309D-901FEAC6E07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24" creationId="{7A4CFE51-B974-EAB9-4AB8-05AFF05F20A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26" creationId="{D6625002-CD8E-E9A3-C279-7B0306B2A52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28" creationId="{88743958-098B-E2EC-EED3-603A4C34A0F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30" creationId="{436E250B-9077-1128-FB29-FA21CAE5E73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32" creationId="{3A447725-CAC7-A240-D838-1F7A1D707FE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34" creationId="{B0934853-BB5B-71A5-1EED-BDEAAE0EC2A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36" creationId="{BA4011E6-AC37-0A95-9A1E-EED67EA708AA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38" creationId="{CD458A16-81A6-EFAD-0725-DD979E8D5D0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40" creationId="{E8921B93-9B1B-BBF1-00F8-59D9AD3F29E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42" creationId="{E60A20FB-FC73-9072-645C-FC584BF489B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44" creationId="{E6638E74-F954-B771-487F-A6F063D6ECB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46" creationId="{33B72F59-2C10-4047-CCAA-CAA13CFCF03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48" creationId="{15579187-51BA-2AC0-1340-709AC554E85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50" creationId="{F8215A31-22F2-2BDF-CDFC-BAD2070EA0E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52" creationId="{FDD6BB4D-DB8E-AB62-0FE6-6A1255F8F96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54" creationId="{AF092CF6-9EA8-07CF-73E4-C8BBA84F6FF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56" creationId="{3E4D4908-582F-58D1-D044-13A73516D20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58" creationId="{E79B7695-8C9D-6D3A-B939-1D83B590FC4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60" creationId="{6AB5F776-8C24-8B1D-0DFD-8998ED29463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62" creationId="{6FA41384-F5F1-2235-577E-27B2DCC8C92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64" creationId="{31204B89-E7AE-2188-9070-BD69DBF9D72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66" creationId="{63472C65-7845-2123-0B80-CB4E58C0C6C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68" creationId="{E7B6E839-977D-0126-79CF-B823F5716F5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70" creationId="{88C69C3D-F0DD-F3A9-1D13-C52636F102D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72" creationId="{3298BF37-E46B-74F7-ECA0-1B109B00B2D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74" creationId="{68B1DE38-19E6-CCFD-158E-574A1BEF3C7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76" creationId="{EBA2FF23-9915-CDF3-F136-50BAB0F03E5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78" creationId="{3D1604A1-CC0B-1389-55BF-C684ACAA79B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80" creationId="{5B1F53F2-6930-10FE-28AD-D0A372E945E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82" creationId="{EF6A1671-8AB6-F4BF-A800-24A314C52A5A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84" creationId="{431D48C8-C17D-B5EB-25E7-60765F12C71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86" creationId="{24A752E2-614E-CE13-CB0E-B7E2BF112AC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88" creationId="{997CFE81-C779-4862-BF73-BD31BC264F3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90" creationId="{A6433A17-DD77-58D3-D865-7229F0E78FA2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92" creationId="{E01F5F7B-C9DE-6C37-E0C0-BF0AC6769CB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94" creationId="{9DDE16CE-B45D-03F3-A621-B322AD64CE3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96" creationId="{CBD4DDF7-1A8D-A110-29FD-89FCA6FEF17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198" creationId="{8626826A-D297-62C6-47C7-CC32F6FEAA8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00" creationId="{801990C4-AEF4-7F9D-04FB-80FABB434A4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02" creationId="{FBE1B1AF-ABA9-6117-6157-B67067329BA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04" creationId="{319E1E7C-F205-593A-D261-09328E0C184A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06" creationId="{B48DC108-7EA4-A658-1AAF-30C72B712AB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08" creationId="{E37BD0E6-B1D2-8330-E04F-7B226985500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10" creationId="{2EF941E1-FD8D-B864-1315-A80D6613D7D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12" creationId="{BBD82BD0-1A62-E8B5-ECEE-24A629FBE94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14" creationId="{0750F6D6-E015-F32D-8882-BC97D1523C2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16" creationId="{D3A5F70B-BAB1-B69A-A5BF-1463E719844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18" creationId="{5C6DB4A0-FD44-DC99-FD9E-5115728F637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20" creationId="{23812E4E-7B13-5855-40E4-170D5FDF353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22" creationId="{C171FB91-98B3-543C-04C9-5F78AA51DA4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24" creationId="{5FDD8C76-C5D9-E90F-AC47-EF507A475F6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26" creationId="{E7EE1F30-012E-5545-CAAF-45CE7B35F65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28" creationId="{44DC3E00-0B18-4768-823D-BCA67699621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30" creationId="{601DDFCC-7FA7-56B5-8F3F-BF44472BBE0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32" creationId="{C0C66659-7AF8-D91B-4A7D-5FB78E9F4C1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34" creationId="{BEA89AF2-5494-4734-62FE-29EA2329454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36" creationId="{3B81E1D3-3C93-17D8-50A8-D0BD062A1FE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38" creationId="{0973D697-92CA-0AD5-B57F-6C9C0F9299C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40" creationId="{8FAC5B82-41A0-FAFA-94E5-80FBF7AC9E3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42" creationId="{911A62D0-A72A-A2E8-03A3-97474086D08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44" creationId="{EE0629C9-03E7-E4E2-A83A-C863C3FCA0C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46" creationId="{2E71CD59-CC3F-C612-272B-CAABECEC6F9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48" creationId="{92B4E294-81BC-E884-6CEB-C295596FF44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50" creationId="{17360791-67DC-04B1-0E2F-4EDA3A94C972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52" creationId="{07EB6465-8F88-FD79-6D22-CD0FD4679253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54" creationId="{294D30AA-1FDD-8ECC-CCCA-C3E01DB1D41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56" creationId="{81DFD258-CA46-9B92-EF98-F35778EBD74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58" creationId="{BE47B9A1-244D-DCE8-117B-D8BED0FBF9D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60" creationId="{AC887BC6-85EF-49B4-400F-50554271E33A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62" creationId="{C9F85D22-3C6C-414D-557A-6D4BB934BE12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64" creationId="{41B4A049-9C02-EEAD-A370-C5195C69546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66" creationId="{32F81132-EFD0-5CC1-FCDA-09C2C562963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68" creationId="{3858D306-A14E-2668-A688-E2AE32F62BC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70" creationId="{748128C4-06C7-CD23-5B66-AB4A85A85D7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72" creationId="{2933C857-561E-4D23-54E9-E9BB1980D882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74" creationId="{6DEEE573-9307-FDF0-37C1-E220BD35E61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76" creationId="{6FDBBC4E-D3A6-E083-CC7A-E452E366D27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78" creationId="{51F616A3-0874-EF1E-CAE1-274FC71CF18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80" creationId="{E42AC06A-766C-415B-F25D-13EF9B1D8DC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82" creationId="{2CF099B2-D49A-E696-33E7-4D9198EAC4D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84" creationId="{368C6770-6145-9932-8D51-3B48E83029D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86" creationId="{97094C32-CFDB-D48B-1EA1-8BE8B34359B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88" creationId="{8525FDBB-CDA9-4E51-4687-FACAC6A1D29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90" creationId="{460CB978-ACC5-79B8-4F15-9CE17399AFE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92" creationId="{06689DA4-83C3-47A5-6652-C0C4816BDEB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94" creationId="{BCECF77C-6E44-AAC8-32ED-610E4506C0A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96" creationId="{2B5173FE-EBBA-728D-9BF6-4A3E6A742E1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298" creationId="{10EE6CBB-ADCB-2FA8-5D9C-A0FB9ADBE4A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00" creationId="{815D175D-426C-1AE8-CC4A-F2D2870D4CC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02" creationId="{2C8F0790-51EF-EA5B-4911-B31AF6CF8A4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04" creationId="{60BE32AD-F8EC-794A-43DD-3BD596EF198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06" creationId="{EDAE9C06-A8D1-B842-6306-27D0860B39F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08" creationId="{E3F0230E-EB13-530A-0B30-3AA01864571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10" creationId="{AF009198-7D37-AF53-3321-195F0D4029F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12" creationId="{A33291E5-F9F9-CD0D-6F93-A87708CAE63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14" creationId="{E4433E4F-F908-00E1-BDB9-9DFBF9328984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16" creationId="{E54AA713-12A7-6137-2D1B-193BA36C5B1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18" creationId="{403BAFCB-2AF9-B736-CBB4-5D50CBDB5B2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20" creationId="{9B9934CC-039E-6463-9398-AD781EC181C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22" creationId="{33346956-6CE8-1FE3-0457-1F35E7715C3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24" creationId="{2B3391E7-9FD4-8969-9670-31B7305FB66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26" creationId="{E4869449-1AD1-130A-2F13-6E61E76C2CE6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28" creationId="{4169AE2C-C24F-6070-9B54-EAB66104FA7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30" creationId="{89B1F3D1-5B51-E29A-601D-7C55737E4C2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32" creationId="{5E81EF74-AF2B-BA2D-3CAD-4475B074969A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34" creationId="{69E29B3A-1A4E-9268-455D-1F4803AC32A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36" creationId="{D26D60D2-13F4-C005-4D4A-C435FB51391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38" creationId="{AD70BDE5-896B-32B2-FB5F-3D721A2A91E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40" creationId="{0D2C64BC-A6F2-E940-2C75-DE577DE180C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42" creationId="{5307E232-AEA9-E6BF-080B-1BABCE918B6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44" creationId="{CC822FC1-073D-20A2-C87C-C8E0929FA2AA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46" creationId="{76B6A9E6-A401-6B45-D4F1-8C73522D0C3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48" creationId="{E057A32C-EFC4-6331-F6E1-3B2516C21E5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50" creationId="{B762A009-C710-E366-8C7B-E42666C9E9B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52" creationId="{FCEAF1E2-AAE3-4073-3CF2-1CCE0DDEBB42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54" creationId="{4645A4B9-B3C1-29F7-1968-AF4FA9C48B6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56" creationId="{DFD69E89-0462-71DB-363E-B32F48CA5E5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58" creationId="{A7BE22AD-B5A2-DB71-2E68-9D6F188BC8BD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60" creationId="{61DF8EA5-E98B-87C3-C70F-E84471E18C0E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62" creationId="{CD358FEC-62B8-C29C-D7F6-2BA51F14371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64" creationId="{F98E6C3B-A424-E739-C7C0-83298055581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66" creationId="{F9FC3122-6C0F-C7E0-31DE-E354DABF33B2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68" creationId="{EB2A52F0-EECD-F0A1-C1C9-ABBD74AA839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70" creationId="{B02A334C-6DBF-1B3F-8A74-DE81C156267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72" creationId="{AAF38D42-6649-3174-9229-2671A017480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74" creationId="{E5EF03F7-08FC-E348-5AC3-A87C8E81F9B8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76" creationId="{9B46CF22-F4BD-CC7F-3811-42DC2C3334B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78" creationId="{A21CC7B2-9438-615B-D609-A2840259CFAC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80" creationId="{02978629-C175-D2AE-05C8-C07E4C4EF545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82" creationId="{9D2123BC-853C-7CE9-0A48-24D309BCD0E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84" creationId="{D88D6BB8-8149-ABA3-B93D-9782CDD993D9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86" creationId="{B76B2AEA-06E0-B70B-9C5C-201E940B4B81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88" creationId="{C8EE0F95-1F60-7C3A-CDD8-321D9FB2BD3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90" creationId="{EE738639-7370-0D85-97EB-EB592CF83A1B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92" creationId="{5BB13E4B-AC6A-483B-046B-49C329C5073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94" creationId="{AFF20E0F-E6C1-FC55-FAFB-42316B66773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96" creationId="{4948131E-AA50-7BF4-B53C-291B44F02A00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398" creationId="{D9B6EDEC-1B82-05B9-8AC4-79A477F4A36F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400" creationId="{8EA25F78-86D9-12FB-6A52-0B5BEE107317}"/>
          </ac:spMkLst>
        </pc:spChg>
        <pc:spChg chg="mod">
          <ac:chgData name="איתי לביא עוקבי" userId="c3fd529b5a75ec58" providerId="LiveId" clId="{B4DF711C-5DA8-4480-BACD-5BE0A58D5E82}" dt="2022-08-31T09:29:57.464" v="1" actId="165"/>
          <ac:spMkLst>
            <pc:docMk/>
            <pc:sldMk cId="3901688180" sldId="256"/>
            <ac:spMk id="402" creationId="{23C687B4-EF91-2635-2160-1FAA0EA37089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07" creationId="{86A66F56-0E14-B128-3989-131640E2111A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09" creationId="{F537FD55-E73B-0B55-0430-ED8445AE55F2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11" creationId="{B7BB68D6-EAC7-94CF-D1C2-C1120AA09C47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13" creationId="{05AC93E4-2ACA-FD45-D142-E9A8103E2BFC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15" creationId="{82797936-16DD-3C42-8AFC-5B29AF2C8B38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17" creationId="{86AA6690-2EBF-9BAE-0E2B-19AA82016F5E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19" creationId="{B2AB548F-C536-BF5A-B8C9-07C7195214E0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21" creationId="{E616B996-E2D6-4EA3-C928-58DC68D900B6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23" creationId="{910F17E1-C073-BD52-B93E-9C72A482630D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25" creationId="{2E55EE88-A84D-3A1C-4592-A8EF883EC0D7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27" creationId="{93AC8F24-2104-F20E-F745-4BE478781802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29" creationId="{20366FCE-FE8C-218C-B06B-CF2EA8A1ADB0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31" creationId="{5396269E-9798-2623-F448-2410A10E3011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33" creationId="{EA797089-2DE9-D54F-596B-2444DE9F06E3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35" creationId="{691FABD3-CCEB-2763-EB6D-2393A1ADE4BC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37" creationId="{857D0DBF-4660-00B7-2882-160C52C19651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39" creationId="{AE7491AF-828B-12C8-EC75-EF4E9F1A0B1D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41" creationId="{668B0428-3EEA-003A-1B87-76C794206D11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43" creationId="{F4EAC9DD-B318-9D51-E2AA-0FF0D1602609}"/>
          </ac:spMkLst>
        </pc:spChg>
        <pc:spChg chg="mod topLvl">
          <ac:chgData name="איתי לביא עוקבי" userId="c3fd529b5a75ec58" providerId="LiveId" clId="{B4DF711C-5DA8-4480-BACD-5BE0A58D5E82}" dt="2022-08-31T09:31:52.903" v="77" actId="1036"/>
          <ac:spMkLst>
            <pc:docMk/>
            <pc:sldMk cId="3901688180" sldId="256"/>
            <ac:spMk id="445" creationId="{4A23FB04-266D-6597-E000-4B1480E45C73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47" creationId="{9312EBAD-C896-EF4C-7D4C-A11523368FAC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49" creationId="{3D54CBDF-122B-39C5-F34C-440B9EB2D70D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51" creationId="{39690A5D-325C-A257-4E7D-E37A6A438B4F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53" creationId="{9774F1A9-8BF9-DE48-77E1-5F6F08088D41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55" creationId="{1F6F4C83-E2A2-D503-1A2B-6B511679DBD8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57" creationId="{6EBDE909-84A3-E12B-A083-7D0260E5E156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59" creationId="{6DB02517-6B8B-2038-195B-12C9F51609E3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61" creationId="{F7DDB1FE-9850-C75D-25E7-6A7BF228DCCF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63" creationId="{F0406876-A6E1-25B9-2AE8-11BAE45DCB4F}"/>
          </ac:spMkLst>
        </pc:spChg>
        <pc:spChg chg="mod topLvl">
          <ac:chgData name="איתי לביא עוקבי" userId="c3fd529b5a75ec58" providerId="LiveId" clId="{B4DF711C-5DA8-4480-BACD-5BE0A58D5E82}" dt="2022-08-31T09:31:02.510" v="21" actId="1038"/>
          <ac:spMkLst>
            <pc:docMk/>
            <pc:sldMk cId="3901688180" sldId="256"/>
            <ac:spMk id="465" creationId="{74D9FEC2-642E-CFE8-55E1-BAF282EF35E8}"/>
          </ac:spMkLst>
        </pc:spChg>
        <pc:spChg chg="mod topLvl">
          <ac:chgData name="איתי לביא עוקבי" userId="c3fd529b5a75ec58" providerId="LiveId" clId="{B4DF711C-5DA8-4480-BACD-5BE0A58D5E82}" dt="2022-08-31T09:29:42.342" v="0" actId="165"/>
          <ac:spMkLst>
            <pc:docMk/>
            <pc:sldMk cId="3901688180" sldId="256"/>
            <ac:spMk id="468" creationId="{5349E7D6-2570-7D8C-913F-6D127768EEB9}"/>
          </ac:spMkLst>
        </pc:spChg>
        <pc:grpChg chg="mod topLvl">
          <ac:chgData name="איתי לביא עוקבי" userId="c3fd529b5a75ec58" providerId="LiveId" clId="{B4DF711C-5DA8-4480-BACD-5BE0A58D5E82}" dt="2022-08-31T09:29:57.464" v="1" actId="165"/>
          <ac:grpSpMkLst>
            <pc:docMk/>
            <pc:sldMk cId="3901688180" sldId="256"/>
            <ac:grpSpMk id="467" creationId="{082FFDA9-81BA-6E78-1178-36D2B19A01D2}"/>
          </ac:grpSpMkLst>
        </pc:grpChg>
        <pc:grpChg chg="del mod topLvl">
          <ac:chgData name="איתי לביא עוקבי" userId="c3fd529b5a75ec58" providerId="LiveId" clId="{B4DF711C-5DA8-4480-BACD-5BE0A58D5E82}" dt="2022-08-31T09:30:18.074" v="2" actId="165"/>
          <ac:grpSpMkLst>
            <pc:docMk/>
            <pc:sldMk cId="3901688180" sldId="256"/>
            <ac:grpSpMk id="469" creationId="{FB5FABCE-66D1-6E45-76DA-F73F8CC70AC9}"/>
          </ac:grpSpMkLst>
        </pc:grpChg>
        <pc:grpChg chg="del mod topLvl">
          <ac:chgData name="איתי לביא עוקבי" userId="c3fd529b5a75ec58" providerId="LiveId" clId="{B4DF711C-5DA8-4480-BACD-5BE0A58D5E82}" dt="2022-08-31T09:30:25.437" v="3" actId="165"/>
          <ac:grpSpMkLst>
            <pc:docMk/>
            <pc:sldMk cId="3901688180" sldId="256"/>
            <ac:grpSpMk id="492" creationId="{7843E9F7-8F29-CEC0-5922-CE634D24FA3F}"/>
          </ac:grpSpMkLst>
        </pc:grpChg>
        <pc:grpChg chg="del mod topLvl">
          <ac:chgData name="איתי לביא עוקבי" userId="c3fd529b5a75ec58" providerId="LiveId" clId="{B4DF711C-5DA8-4480-BACD-5BE0A58D5E82}" dt="2022-08-31T09:29:57.464" v="1" actId="165"/>
          <ac:grpSpMkLst>
            <pc:docMk/>
            <pc:sldMk cId="3901688180" sldId="256"/>
            <ac:grpSpMk id="493" creationId="{EA92A8AE-8C56-1668-D503-1E76705B8041}"/>
          </ac:grpSpMkLst>
        </pc:grpChg>
        <pc:grpChg chg="del">
          <ac:chgData name="איתי לביא עוקבי" userId="c3fd529b5a75ec58" providerId="LiveId" clId="{B4DF711C-5DA8-4480-BACD-5BE0A58D5E82}" dt="2022-08-31T09:29:42.342" v="0" actId="165"/>
          <ac:grpSpMkLst>
            <pc:docMk/>
            <pc:sldMk cId="3901688180" sldId="256"/>
            <ac:grpSpMk id="494" creationId="{677F86F6-FE98-1E2F-F489-615946B7602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EE54-7305-76FB-8799-9A645667B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5E687-25CA-3C6B-2667-673711B4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A6CE-C6DA-3FA5-5C7F-D46AFB2A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A758-616F-72C5-E819-05368ABA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B57B-8898-A5B3-E54D-DC5B656E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07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85A5-9D5E-5A73-0F17-0D0B7E6D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DDD46-30C7-8151-2A9D-E886E1881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F1C9-832A-A7B8-D851-202322F2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0CB3-E29D-26E7-A82A-B5373FD4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2A28-8B4E-C5DE-9814-14427B06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58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B1448-88F7-8C3B-45F3-39F729A56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7A8F-FBDD-9959-423F-1CC36C582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FB04-0CC8-992F-FC47-9B819183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1CF2-F8EE-B7AA-8484-A31E39A0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EFD5-811D-5908-250E-1B0861D9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241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8A8A-2DB7-E076-64D2-EAAD0C6A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42A3-2756-07E9-D0FF-8793088E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D57C-3654-A67C-10DC-49FCE1C4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54F2-2E28-07A0-2D6D-244A5598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DEC1-87E3-E472-6949-5C03411F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252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823B-7E82-5DC5-04C1-52AF240D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DB82-93B2-8120-C3C4-67C61B61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1FCC-3632-FAD3-214D-C9736404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556A-5807-10E4-E090-F691C2F0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43FA-4292-2435-A6B6-B9147ED1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564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FFE4-7F78-C7A4-D9C1-B6D2A5F4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09CF-DD58-46CD-DD78-527A7ABFE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E115-89EC-BD83-F0FE-6ED9DA9AE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EAB5F-C425-09BC-A474-108A9B9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3F90-2BDF-7143-D90D-79C0E619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2CC07-14F5-7976-E800-098510DB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172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73A2-1B5D-BF66-D300-77F609DB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13BB5-1ACA-4A49-00D2-4CCFFAE31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81AC4-2147-E61E-73D4-84BB5A92D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47A20-B7C3-AFE1-A3BD-289DF804D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83229-B384-FFC0-C127-746081F10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528D5-DDC1-AAF6-053C-E2F033B3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BE369-40BC-B6E8-E19B-359FB821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8A7CF-D464-833A-8707-3227EC84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633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2C42-168B-9EB6-868A-AD8E19EF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A13CF-AF8C-A442-77C9-2640CABB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BECF2-96C6-0DCD-B980-7F6DC628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31029-66D0-0C9C-CCF7-F324D546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440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59D9E-69D5-5FA3-4578-43B96BD9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407D7-9638-2B33-229D-666B23B1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6C3C6-0EFB-F553-5473-5F9257B5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427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FF19-D274-CA1C-6211-AC6FBF9D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8F46-6E3C-D0FA-97F2-379C7A5B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71B6D-B7A5-D32A-5088-0C88FE5B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A1B7-D381-45B0-462A-184310E3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17D25-8D8F-EFCE-D25D-BACAAF2B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0796-5C0A-E665-10A9-3B6CC7E3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34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49D-1BA5-EECC-F1A3-6F4104EF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4D47C-4D75-0214-42A7-7BBF13DFE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E0A1E-B02D-5083-8428-5B3E943C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64421-8286-40BA-CC89-B5E3B4D0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12673-E97C-3084-0D84-B172F90C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69B2-B131-6E52-D2B8-2C79BEA1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617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375F7-B709-2683-14EA-641F5602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2B737-369F-44CA-CFD2-CB2DFE410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3138-6811-76B1-91ED-16E8D9CC9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8A25-DDD5-432D-AB2C-AB904E8E09BD}" type="datetimeFigureOut">
              <a:rPr lang="en-IL" smtClean="0"/>
              <a:t>31/08/2022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DD9BD-C224-832B-7289-5F85FF93F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C585-77FE-6F22-FF86-155F5FBF3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BD26-5DFA-4763-8DA5-3EF62C9627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57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>
            <a:extLst>
              <a:ext uri="{FF2B5EF4-FFF2-40B4-BE49-F238E27FC236}">
                <a16:creationId xmlns:a16="http://schemas.microsoft.com/office/drawing/2014/main" id="{5349E7D6-2570-7D8C-913F-6D127768EEB9}"/>
              </a:ext>
            </a:extLst>
          </p:cNvPr>
          <p:cNvSpPr/>
          <p:nvPr/>
        </p:nvSpPr>
        <p:spPr>
          <a:xfrm>
            <a:off x="1687830" y="847725"/>
            <a:ext cx="8458200" cy="457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600px  X  1110px</a:t>
            </a:r>
            <a:endParaRPr lang="en-IL" sz="1100" dirty="0">
              <a:solidFill>
                <a:schemeClr val="tx2">
                  <a:lumMod val="60000"/>
                  <a:lumOff val="4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082FFDA9-81BA-6E78-1178-36D2B19A01D2}"/>
              </a:ext>
            </a:extLst>
          </p:cNvPr>
          <p:cNvGrpSpPr/>
          <p:nvPr/>
        </p:nvGrpSpPr>
        <p:grpSpPr>
          <a:xfrm>
            <a:off x="1695450" y="1602105"/>
            <a:ext cx="7620000" cy="3810000"/>
            <a:chOff x="1695450" y="771525"/>
            <a:chExt cx="7620000" cy="3810000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7150D3-3AF5-700B-CBA6-ACADC6A83AE7}"/>
                </a:ext>
              </a:extLst>
            </p:cNvPr>
            <p:cNvSpPr/>
            <p:nvPr/>
          </p:nvSpPr>
          <p:spPr>
            <a:xfrm>
              <a:off x="1695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51B42A-9845-1F33-A716-AF5E8B90A3DD}"/>
                </a:ext>
              </a:extLst>
            </p:cNvPr>
            <p:cNvSpPr/>
            <p:nvPr/>
          </p:nvSpPr>
          <p:spPr>
            <a:xfrm>
              <a:off x="2076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82F692-9A7E-02A6-3955-8AB6AF1E366E}"/>
                </a:ext>
              </a:extLst>
            </p:cNvPr>
            <p:cNvSpPr/>
            <p:nvPr/>
          </p:nvSpPr>
          <p:spPr>
            <a:xfrm>
              <a:off x="2457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2876CF-BDB8-D804-7FE0-4EB02B4EA7E5}"/>
                </a:ext>
              </a:extLst>
            </p:cNvPr>
            <p:cNvSpPr/>
            <p:nvPr/>
          </p:nvSpPr>
          <p:spPr>
            <a:xfrm>
              <a:off x="2838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DAC788-4923-608E-BC30-55CBA8869D10}"/>
                </a:ext>
              </a:extLst>
            </p:cNvPr>
            <p:cNvSpPr/>
            <p:nvPr/>
          </p:nvSpPr>
          <p:spPr>
            <a:xfrm>
              <a:off x="3219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CD2176-F9A5-18D4-27BB-441771475B4C}"/>
                </a:ext>
              </a:extLst>
            </p:cNvPr>
            <p:cNvSpPr/>
            <p:nvPr/>
          </p:nvSpPr>
          <p:spPr>
            <a:xfrm>
              <a:off x="3600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C06DED-45DE-55B4-7D36-9A0282B6FA04}"/>
                </a:ext>
              </a:extLst>
            </p:cNvPr>
            <p:cNvSpPr/>
            <p:nvPr/>
          </p:nvSpPr>
          <p:spPr>
            <a:xfrm>
              <a:off x="3981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C529E1-3604-4A5A-9D5F-CD0F3446CC3E}"/>
                </a:ext>
              </a:extLst>
            </p:cNvPr>
            <p:cNvSpPr/>
            <p:nvPr/>
          </p:nvSpPr>
          <p:spPr>
            <a:xfrm>
              <a:off x="4362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31912-8B28-C892-94AC-F16483CC4E32}"/>
                </a:ext>
              </a:extLst>
            </p:cNvPr>
            <p:cNvSpPr/>
            <p:nvPr/>
          </p:nvSpPr>
          <p:spPr>
            <a:xfrm>
              <a:off x="4743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C7E425-30DE-1C66-0AEB-3C4B26CC582D}"/>
                </a:ext>
              </a:extLst>
            </p:cNvPr>
            <p:cNvSpPr/>
            <p:nvPr/>
          </p:nvSpPr>
          <p:spPr>
            <a:xfrm>
              <a:off x="5124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B2E488-26EB-2012-B18E-31506BA3BB24}"/>
                </a:ext>
              </a:extLst>
            </p:cNvPr>
            <p:cNvSpPr/>
            <p:nvPr/>
          </p:nvSpPr>
          <p:spPr>
            <a:xfrm>
              <a:off x="5505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DFE5D9-C8E7-090C-8F28-E3AEFF89A4A1}"/>
                </a:ext>
              </a:extLst>
            </p:cNvPr>
            <p:cNvSpPr/>
            <p:nvPr/>
          </p:nvSpPr>
          <p:spPr>
            <a:xfrm>
              <a:off x="5886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1BBF4E-B197-2D37-8525-564711A8A824}"/>
                </a:ext>
              </a:extLst>
            </p:cNvPr>
            <p:cNvSpPr/>
            <p:nvPr/>
          </p:nvSpPr>
          <p:spPr>
            <a:xfrm>
              <a:off x="6267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6618AE-9734-656B-E613-28F6606FAC22}"/>
                </a:ext>
              </a:extLst>
            </p:cNvPr>
            <p:cNvSpPr/>
            <p:nvPr/>
          </p:nvSpPr>
          <p:spPr>
            <a:xfrm>
              <a:off x="6648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431362-9F9F-1181-1DDC-84E958D34B9C}"/>
                </a:ext>
              </a:extLst>
            </p:cNvPr>
            <p:cNvSpPr/>
            <p:nvPr/>
          </p:nvSpPr>
          <p:spPr>
            <a:xfrm>
              <a:off x="7029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2E5751-C3F9-6CE5-852D-E66E72E87835}"/>
                </a:ext>
              </a:extLst>
            </p:cNvPr>
            <p:cNvSpPr/>
            <p:nvPr/>
          </p:nvSpPr>
          <p:spPr>
            <a:xfrm>
              <a:off x="7410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DBD603-1390-9F22-568B-D60D24D9CA90}"/>
                </a:ext>
              </a:extLst>
            </p:cNvPr>
            <p:cNvSpPr/>
            <p:nvPr/>
          </p:nvSpPr>
          <p:spPr>
            <a:xfrm>
              <a:off x="7791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6D28CB7-6AAB-D18E-DFED-21F784E18761}"/>
                </a:ext>
              </a:extLst>
            </p:cNvPr>
            <p:cNvSpPr/>
            <p:nvPr/>
          </p:nvSpPr>
          <p:spPr>
            <a:xfrm>
              <a:off x="8172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8B4610-144D-597C-A389-1ADE37D0A9C6}"/>
                </a:ext>
              </a:extLst>
            </p:cNvPr>
            <p:cNvSpPr/>
            <p:nvPr/>
          </p:nvSpPr>
          <p:spPr>
            <a:xfrm>
              <a:off x="8553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C75F0F-4CE6-F666-FFA6-EA7EFDBC8268}"/>
                </a:ext>
              </a:extLst>
            </p:cNvPr>
            <p:cNvSpPr/>
            <p:nvPr/>
          </p:nvSpPr>
          <p:spPr>
            <a:xfrm>
              <a:off x="8934450" y="771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2466D8-3B01-A444-133F-A6C8FC69A271}"/>
                </a:ext>
              </a:extLst>
            </p:cNvPr>
            <p:cNvSpPr/>
            <p:nvPr/>
          </p:nvSpPr>
          <p:spPr>
            <a:xfrm>
              <a:off x="1695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D4A479-5171-800B-E4B9-DC550B450FD7}"/>
                </a:ext>
              </a:extLst>
            </p:cNvPr>
            <p:cNvSpPr/>
            <p:nvPr/>
          </p:nvSpPr>
          <p:spPr>
            <a:xfrm>
              <a:off x="2076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FD0B39-C89E-D71A-B81F-CFEB3DADF4B5}"/>
                </a:ext>
              </a:extLst>
            </p:cNvPr>
            <p:cNvSpPr/>
            <p:nvPr/>
          </p:nvSpPr>
          <p:spPr>
            <a:xfrm>
              <a:off x="2457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9E9AAA-7F49-360E-AC06-1C42D5E4F228}"/>
                </a:ext>
              </a:extLst>
            </p:cNvPr>
            <p:cNvSpPr/>
            <p:nvPr/>
          </p:nvSpPr>
          <p:spPr>
            <a:xfrm>
              <a:off x="2838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B2A1BD1-0912-1BB0-885D-C464C217EAF1}"/>
                </a:ext>
              </a:extLst>
            </p:cNvPr>
            <p:cNvSpPr/>
            <p:nvPr/>
          </p:nvSpPr>
          <p:spPr>
            <a:xfrm>
              <a:off x="3219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BA5D652-E4AF-4220-29ED-E40E18EAC776}"/>
                </a:ext>
              </a:extLst>
            </p:cNvPr>
            <p:cNvSpPr/>
            <p:nvPr/>
          </p:nvSpPr>
          <p:spPr>
            <a:xfrm>
              <a:off x="3600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EC2C87-E1FA-7861-E0B8-D5D789973292}"/>
                </a:ext>
              </a:extLst>
            </p:cNvPr>
            <p:cNvSpPr/>
            <p:nvPr/>
          </p:nvSpPr>
          <p:spPr>
            <a:xfrm>
              <a:off x="3981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0ECA3-A7B0-798A-C53D-771FF643EE93}"/>
                </a:ext>
              </a:extLst>
            </p:cNvPr>
            <p:cNvSpPr/>
            <p:nvPr/>
          </p:nvSpPr>
          <p:spPr>
            <a:xfrm>
              <a:off x="4362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074B50-81B0-DCA9-8C05-5594434BE166}"/>
                </a:ext>
              </a:extLst>
            </p:cNvPr>
            <p:cNvSpPr/>
            <p:nvPr/>
          </p:nvSpPr>
          <p:spPr>
            <a:xfrm>
              <a:off x="4743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98E363-B374-8B7B-5654-2FAF768A0A63}"/>
                </a:ext>
              </a:extLst>
            </p:cNvPr>
            <p:cNvSpPr/>
            <p:nvPr/>
          </p:nvSpPr>
          <p:spPr>
            <a:xfrm>
              <a:off x="5124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0366D7-C5DA-D9AC-A922-37537DD70CB7}"/>
                </a:ext>
              </a:extLst>
            </p:cNvPr>
            <p:cNvSpPr/>
            <p:nvPr/>
          </p:nvSpPr>
          <p:spPr>
            <a:xfrm>
              <a:off x="5505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8F23FB-0871-78D6-5BAE-E99D1CC881DF}"/>
                </a:ext>
              </a:extLst>
            </p:cNvPr>
            <p:cNvSpPr/>
            <p:nvPr/>
          </p:nvSpPr>
          <p:spPr>
            <a:xfrm>
              <a:off x="5886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ABD12D-F884-2006-B10A-4932072C1969}"/>
                </a:ext>
              </a:extLst>
            </p:cNvPr>
            <p:cNvSpPr/>
            <p:nvPr/>
          </p:nvSpPr>
          <p:spPr>
            <a:xfrm>
              <a:off x="6267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BA41EF6-9923-F2D3-1E60-D69F330189DB}"/>
                </a:ext>
              </a:extLst>
            </p:cNvPr>
            <p:cNvSpPr/>
            <p:nvPr/>
          </p:nvSpPr>
          <p:spPr>
            <a:xfrm>
              <a:off x="6648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56AC7BA-DB6C-D75B-3FF2-E92C131F8E9B}"/>
                </a:ext>
              </a:extLst>
            </p:cNvPr>
            <p:cNvSpPr/>
            <p:nvPr/>
          </p:nvSpPr>
          <p:spPr>
            <a:xfrm>
              <a:off x="7029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9FFBC07-AF60-451D-4D0A-CBFF3BD127C6}"/>
                </a:ext>
              </a:extLst>
            </p:cNvPr>
            <p:cNvSpPr/>
            <p:nvPr/>
          </p:nvSpPr>
          <p:spPr>
            <a:xfrm>
              <a:off x="7410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14627BC-5AA5-2697-3388-88AB9CD4FB67}"/>
                </a:ext>
              </a:extLst>
            </p:cNvPr>
            <p:cNvSpPr/>
            <p:nvPr/>
          </p:nvSpPr>
          <p:spPr>
            <a:xfrm>
              <a:off x="7791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DD85872-B56F-20BC-1772-E8A3518DBFBB}"/>
                </a:ext>
              </a:extLst>
            </p:cNvPr>
            <p:cNvSpPr/>
            <p:nvPr/>
          </p:nvSpPr>
          <p:spPr>
            <a:xfrm>
              <a:off x="8172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0AEEFF5-E5A2-2FE6-6707-6DBA323CCDA8}"/>
                </a:ext>
              </a:extLst>
            </p:cNvPr>
            <p:cNvSpPr/>
            <p:nvPr/>
          </p:nvSpPr>
          <p:spPr>
            <a:xfrm>
              <a:off x="8553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3500DE5-422C-29F6-F693-0722A485D880}"/>
                </a:ext>
              </a:extLst>
            </p:cNvPr>
            <p:cNvSpPr/>
            <p:nvPr/>
          </p:nvSpPr>
          <p:spPr>
            <a:xfrm>
              <a:off x="8934450" y="1152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75E0E32-63A6-5A2B-5EFB-682C281D09D1}"/>
                </a:ext>
              </a:extLst>
            </p:cNvPr>
            <p:cNvSpPr/>
            <p:nvPr/>
          </p:nvSpPr>
          <p:spPr>
            <a:xfrm>
              <a:off x="1695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F7387C-0147-41CF-CA91-46C2DB5F349F}"/>
                </a:ext>
              </a:extLst>
            </p:cNvPr>
            <p:cNvSpPr/>
            <p:nvPr/>
          </p:nvSpPr>
          <p:spPr>
            <a:xfrm>
              <a:off x="2076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9A1D98-5CEA-AF25-5FE1-A2DC09A5F8C0}"/>
                </a:ext>
              </a:extLst>
            </p:cNvPr>
            <p:cNvSpPr/>
            <p:nvPr/>
          </p:nvSpPr>
          <p:spPr>
            <a:xfrm>
              <a:off x="2457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960A9C8-BF28-4BD2-8A51-ACDA072DF267}"/>
                </a:ext>
              </a:extLst>
            </p:cNvPr>
            <p:cNvSpPr/>
            <p:nvPr/>
          </p:nvSpPr>
          <p:spPr>
            <a:xfrm>
              <a:off x="2838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98F33C3-1AE7-DD3D-1C91-D1C01D3F3D4F}"/>
                </a:ext>
              </a:extLst>
            </p:cNvPr>
            <p:cNvSpPr/>
            <p:nvPr/>
          </p:nvSpPr>
          <p:spPr>
            <a:xfrm>
              <a:off x="3219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A3B0D7C-117C-F9F8-F7A5-2EC895267053}"/>
                </a:ext>
              </a:extLst>
            </p:cNvPr>
            <p:cNvSpPr/>
            <p:nvPr/>
          </p:nvSpPr>
          <p:spPr>
            <a:xfrm>
              <a:off x="3600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7E8AD69-2DFF-4176-D2EC-263F5D5CD6D5}"/>
                </a:ext>
              </a:extLst>
            </p:cNvPr>
            <p:cNvSpPr/>
            <p:nvPr/>
          </p:nvSpPr>
          <p:spPr>
            <a:xfrm>
              <a:off x="3981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C9C8895-55C1-8188-20CC-7201C6B8E5FD}"/>
                </a:ext>
              </a:extLst>
            </p:cNvPr>
            <p:cNvSpPr/>
            <p:nvPr/>
          </p:nvSpPr>
          <p:spPr>
            <a:xfrm>
              <a:off x="4362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6070746-54BE-BCF7-0FEA-2CE315EFA30F}"/>
                </a:ext>
              </a:extLst>
            </p:cNvPr>
            <p:cNvSpPr/>
            <p:nvPr/>
          </p:nvSpPr>
          <p:spPr>
            <a:xfrm>
              <a:off x="4743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FD59752-6254-B2C4-1A41-184B96608973}"/>
                </a:ext>
              </a:extLst>
            </p:cNvPr>
            <p:cNvSpPr/>
            <p:nvPr/>
          </p:nvSpPr>
          <p:spPr>
            <a:xfrm>
              <a:off x="5124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90B9B-AAEC-762D-1943-57973E1CEBA7}"/>
                </a:ext>
              </a:extLst>
            </p:cNvPr>
            <p:cNvSpPr/>
            <p:nvPr/>
          </p:nvSpPr>
          <p:spPr>
            <a:xfrm>
              <a:off x="5505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4701495-319B-193A-5298-57DB280CCBBE}"/>
                </a:ext>
              </a:extLst>
            </p:cNvPr>
            <p:cNvSpPr/>
            <p:nvPr/>
          </p:nvSpPr>
          <p:spPr>
            <a:xfrm>
              <a:off x="5886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A7742C-9835-C000-328D-1A29328324C8}"/>
                </a:ext>
              </a:extLst>
            </p:cNvPr>
            <p:cNvSpPr/>
            <p:nvPr/>
          </p:nvSpPr>
          <p:spPr>
            <a:xfrm>
              <a:off x="6267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6CED4A8-14DE-ACBA-EF37-71924D6694CE}"/>
                </a:ext>
              </a:extLst>
            </p:cNvPr>
            <p:cNvSpPr/>
            <p:nvPr/>
          </p:nvSpPr>
          <p:spPr>
            <a:xfrm>
              <a:off x="6648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58A7ED-35B9-0724-9025-EA2A41CD146C}"/>
                </a:ext>
              </a:extLst>
            </p:cNvPr>
            <p:cNvSpPr/>
            <p:nvPr/>
          </p:nvSpPr>
          <p:spPr>
            <a:xfrm>
              <a:off x="7029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C2AA01C-F4FE-873E-1574-67EB3D5FA0D4}"/>
                </a:ext>
              </a:extLst>
            </p:cNvPr>
            <p:cNvSpPr/>
            <p:nvPr/>
          </p:nvSpPr>
          <p:spPr>
            <a:xfrm>
              <a:off x="7410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1A52EC-47C3-8CC9-30DE-D62FE5FCBF7A}"/>
                </a:ext>
              </a:extLst>
            </p:cNvPr>
            <p:cNvSpPr/>
            <p:nvPr/>
          </p:nvSpPr>
          <p:spPr>
            <a:xfrm>
              <a:off x="7791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A824D4C-1F42-C54B-ED1E-15672FAB33BF}"/>
                </a:ext>
              </a:extLst>
            </p:cNvPr>
            <p:cNvSpPr/>
            <p:nvPr/>
          </p:nvSpPr>
          <p:spPr>
            <a:xfrm>
              <a:off x="8172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F2134B3-7C76-17C2-C1C5-B9AE9025C528}"/>
                </a:ext>
              </a:extLst>
            </p:cNvPr>
            <p:cNvSpPr/>
            <p:nvPr/>
          </p:nvSpPr>
          <p:spPr>
            <a:xfrm>
              <a:off x="8553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E47C972-16C2-510C-309D-901FEAC6E07C}"/>
                </a:ext>
              </a:extLst>
            </p:cNvPr>
            <p:cNvSpPr/>
            <p:nvPr/>
          </p:nvSpPr>
          <p:spPr>
            <a:xfrm>
              <a:off x="8934450" y="1533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A4CFE51-B974-EAB9-4AB8-05AFF05F20A9}"/>
                </a:ext>
              </a:extLst>
            </p:cNvPr>
            <p:cNvSpPr/>
            <p:nvPr/>
          </p:nvSpPr>
          <p:spPr>
            <a:xfrm>
              <a:off x="1695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6625002-CD8E-E9A3-C279-7B0306B2A527}"/>
                </a:ext>
              </a:extLst>
            </p:cNvPr>
            <p:cNvSpPr/>
            <p:nvPr/>
          </p:nvSpPr>
          <p:spPr>
            <a:xfrm>
              <a:off x="2076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8743958-098B-E2EC-EED3-603A4C34A0F4}"/>
                </a:ext>
              </a:extLst>
            </p:cNvPr>
            <p:cNvSpPr/>
            <p:nvPr/>
          </p:nvSpPr>
          <p:spPr>
            <a:xfrm>
              <a:off x="2457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36E250B-9077-1128-FB29-FA21CAE5E73E}"/>
                </a:ext>
              </a:extLst>
            </p:cNvPr>
            <p:cNvSpPr/>
            <p:nvPr/>
          </p:nvSpPr>
          <p:spPr>
            <a:xfrm>
              <a:off x="2838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A447725-CAC7-A240-D838-1F7A1D707FED}"/>
                </a:ext>
              </a:extLst>
            </p:cNvPr>
            <p:cNvSpPr/>
            <p:nvPr/>
          </p:nvSpPr>
          <p:spPr>
            <a:xfrm>
              <a:off x="3219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0934853-BB5B-71A5-1EED-BDEAAE0EC2A9}"/>
                </a:ext>
              </a:extLst>
            </p:cNvPr>
            <p:cNvSpPr/>
            <p:nvPr/>
          </p:nvSpPr>
          <p:spPr>
            <a:xfrm>
              <a:off x="3600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A4011E6-AC37-0A95-9A1E-EED67EA708AA}"/>
                </a:ext>
              </a:extLst>
            </p:cNvPr>
            <p:cNvSpPr/>
            <p:nvPr/>
          </p:nvSpPr>
          <p:spPr>
            <a:xfrm>
              <a:off x="3981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D458A16-81A6-EFAD-0725-DD979E8D5D0D}"/>
                </a:ext>
              </a:extLst>
            </p:cNvPr>
            <p:cNvSpPr/>
            <p:nvPr/>
          </p:nvSpPr>
          <p:spPr>
            <a:xfrm>
              <a:off x="4362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8921B93-9B1B-BBF1-00F8-59D9AD3F29E3}"/>
                </a:ext>
              </a:extLst>
            </p:cNvPr>
            <p:cNvSpPr/>
            <p:nvPr/>
          </p:nvSpPr>
          <p:spPr>
            <a:xfrm>
              <a:off x="4743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60A20FB-FC73-9072-645C-FC584BF489B4}"/>
                </a:ext>
              </a:extLst>
            </p:cNvPr>
            <p:cNvSpPr/>
            <p:nvPr/>
          </p:nvSpPr>
          <p:spPr>
            <a:xfrm>
              <a:off x="5124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6638E74-F954-B771-487F-A6F063D6ECBF}"/>
                </a:ext>
              </a:extLst>
            </p:cNvPr>
            <p:cNvSpPr/>
            <p:nvPr/>
          </p:nvSpPr>
          <p:spPr>
            <a:xfrm>
              <a:off x="5505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3B72F59-2C10-4047-CCAA-CAA13CFCF036}"/>
                </a:ext>
              </a:extLst>
            </p:cNvPr>
            <p:cNvSpPr/>
            <p:nvPr/>
          </p:nvSpPr>
          <p:spPr>
            <a:xfrm>
              <a:off x="5886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579187-51BA-2AC0-1340-709AC554E858}"/>
                </a:ext>
              </a:extLst>
            </p:cNvPr>
            <p:cNvSpPr/>
            <p:nvPr/>
          </p:nvSpPr>
          <p:spPr>
            <a:xfrm>
              <a:off x="6267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8215A31-22F2-2BDF-CDFC-BAD2070EA0E3}"/>
                </a:ext>
              </a:extLst>
            </p:cNvPr>
            <p:cNvSpPr/>
            <p:nvPr/>
          </p:nvSpPr>
          <p:spPr>
            <a:xfrm>
              <a:off x="6648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DD6BB4D-DB8E-AB62-0FE6-6A1255F8F966}"/>
                </a:ext>
              </a:extLst>
            </p:cNvPr>
            <p:cNvSpPr/>
            <p:nvPr/>
          </p:nvSpPr>
          <p:spPr>
            <a:xfrm>
              <a:off x="7029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F092CF6-9EA8-07CF-73E4-C8BBA84F6FF0}"/>
                </a:ext>
              </a:extLst>
            </p:cNvPr>
            <p:cNvSpPr/>
            <p:nvPr/>
          </p:nvSpPr>
          <p:spPr>
            <a:xfrm>
              <a:off x="7410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E4D4908-582F-58D1-D044-13A73516D206}"/>
                </a:ext>
              </a:extLst>
            </p:cNvPr>
            <p:cNvSpPr/>
            <p:nvPr/>
          </p:nvSpPr>
          <p:spPr>
            <a:xfrm>
              <a:off x="7791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79B7695-8C9D-6D3A-B939-1D83B590FC45}"/>
                </a:ext>
              </a:extLst>
            </p:cNvPr>
            <p:cNvSpPr/>
            <p:nvPr/>
          </p:nvSpPr>
          <p:spPr>
            <a:xfrm>
              <a:off x="8172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B5F776-8C24-8B1D-0DFD-8998ED294635}"/>
                </a:ext>
              </a:extLst>
            </p:cNvPr>
            <p:cNvSpPr/>
            <p:nvPr/>
          </p:nvSpPr>
          <p:spPr>
            <a:xfrm>
              <a:off x="8553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FA41384-F5F1-2235-577E-27B2DCC8C925}"/>
                </a:ext>
              </a:extLst>
            </p:cNvPr>
            <p:cNvSpPr/>
            <p:nvPr/>
          </p:nvSpPr>
          <p:spPr>
            <a:xfrm>
              <a:off x="8934450" y="1914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1204B89-E7AE-2188-9070-BD69DBF9D725}"/>
                </a:ext>
              </a:extLst>
            </p:cNvPr>
            <p:cNvSpPr/>
            <p:nvPr/>
          </p:nvSpPr>
          <p:spPr>
            <a:xfrm>
              <a:off x="1695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3472C65-7845-2123-0B80-CB4E58C0C6CB}"/>
                </a:ext>
              </a:extLst>
            </p:cNvPr>
            <p:cNvSpPr/>
            <p:nvPr/>
          </p:nvSpPr>
          <p:spPr>
            <a:xfrm>
              <a:off x="2076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7B6E839-977D-0126-79CF-B823F5716F58}"/>
                </a:ext>
              </a:extLst>
            </p:cNvPr>
            <p:cNvSpPr/>
            <p:nvPr/>
          </p:nvSpPr>
          <p:spPr>
            <a:xfrm>
              <a:off x="2457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8C69C3D-F0DD-F3A9-1D13-C52636F102D0}"/>
                </a:ext>
              </a:extLst>
            </p:cNvPr>
            <p:cNvSpPr/>
            <p:nvPr/>
          </p:nvSpPr>
          <p:spPr>
            <a:xfrm>
              <a:off x="2838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298BF37-E46B-74F7-ECA0-1B109B00B2D4}"/>
                </a:ext>
              </a:extLst>
            </p:cNvPr>
            <p:cNvSpPr/>
            <p:nvPr/>
          </p:nvSpPr>
          <p:spPr>
            <a:xfrm>
              <a:off x="3219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8B1DE38-19E6-CCFD-158E-574A1BEF3C70}"/>
                </a:ext>
              </a:extLst>
            </p:cNvPr>
            <p:cNvSpPr/>
            <p:nvPr/>
          </p:nvSpPr>
          <p:spPr>
            <a:xfrm>
              <a:off x="3600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BA2FF23-9915-CDF3-F136-50BAB0F03E5C}"/>
                </a:ext>
              </a:extLst>
            </p:cNvPr>
            <p:cNvSpPr/>
            <p:nvPr/>
          </p:nvSpPr>
          <p:spPr>
            <a:xfrm>
              <a:off x="3981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D1604A1-CC0B-1389-55BF-C684ACAA79B4}"/>
                </a:ext>
              </a:extLst>
            </p:cNvPr>
            <p:cNvSpPr/>
            <p:nvPr/>
          </p:nvSpPr>
          <p:spPr>
            <a:xfrm>
              <a:off x="4362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B1F53F2-6930-10FE-28AD-D0A372E945EF}"/>
                </a:ext>
              </a:extLst>
            </p:cNvPr>
            <p:cNvSpPr/>
            <p:nvPr/>
          </p:nvSpPr>
          <p:spPr>
            <a:xfrm>
              <a:off x="4743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F6A1671-8AB6-F4BF-A800-24A314C52A5A}"/>
                </a:ext>
              </a:extLst>
            </p:cNvPr>
            <p:cNvSpPr/>
            <p:nvPr/>
          </p:nvSpPr>
          <p:spPr>
            <a:xfrm>
              <a:off x="5124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31D48C8-C17D-B5EB-25E7-60765F12C71F}"/>
                </a:ext>
              </a:extLst>
            </p:cNvPr>
            <p:cNvSpPr/>
            <p:nvPr/>
          </p:nvSpPr>
          <p:spPr>
            <a:xfrm>
              <a:off x="5505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4A752E2-614E-CE13-CB0E-B7E2BF112AC3}"/>
                </a:ext>
              </a:extLst>
            </p:cNvPr>
            <p:cNvSpPr/>
            <p:nvPr/>
          </p:nvSpPr>
          <p:spPr>
            <a:xfrm>
              <a:off x="5886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97CFE81-C779-4862-BF73-BD31BC264F35}"/>
                </a:ext>
              </a:extLst>
            </p:cNvPr>
            <p:cNvSpPr/>
            <p:nvPr/>
          </p:nvSpPr>
          <p:spPr>
            <a:xfrm>
              <a:off x="6267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6433A17-DD77-58D3-D865-7229F0E78FA2}"/>
                </a:ext>
              </a:extLst>
            </p:cNvPr>
            <p:cNvSpPr/>
            <p:nvPr/>
          </p:nvSpPr>
          <p:spPr>
            <a:xfrm>
              <a:off x="6648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E01F5F7B-C9DE-6C37-E0C0-BF0AC6769CB4}"/>
                </a:ext>
              </a:extLst>
            </p:cNvPr>
            <p:cNvSpPr/>
            <p:nvPr/>
          </p:nvSpPr>
          <p:spPr>
            <a:xfrm>
              <a:off x="7029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DDE16CE-B45D-03F3-A621-B322AD64CE3D}"/>
                </a:ext>
              </a:extLst>
            </p:cNvPr>
            <p:cNvSpPr/>
            <p:nvPr/>
          </p:nvSpPr>
          <p:spPr>
            <a:xfrm>
              <a:off x="7410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BD4DDF7-1A8D-A110-29FD-89FCA6FEF179}"/>
                </a:ext>
              </a:extLst>
            </p:cNvPr>
            <p:cNvSpPr/>
            <p:nvPr/>
          </p:nvSpPr>
          <p:spPr>
            <a:xfrm>
              <a:off x="7791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626826A-D297-62C6-47C7-CC32F6FEAA84}"/>
                </a:ext>
              </a:extLst>
            </p:cNvPr>
            <p:cNvSpPr/>
            <p:nvPr/>
          </p:nvSpPr>
          <p:spPr>
            <a:xfrm>
              <a:off x="8172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01990C4-AEF4-7F9D-04FB-80FABB434A49}"/>
                </a:ext>
              </a:extLst>
            </p:cNvPr>
            <p:cNvSpPr/>
            <p:nvPr/>
          </p:nvSpPr>
          <p:spPr>
            <a:xfrm>
              <a:off x="8553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BE1B1AF-ABA9-6117-6157-B67067329BA3}"/>
                </a:ext>
              </a:extLst>
            </p:cNvPr>
            <p:cNvSpPr/>
            <p:nvPr/>
          </p:nvSpPr>
          <p:spPr>
            <a:xfrm>
              <a:off x="8934450" y="2295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19E1E7C-F205-593A-D261-09328E0C184A}"/>
                </a:ext>
              </a:extLst>
            </p:cNvPr>
            <p:cNvSpPr/>
            <p:nvPr/>
          </p:nvSpPr>
          <p:spPr>
            <a:xfrm>
              <a:off x="1695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48DC108-7EA4-A658-1AAF-30C72B712AB8}"/>
                </a:ext>
              </a:extLst>
            </p:cNvPr>
            <p:cNvSpPr/>
            <p:nvPr/>
          </p:nvSpPr>
          <p:spPr>
            <a:xfrm>
              <a:off x="2076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37BD0E6-B1D2-8330-E04F-7B226985500D}"/>
                </a:ext>
              </a:extLst>
            </p:cNvPr>
            <p:cNvSpPr/>
            <p:nvPr/>
          </p:nvSpPr>
          <p:spPr>
            <a:xfrm>
              <a:off x="2457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EF941E1-FD8D-B864-1315-A80D6613D7DC}"/>
                </a:ext>
              </a:extLst>
            </p:cNvPr>
            <p:cNvSpPr/>
            <p:nvPr/>
          </p:nvSpPr>
          <p:spPr>
            <a:xfrm>
              <a:off x="2838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BD82BD0-1A62-E8B5-ECEE-24A629FBE94D}"/>
                </a:ext>
              </a:extLst>
            </p:cNvPr>
            <p:cNvSpPr/>
            <p:nvPr/>
          </p:nvSpPr>
          <p:spPr>
            <a:xfrm>
              <a:off x="3219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750F6D6-E015-F32D-8882-BC97D1523C27}"/>
                </a:ext>
              </a:extLst>
            </p:cNvPr>
            <p:cNvSpPr/>
            <p:nvPr/>
          </p:nvSpPr>
          <p:spPr>
            <a:xfrm>
              <a:off x="3600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3A5F70B-BAB1-B69A-A5BF-1463E719844B}"/>
                </a:ext>
              </a:extLst>
            </p:cNvPr>
            <p:cNvSpPr/>
            <p:nvPr/>
          </p:nvSpPr>
          <p:spPr>
            <a:xfrm>
              <a:off x="3981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C6DB4A0-FD44-DC99-FD9E-5115728F6373}"/>
                </a:ext>
              </a:extLst>
            </p:cNvPr>
            <p:cNvSpPr/>
            <p:nvPr/>
          </p:nvSpPr>
          <p:spPr>
            <a:xfrm>
              <a:off x="4362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3812E4E-7B13-5855-40E4-170D5FDF3536}"/>
                </a:ext>
              </a:extLst>
            </p:cNvPr>
            <p:cNvSpPr/>
            <p:nvPr/>
          </p:nvSpPr>
          <p:spPr>
            <a:xfrm>
              <a:off x="4743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C171FB91-98B3-543C-04C9-5F78AA51DA4B}"/>
                </a:ext>
              </a:extLst>
            </p:cNvPr>
            <p:cNvSpPr/>
            <p:nvPr/>
          </p:nvSpPr>
          <p:spPr>
            <a:xfrm>
              <a:off x="5124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FDD8C76-C5D9-E90F-AC47-EF507A475F6B}"/>
                </a:ext>
              </a:extLst>
            </p:cNvPr>
            <p:cNvSpPr/>
            <p:nvPr/>
          </p:nvSpPr>
          <p:spPr>
            <a:xfrm>
              <a:off x="5505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7EE1F30-012E-5545-CAAF-45CE7B35F65B}"/>
                </a:ext>
              </a:extLst>
            </p:cNvPr>
            <p:cNvSpPr/>
            <p:nvPr/>
          </p:nvSpPr>
          <p:spPr>
            <a:xfrm>
              <a:off x="5886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4DC3E00-0B18-4768-823D-BCA676996213}"/>
                </a:ext>
              </a:extLst>
            </p:cNvPr>
            <p:cNvSpPr/>
            <p:nvPr/>
          </p:nvSpPr>
          <p:spPr>
            <a:xfrm>
              <a:off x="6267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01DDFCC-7FA7-56B5-8F3F-BF44472BBE0C}"/>
                </a:ext>
              </a:extLst>
            </p:cNvPr>
            <p:cNvSpPr/>
            <p:nvPr/>
          </p:nvSpPr>
          <p:spPr>
            <a:xfrm>
              <a:off x="6648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0C66659-7AF8-D91B-4A7D-5FB78E9F4C1C}"/>
                </a:ext>
              </a:extLst>
            </p:cNvPr>
            <p:cNvSpPr/>
            <p:nvPr/>
          </p:nvSpPr>
          <p:spPr>
            <a:xfrm>
              <a:off x="7029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EA89AF2-5494-4734-62FE-29EA23294547}"/>
                </a:ext>
              </a:extLst>
            </p:cNvPr>
            <p:cNvSpPr/>
            <p:nvPr/>
          </p:nvSpPr>
          <p:spPr>
            <a:xfrm>
              <a:off x="7410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B81E1D3-3C93-17D8-50A8-D0BD062A1FE1}"/>
                </a:ext>
              </a:extLst>
            </p:cNvPr>
            <p:cNvSpPr/>
            <p:nvPr/>
          </p:nvSpPr>
          <p:spPr>
            <a:xfrm>
              <a:off x="7791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0973D697-92CA-0AD5-B57F-6C9C0F9299C8}"/>
                </a:ext>
              </a:extLst>
            </p:cNvPr>
            <p:cNvSpPr/>
            <p:nvPr/>
          </p:nvSpPr>
          <p:spPr>
            <a:xfrm>
              <a:off x="8172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FAC5B82-41A0-FAFA-94E5-80FBF7AC9E3E}"/>
                </a:ext>
              </a:extLst>
            </p:cNvPr>
            <p:cNvSpPr/>
            <p:nvPr/>
          </p:nvSpPr>
          <p:spPr>
            <a:xfrm>
              <a:off x="8553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11A62D0-A72A-A2E8-03A3-97474086D08C}"/>
                </a:ext>
              </a:extLst>
            </p:cNvPr>
            <p:cNvSpPr/>
            <p:nvPr/>
          </p:nvSpPr>
          <p:spPr>
            <a:xfrm>
              <a:off x="8934450" y="2676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E0629C9-03E7-E4E2-A83A-C863C3FCA0C0}"/>
                </a:ext>
              </a:extLst>
            </p:cNvPr>
            <p:cNvSpPr/>
            <p:nvPr/>
          </p:nvSpPr>
          <p:spPr>
            <a:xfrm>
              <a:off x="1695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E71CD59-CC3F-C612-272B-CAABECEC6F98}"/>
                </a:ext>
              </a:extLst>
            </p:cNvPr>
            <p:cNvSpPr/>
            <p:nvPr/>
          </p:nvSpPr>
          <p:spPr>
            <a:xfrm>
              <a:off x="2076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2B4E294-81BC-E884-6CEB-C295596FF446}"/>
                </a:ext>
              </a:extLst>
            </p:cNvPr>
            <p:cNvSpPr/>
            <p:nvPr/>
          </p:nvSpPr>
          <p:spPr>
            <a:xfrm>
              <a:off x="2457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60791-67DC-04B1-0E2F-4EDA3A94C972}"/>
                </a:ext>
              </a:extLst>
            </p:cNvPr>
            <p:cNvSpPr/>
            <p:nvPr/>
          </p:nvSpPr>
          <p:spPr>
            <a:xfrm>
              <a:off x="2838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07EB6465-8F88-FD79-6D22-CD0FD4679253}"/>
                </a:ext>
              </a:extLst>
            </p:cNvPr>
            <p:cNvSpPr/>
            <p:nvPr/>
          </p:nvSpPr>
          <p:spPr>
            <a:xfrm>
              <a:off x="3219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94D30AA-1FDD-8ECC-CCCA-C3E01DB1D417}"/>
                </a:ext>
              </a:extLst>
            </p:cNvPr>
            <p:cNvSpPr/>
            <p:nvPr/>
          </p:nvSpPr>
          <p:spPr>
            <a:xfrm>
              <a:off x="3600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81DFD258-CA46-9B92-EF98-F35778EBD748}"/>
                </a:ext>
              </a:extLst>
            </p:cNvPr>
            <p:cNvSpPr/>
            <p:nvPr/>
          </p:nvSpPr>
          <p:spPr>
            <a:xfrm>
              <a:off x="3981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E47B9A1-244D-DCE8-117B-D8BED0FBF9D5}"/>
                </a:ext>
              </a:extLst>
            </p:cNvPr>
            <p:cNvSpPr/>
            <p:nvPr/>
          </p:nvSpPr>
          <p:spPr>
            <a:xfrm>
              <a:off x="4362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AC887BC6-85EF-49B4-400F-50554271E33A}"/>
                </a:ext>
              </a:extLst>
            </p:cNvPr>
            <p:cNvSpPr/>
            <p:nvPr/>
          </p:nvSpPr>
          <p:spPr>
            <a:xfrm>
              <a:off x="4743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9F85D22-3C6C-414D-557A-6D4BB934BE12}"/>
                </a:ext>
              </a:extLst>
            </p:cNvPr>
            <p:cNvSpPr/>
            <p:nvPr/>
          </p:nvSpPr>
          <p:spPr>
            <a:xfrm>
              <a:off x="5124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41B4A049-9C02-EEAD-A370-C5195C695468}"/>
                </a:ext>
              </a:extLst>
            </p:cNvPr>
            <p:cNvSpPr/>
            <p:nvPr/>
          </p:nvSpPr>
          <p:spPr>
            <a:xfrm>
              <a:off x="5505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2F81132-EFD0-5CC1-FCDA-09C2C562963B}"/>
                </a:ext>
              </a:extLst>
            </p:cNvPr>
            <p:cNvSpPr/>
            <p:nvPr/>
          </p:nvSpPr>
          <p:spPr>
            <a:xfrm>
              <a:off x="5886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858D306-A14E-2668-A688-E2AE32F62BC0}"/>
                </a:ext>
              </a:extLst>
            </p:cNvPr>
            <p:cNvSpPr/>
            <p:nvPr/>
          </p:nvSpPr>
          <p:spPr>
            <a:xfrm>
              <a:off x="6267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8128C4-06C7-CD23-5B66-AB4A85A85D7C}"/>
                </a:ext>
              </a:extLst>
            </p:cNvPr>
            <p:cNvSpPr/>
            <p:nvPr/>
          </p:nvSpPr>
          <p:spPr>
            <a:xfrm>
              <a:off x="6648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2933C857-561E-4D23-54E9-E9BB1980D882}"/>
                </a:ext>
              </a:extLst>
            </p:cNvPr>
            <p:cNvSpPr/>
            <p:nvPr/>
          </p:nvSpPr>
          <p:spPr>
            <a:xfrm>
              <a:off x="7029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6DEEE573-9307-FDF0-37C1-E220BD35E61E}"/>
                </a:ext>
              </a:extLst>
            </p:cNvPr>
            <p:cNvSpPr/>
            <p:nvPr/>
          </p:nvSpPr>
          <p:spPr>
            <a:xfrm>
              <a:off x="7410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FDBBC4E-D3A6-E083-CC7A-E452E366D277}"/>
                </a:ext>
              </a:extLst>
            </p:cNvPr>
            <p:cNvSpPr/>
            <p:nvPr/>
          </p:nvSpPr>
          <p:spPr>
            <a:xfrm>
              <a:off x="7791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51F616A3-0874-EF1E-CAE1-274FC71CF18E}"/>
                </a:ext>
              </a:extLst>
            </p:cNvPr>
            <p:cNvSpPr/>
            <p:nvPr/>
          </p:nvSpPr>
          <p:spPr>
            <a:xfrm>
              <a:off x="8172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42AC06A-766C-415B-F25D-13EF9B1D8DC8}"/>
                </a:ext>
              </a:extLst>
            </p:cNvPr>
            <p:cNvSpPr/>
            <p:nvPr/>
          </p:nvSpPr>
          <p:spPr>
            <a:xfrm>
              <a:off x="8553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CF099B2-D49A-E696-33E7-4D9198EAC4D4}"/>
                </a:ext>
              </a:extLst>
            </p:cNvPr>
            <p:cNvSpPr/>
            <p:nvPr/>
          </p:nvSpPr>
          <p:spPr>
            <a:xfrm>
              <a:off x="8934450" y="3057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68C6770-6145-9932-8D51-3B48E83029DF}"/>
                </a:ext>
              </a:extLst>
            </p:cNvPr>
            <p:cNvSpPr/>
            <p:nvPr/>
          </p:nvSpPr>
          <p:spPr>
            <a:xfrm>
              <a:off x="1695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97094C32-CFDB-D48B-1EA1-8BE8B34359BF}"/>
                </a:ext>
              </a:extLst>
            </p:cNvPr>
            <p:cNvSpPr/>
            <p:nvPr/>
          </p:nvSpPr>
          <p:spPr>
            <a:xfrm>
              <a:off x="2076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8525FDBB-CDA9-4E51-4687-FACAC6A1D291}"/>
                </a:ext>
              </a:extLst>
            </p:cNvPr>
            <p:cNvSpPr/>
            <p:nvPr/>
          </p:nvSpPr>
          <p:spPr>
            <a:xfrm>
              <a:off x="2457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460CB978-ACC5-79B8-4F15-9CE17399AFEE}"/>
                </a:ext>
              </a:extLst>
            </p:cNvPr>
            <p:cNvSpPr/>
            <p:nvPr/>
          </p:nvSpPr>
          <p:spPr>
            <a:xfrm>
              <a:off x="2838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06689DA4-83C3-47A5-6652-C0C4816BDEB6}"/>
                </a:ext>
              </a:extLst>
            </p:cNvPr>
            <p:cNvSpPr/>
            <p:nvPr/>
          </p:nvSpPr>
          <p:spPr>
            <a:xfrm>
              <a:off x="3219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BCECF77C-6E44-AAC8-32ED-610E4506C0A4}"/>
                </a:ext>
              </a:extLst>
            </p:cNvPr>
            <p:cNvSpPr/>
            <p:nvPr/>
          </p:nvSpPr>
          <p:spPr>
            <a:xfrm>
              <a:off x="3600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2B5173FE-EBBA-728D-9BF6-4A3E6A742E1D}"/>
                </a:ext>
              </a:extLst>
            </p:cNvPr>
            <p:cNvSpPr/>
            <p:nvPr/>
          </p:nvSpPr>
          <p:spPr>
            <a:xfrm>
              <a:off x="3981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0EE6CBB-ADCB-2FA8-5D9C-A0FB9ADBE4A6}"/>
                </a:ext>
              </a:extLst>
            </p:cNvPr>
            <p:cNvSpPr/>
            <p:nvPr/>
          </p:nvSpPr>
          <p:spPr>
            <a:xfrm>
              <a:off x="4362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15D175D-426C-1AE8-CC4A-F2D2870D4CC5}"/>
                </a:ext>
              </a:extLst>
            </p:cNvPr>
            <p:cNvSpPr/>
            <p:nvPr/>
          </p:nvSpPr>
          <p:spPr>
            <a:xfrm>
              <a:off x="4743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C8F0790-51EF-EA5B-4911-B31AF6CF8A4F}"/>
                </a:ext>
              </a:extLst>
            </p:cNvPr>
            <p:cNvSpPr/>
            <p:nvPr/>
          </p:nvSpPr>
          <p:spPr>
            <a:xfrm>
              <a:off x="5124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60BE32AD-F8EC-794A-43DD-3BD596EF198D}"/>
                </a:ext>
              </a:extLst>
            </p:cNvPr>
            <p:cNvSpPr/>
            <p:nvPr/>
          </p:nvSpPr>
          <p:spPr>
            <a:xfrm>
              <a:off x="5505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DAE9C06-A8D1-B842-6306-27D0860B39F1}"/>
                </a:ext>
              </a:extLst>
            </p:cNvPr>
            <p:cNvSpPr/>
            <p:nvPr/>
          </p:nvSpPr>
          <p:spPr>
            <a:xfrm>
              <a:off x="5886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3F0230E-EB13-530A-0B30-3AA018645714}"/>
                </a:ext>
              </a:extLst>
            </p:cNvPr>
            <p:cNvSpPr/>
            <p:nvPr/>
          </p:nvSpPr>
          <p:spPr>
            <a:xfrm>
              <a:off x="6267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F009198-7D37-AF53-3321-195F0D4029F8}"/>
                </a:ext>
              </a:extLst>
            </p:cNvPr>
            <p:cNvSpPr/>
            <p:nvPr/>
          </p:nvSpPr>
          <p:spPr>
            <a:xfrm>
              <a:off x="6648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A33291E5-F9F9-CD0D-6F93-A87708CAE631}"/>
                </a:ext>
              </a:extLst>
            </p:cNvPr>
            <p:cNvSpPr/>
            <p:nvPr/>
          </p:nvSpPr>
          <p:spPr>
            <a:xfrm>
              <a:off x="7029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E4433E4F-F908-00E1-BDB9-9DFBF9328984}"/>
                </a:ext>
              </a:extLst>
            </p:cNvPr>
            <p:cNvSpPr/>
            <p:nvPr/>
          </p:nvSpPr>
          <p:spPr>
            <a:xfrm>
              <a:off x="7410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E54AA713-12A7-6137-2D1B-193BA36C5B11}"/>
                </a:ext>
              </a:extLst>
            </p:cNvPr>
            <p:cNvSpPr/>
            <p:nvPr/>
          </p:nvSpPr>
          <p:spPr>
            <a:xfrm>
              <a:off x="7791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403BAFCB-2AF9-B736-CBB4-5D50CBDB5B25}"/>
                </a:ext>
              </a:extLst>
            </p:cNvPr>
            <p:cNvSpPr/>
            <p:nvPr/>
          </p:nvSpPr>
          <p:spPr>
            <a:xfrm>
              <a:off x="8172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B9934CC-039E-6463-9398-AD781EC181CE}"/>
                </a:ext>
              </a:extLst>
            </p:cNvPr>
            <p:cNvSpPr/>
            <p:nvPr/>
          </p:nvSpPr>
          <p:spPr>
            <a:xfrm>
              <a:off x="8553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33346956-6CE8-1FE3-0457-1F35E7715C36}"/>
                </a:ext>
              </a:extLst>
            </p:cNvPr>
            <p:cNvSpPr/>
            <p:nvPr/>
          </p:nvSpPr>
          <p:spPr>
            <a:xfrm>
              <a:off x="8934450" y="3438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B3391E7-9FD4-8969-9670-31B7305FB66B}"/>
                </a:ext>
              </a:extLst>
            </p:cNvPr>
            <p:cNvSpPr/>
            <p:nvPr/>
          </p:nvSpPr>
          <p:spPr>
            <a:xfrm>
              <a:off x="1695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4869449-1AD1-130A-2F13-6E61E76C2CE6}"/>
                </a:ext>
              </a:extLst>
            </p:cNvPr>
            <p:cNvSpPr/>
            <p:nvPr/>
          </p:nvSpPr>
          <p:spPr>
            <a:xfrm>
              <a:off x="2076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169AE2C-C24F-6070-9B54-EAB66104FA7C}"/>
                </a:ext>
              </a:extLst>
            </p:cNvPr>
            <p:cNvSpPr/>
            <p:nvPr/>
          </p:nvSpPr>
          <p:spPr>
            <a:xfrm>
              <a:off x="2457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9B1F3D1-5B51-E29A-601D-7C55737E4C21}"/>
                </a:ext>
              </a:extLst>
            </p:cNvPr>
            <p:cNvSpPr/>
            <p:nvPr/>
          </p:nvSpPr>
          <p:spPr>
            <a:xfrm>
              <a:off x="2838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5E81EF74-AF2B-BA2D-3CAD-4475B074969A}"/>
                </a:ext>
              </a:extLst>
            </p:cNvPr>
            <p:cNvSpPr/>
            <p:nvPr/>
          </p:nvSpPr>
          <p:spPr>
            <a:xfrm>
              <a:off x="3219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9E29B3A-1A4E-9268-455D-1F4803AC32AF}"/>
                </a:ext>
              </a:extLst>
            </p:cNvPr>
            <p:cNvSpPr/>
            <p:nvPr/>
          </p:nvSpPr>
          <p:spPr>
            <a:xfrm>
              <a:off x="3600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26D60D2-13F4-C005-4D4A-C435FB51391F}"/>
                </a:ext>
              </a:extLst>
            </p:cNvPr>
            <p:cNvSpPr/>
            <p:nvPr/>
          </p:nvSpPr>
          <p:spPr>
            <a:xfrm>
              <a:off x="3981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D70BDE5-896B-32B2-FB5F-3D721A2A91EB}"/>
                </a:ext>
              </a:extLst>
            </p:cNvPr>
            <p:cNvSpPr/>
            <p:nvPr/>
          </p:nvSpPr>
          <p:spPr>
            <a:xfrm>
              <a:off x="4362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0D2C64BC-A6F2-E940-2C75-DE577DE180C9}"/>
                </a:ext>
              </a:extLst>
            </p:cNvPr>
            <p:cNvSpPr/>
            <p:nvPr/>
          </p:nvSpPr>
          <p:spPr>
            <a:xfrm>
              <a:off x="4743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5307E232-AEA9-E6BF-080B-1BABCE918B6E}"/>
                </a:ext>
              </a:extLst>
            </p:cNvPr>
            <p:cNvSpPr/>
            <p:nvPr/>
          </p:nvSpPr>
          <p:spPr>
            <a:xfrm>
              <a:off x="5124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CC822FC1-073D-20A2-C87C-C8E0929FA2AA}"/>
                </a:ext>
              </a:extLst>
            </p:cNvPr>
            <p:cNvSpPr/>
            <p:nvPr/>
          </p:nvSpPr>
          <p:spPr>
            <a:xfrm>
              <a:off x="5505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76B6A9E6-A401-6B45-D4F1-8C73522D0C39}"/>
                </a:ext>
              </a:extLst>
            </p:cNvPr>
            <p:cNvSpPr/>
            <p:nvPr/>
          </p:nvSpPr>
          <p:spPr>
            <a:xfrm>
              <a:off x="5886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E057A32C-EFC4-6331-F6E1-3B2516C21E51}"/>
                </a:ext>
              </a:extLst>
            </p:cNvPr>
            <p:cNvSpPr/>
            <p:nvPr/>
          </p:nvSpPr>
          <p:spPr>
            <a:xfrm>
              <a:off x="6267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B762A009-C710-E366-8C7B-E42666C9E9B0}"/>
                </a:ext>
              </a:extLst>
            </p:cNvPr>
            <p:cNvSpPr/>
            <p:nvPr/>
          </p:nvSpPr>
          <p:spPr>
            <a:xfrm>
              <a:off x="6648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FCEAF1E2-AAE3-4073-3CF2-1CCE0DDEBB42}"/>
                </a:ext>
              </a:extLst>
            </p:cNvPr>
            <p:cNvSpPr/>
            <p:nvPr/>
          </p:nvSpPr>
          <p:spPr>
            <a:xfrm>
              <a:off x="7029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4645A4B9-B3C1-29F7-1968-AF4FA9C48B61}"/>
                </a:ext>
              </a:extLst>
            </p:cNvPr>
            <p:cNvSpPr/>
            <p:nvPr/>
          </p:nvSpPr>
          <p:spPr>
            <a:xfrm>
              <a:off x="7410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DFD69E89-0462-71DB-363E-B32F48CA5E5F}"/>
                </a:ext>
              </a:extLst>
            </p:cNvPr>
            <p:cNvSpPr/>
            <p:nvPr/>
          </p:nvSpPr>
          <p:spPr>
            <a:xfrm>
              <a:off x="7791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A7BE22AD-B5A2-DB71-2E68-9D6F188BC8BD}"/>
                </a:ext>
              </a:extLst>
            </p:cNvPr>
            <p:cNvSpPr/>
            <p:nvPr/>
          </p:nvSpPr>
          <p:spPr>
            <a:xfrm>
              <a:off x="8172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1DF8EA5-E98B-87C3-C70F-E84471E18C0E}"/>
                </a:ext>
              </a:extLst>
            </p:cNvPr>
            <p:cNvSpPr/>
            <p:nvPr/>
          </p:nvSpPr>
          <p:spPr>
            <a:xfrm>
              <a:off x="8553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CD358FEC-62B8-C29C-D7F6-2BA51F14371C}"/>
                </a:ext>
              </a:extLst>
            </p:cNvPr>
            <p:cNvSpPr/>
            <p:nvPr/>
          </p:nvSpPr>
          <p:spPr>
            <a:xfrm>
              <a:off x="8934450" y="3819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F98E6C3B-A424-E739-C7C0-83298055581F}"/>
                </a:ext>
              </a:extLst>
            </p:cNvPr>
            <p:cNvSpPr/>
            <p:nvPr/>
          </p:nvSpPr>
          <p:spPr>
            <a:xfrm>
              <a:off x="1695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9FC3122-6C0F-C7E0-31DE-E354DABF33B2}"/>
                </a:ext>
              </a:extLst>
            </p:cNvPr>
            <p:cNvSpPr/>
            <p:nvPr/>
          </p:nvSpPr>
          <p:spPr>
            <a:xfrm>
              <a:off x="2076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EB2A52F0-EECD-F0A1-C1C9-ABBD74AA8399}"/>
                </a:ext>
              </a:extLst>
            </p:cNvPr>
            <p:cNvSpPr/>
            <p:nvPr/>
          </p:nvSpPr>
          <p:spPr>
            <a:xfrm>
              <a:off x="2457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B02A334C-6DBF-1B3F-8A74-DE81C1562670}"/>
                </a:ext>
              </a:extLst>
            </p:cNvPr>
            <p:cNvSpPr/>
            <p:nvPr/>
          </p:nvSpPr>
          <p:spPr>
            <a:xfrm>
              <a:off x="2838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AAF38D42-6649-3174-9229-2671A0174809}"/>
                </a:ext>
              </a:extLst>
            </p:cNvPr>
            <p:cNvSpPr/>
            <p:nvPr/>
          </p:nvSpPr>
          <p:spPr>
            <a:xfrm>
              <a:off x="3219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E5EF03F7-08FC-E348-5AC3-A87C8E81F9B8}"/>
                </a:ext>
              </a:extLst>
            </p:cNvPr>
            <p:cNvSpPr/>
            <p:nvPr/>
          </p:nvSpPr>
          <p:spPr>
            <a:xfrm>
              <a:off x="3600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9B46CF22-F4BD-CC7F-3811-42DC2C3334BC}"/>
                </a:ext>
              </a:extLst>
            </p:cNvPr>
            <p:cNvSpPr/>
            <p:nvPr/>
          </p:nvSpPr>
          <p:spPr>
            <a:xfrm>
              <a:off x="3981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A21CC7B2-9438-615B-D609-A2840259CFAC}"/>
                </a:ext>
              </a:extLst>
            </p:cNvPr>
            <p:cNvSpPr/>
            <p:nvPr/>
          </p:nvSpPr>
          <p:spPr>
            <a:xfrm>
              <a:off x="4362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02978629-C175-D2AE-05C8-C07E4C4EF545}"/>
                </a:ext>
              </a:extLst>
            </p:cNvPr>
            <p:cNvSpPr/>
            <p:nvPr/>
          </p:nvSpPr>
          <p:spPr>
            <a:xfrm>
              <a:off x="4743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D2123BC-853C-7CE9-0A48-24D309BCD0EF}"/>
                </a:ext>
              </a:extLst>
            </p:cNvPr>
            <p:cNvSpPr/>
            <p:nvPr/>
          </p:nvSpPr>
          <p:spPr>
            <a:xfrm>
              <a:off x="5124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D88D6BB8-8149-ABA3-B93D-9782CDD993D9}"/>
                </a:ext>
              </a:extLst>
            </p:cNvPr>
            <p:cNvSpPr/>
            <p:nvPr/>
          </p:nvSpPr>
          <p:spPr>
            <a:xfrm>
              <a:off x="5505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B76B2AEA-06E0-B70B-9C5C-201E940B4B81}"/>
                </a:ext>
              </a:extLst>
            </p:cNvPr>
            <p:cNvSpPr/>
            <p:nvPr/>
          </p:nvSpPr>
          <p:spPr>
            <a:xfrm>
              <a:off x="5886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C8EE0F95-1F60-7C3A-CDD8-321D9FB2BD3B}"/>
                </a:ext>
              </a:extLst>
            </p:cNvPr>
            <p:cNvSpPr/>
            <p:nvPr/>
          </p:nvSpPr>
          <p:spPr>
            <a:xfrm>
              <a:off x="6267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EE738639-7370-0D85-97EB-EB592CF83A1B}"/>
                </a:ext>
              </a:extLst>
            </p:cNvPr>
            <p:cNvSpPr/>
            <p:nvPr/>
          </p:nvSpPr>
          <p:spPr>
            <a:xfrm>
              <a:off x="6648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BB13E4B-AC6A-483B-046B-49C329C50730}"/>
                </a:ext>
              </a:extLst>
            </p:cNvPr>
            <p:cNvSpPr/>
            <p:nvPr/>
          </p:nvSpPr>
          <p:spPr>
            <a:xfrm>
              <a:off x="7029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AFF20E0F-E6C1-FC55-FAFB-42316B667730}"/>
                </a:ext>
              </a:extLst>
            </p:cNvPr>
            <p:cNvSpPr/>
            <p:nvPr/>
          </p:nvSpPr>
          <p:spPr>
            <a:xfrm>
              <a:off x="7410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4948131E-AA50-7BF4-B53C-291B44F02A00}"/>
                </a:ext>
              </a:extLst>
            </p:cNvPr>
            <p:cNvSpPr/>
            <p:nvPr/>
          </p:nvSpPr>
          <p:spPr>
            <a:xfrm>
              <a:off x="7791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D9B6EDEC-1B82-05B9-8AC4-79A477F4A36F}"/>
                </a:ext>
              </a:extLst>
            </p:cNvPr>
            <p:cNvSpPr/>
            <p:nvPr/>
          </p:nvSpPr>
          <p:spPr>
            <a:xfrm>
              <a:off x="8172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EA25F78-86D9-12FB-6A52-0B5BEE107317}"/>
                </a:ext>
              </a:extLst>
            </p:cNvPr>
            <p:cNvSpPr/>
            <p:nvPr/>
          </p:nvSpPr>
          <p:spPr>
            <a:xfrm>
              <a:off x="8553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23C687B4-EF91-2635-2160-1FAA0EA37089}"/>
                </a:ext>
              </a:extLst>
            </p:cNvPr>
            <p:cNvSpPr/>
            <p:nvPr/>
          </p:nvSpPr>
          <p:spPr>
            <a:xfrm>
              <a:off x="8934450" y="4200525"/>
              <a:ext cx="381000" cy="381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6A66F56-0E14-B128-3989-131640E2111A}"/>
              </a:ext>
            </a:extLst>
          </p:cNvPr>
          <p:cNvSpPr/>
          <p:nvPr/>
        </p:nvSpPr>
        <p:spPr>
          <a:xfrm rot="19095179">
            <a:off x="1941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F537FD55-E73B-0B55-0430-ED8445AE55F2}"/>
              </a:ext>
            </a:extLst>
          </p:cNvPr>
          <p:cNvSpPr/>
          <p:nvPr/>
        </p:nvSpPr>
        <p:spPr>
          <a:xfrm rot="19095179">
            <a:off x="2322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100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7BB68D6-EAC7-94CF-D1C2-C1120AA09C47}"/>
              </a:ext>
            </a:extLst>
          </p:cNvPr>
          <p:cNvSpPr/>
          <p:nvPr/>
        </p:nvSpPr>
        <p:spPr>
          <a:xfrm rot="19095179">
            <a:off x="2703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150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5AC93E4-2ACA-FD45-D142-E9A8103E2BFC}"/>
              </a:ext>
            </a:extLst>
          </p:cNvPr>
          <p:cNvSpPr/>
          <p:nvPr/>
        </p:nvSpPr>
        <p:spPr>
          <a:xfrm rot="19095179">
            <a:off x="3084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200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82797936-16DD-3C42-8AFC-5B29AF2C8B38}"/>
              </a:ext>
            </a:extLst>
          </p:cNvPr>
          <p:cNvSpPr/>
          <p:nvPr/>
        </p:nvSpPr>
        <p:spPr>
          <a:xfrm rot="19095179">
            <a:off x="3465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250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86AA6690-2EBF-9BAE-0E2B-19AA82016F5E}"/>
              </a:ext>
            </a:extLst>
          </p:cNvPr>
          <p:cNvSpPr/>
          <p:nvPr/>
        </p:nvSpPr>
        <p:spPr>
          <a:xfrm rot="19095179">
            <a:off x="3846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300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B2AB548F-C536-BF5A-B8C9-07C7195214E0}"/>
              </a:ext>
            </a:extLst>
          </p:cNvPr>
          <p:cNvSpPr/>
          <p:nvPr/>
        </p:nvSpPr>
        <p:spPr>
          <a:xfrm rot="19095179">
            <a:off x="4227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350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E616B996-E2D6-4EA3-C928-58DC68D900B6}"/>
              </a:ext>
            </a:extLst>
          </p:cNvPr>
          <p:cNvSpPr/>
          <p:nvPr/>
        </p:nvSpPr>
        <p:spPr>
          <a:xfrm rot="19095179">
            <a:off x="4608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400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10F17E1-C073-BD52-B93E-9C72A482630D}"/>
              </a:ext>
            </a:extLst>
          </p:cNvPr>
          <p:cNvSpPr/>
          <p:nvPr/>
        </p:nvSpPr>
        <p:spPr>
          <a:xfrm rot="19095179">
            <a:off x="4989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450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E55EE88-A84D-3A1C-4592-A8EF883EC0D7}"/>
              </a:ext>
            </a:extLst>
          </p:cNvPr>
          <p:cNvSpPr/>
          <p:nvPr/>
        </p:nvSpPr>
        <p:spPr>
          <a:xfrm rot="19095179">
            <a:off x="5370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500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93AC8F24-2104-F20E-F745-4BE478781802}"/>
              </a:ext>
            </a:extLst>
          </p:cNvPr>
          <p:cNvSpPr/>
          <p:nvPr/>
        </p:nvSpPr>
        <p:spPr>
          <a:xfrm rot="19095179">
            <a:off x="5751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550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20366FCE-FE8C-218C-B06B-CF2EA8A1ADB0}"/>
              </a:ext>
            </a:extLst>
          </p:cNvPr>
          <p:cNvSpPr/>
          <p:nvPr/>
        </p:nvSpPr>
        <p:spPr>
          <a:xfrm rot="19095179">
            <a:off x="6132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600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5396269E-9798-2623-F448-2410A10E3011}"/>
              </a:ext>
            </a:extLst>
          </p:cNvPr>
          <p:cNvSpPr/>
          <p:nvPr/>
        </p:nvSpPr>
        <p:spPr>
          <a:xfrm rot="19095179">
            <a:off x="6513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650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EA797089-2DE9-D54F-596B-2444DE9F06E3}"/>
              </a:ext>
            </a:extLst>
          </p:cNvPr>
          <p:cNvSpPr/>
          <p:nvPr/>
        </p:nvSpPr>
        <p:spPr>
          <a:xfrm rot="19095179">
            <a:off x="6894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700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691FABD3-CCEB-2763-EB6D-2393A1ADE4BC}"/>
              </a:ext>
            </a:extLst>
          </p:cNvPr>
          <p:cNvSpPr/>
          <p:nvPr/>
        </p:nvSpPr>
        <p:spPr>
          <a:xfrm rot="19095179">
            <a:off x="7275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750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857D0DBF-4660-00B7-2882-160C52C19651}"/>
              </a:ext>
            </a:extLst>
          </p:cNvPr>
          <p:cNvSpPr/>
          <p:nvPr/>
        </p:nvSpPr>
        <p:spPr>
          <a:xfrm rot="19095179">
            <a:off x="7656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800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E7491AF-828B-12C8-EC75-EF4E9F1A0B1D}"/>
              </a:ext>
            </a:extLst>
          </p:cNvPr>
          <p:cNvSpPr/>
          <p:nvPr/>
        </p:nvSpPr>
        <p:spPr>
          <a:xfrm rot="19095179">
            <a:off x="8037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850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68B0428-3EEA-003A-1B87-76C794206D11}"/>
              </a:ext>
            </a:extLst>
          </p:cNvPr>
          <p:cNvSpPr/>
          <p:nvPr/>
        </p:nvSpPr>
        <p:spPr>
          <a:xfrm rot="19095179">
            <a:off x="8418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900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F4EAC9DD-B318-9D51-E2AA-0FF0D1602609}"/>
              </a:ext>
            </a:extLst>
          </p:cNvPr>
          <p:cNvSpPr/>
          <p:nvPr/>
        </p:nvSpPr>
        <p:spPr>
          <a:xfrm rot="19095179">
            <a:off x="8799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950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4A23FB04-266D-6597-E000-4B1480E45C73}"/>
              </a:ext>
            </a:extLst>
          </p:cNvPr>
          <p:cNvSpPr/>
          <p:nvPr/>
        </p:nvSpPr>
        <p:spPr>
          <a:xfrm rot="19095179">
            <a:off x="9180926" y="1144303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1000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9312EBAD-C896-EF4C-7D4C-A11523368FAC}"/>
              </a:ext>
            </a:extLst>
          </p:cNvPr>
          <p:cNvSpPr/>
          <p:nvPr/>
        </p:nvSpPr>
        <p:spPr>
          <a:xfrm>
            <a:off x="9328304" y="1395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500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D54CBDF-122B-39C5-F34C-440B9EB2D70D}"/>
              </a:ext>
            </a:extLst>
          </p:cNvPr>
          <p:cNvSpPr/>
          <p:nvPr/>
        </p:nvSpPr>
        <p:spPr>
          <a:xfrm>
            <a:off x="9328304" y="1776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450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39690A5D-325C-A257-4E7D-E37A6A438B4F}"/>
              </a:ext>
            </a:extLst>
          </p:cNvPr>
          <p:cNvSpPr/>
          <p:nvPr/>
        </p:nvSpPr>
        <p:spPr>
          <a:xfrm>
            <a:off x="9328304" y="2157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400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9774F1A9-8BF9-DE48-77E1-5F6F08088D41}"/>
              </a:ext>
            </a:extLst>
          </p:cNvPr>
          <p:cNvSpPr/>
          <p:nvPr/>
        </p:nvSpPr>
        <p:spPr>
          <a:xfrm>
            <a:off x="9328304" y="2538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350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1F6F4C83-E2A2-D503-1A2B-6B511679DBD8}"/>
              </a:ext>
            </a:extLst>
          </p:cNvPr>
          <p:cNvSpPr/>
          <p:nvPr/>
        </p:nvSpPr>
        <p:spPr>
          <a:xfrm>
            <a:off x="9328304" y="2919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300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6EBDE909-84A3-E12B-A083-7D0260E5E156}"/>
              </a:ext>
            </a:extLst>
          </p:cNvPr>
          <p:cNvSpPr/>
          <p:nvPr/>
        </p:nvSpPr>
        <p:spPr>
          <a:xfrm>
            <a:off x="9328304" y="3300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250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6DB02517-6B8B-2038-195B-12C9F51609E3}"/>
              </a:ext>
            </a:extLst>
          </p:cNvPr>
          <p:cNvSpPr/>
          <p:nvPr/>
        </p:nvSpPr>
        <p:spPr>
          <a:xfrm>
            <a:off x="9328304" y="3681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200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7DDB1FE-9850-C75D-25E7-6A7BF228DCCF}"/>
              </a:ext>
            </a:extLst>
          </p:cNvPr>
          <p:cNvSpPr/>
          <p:nvPr/>
        </p:nvSpPr>
        <p:spPr>
          <a:xfrm>
            <a:off x="9328304" y="4062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150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F0406876-A6E1-25B9-2AE8-11BAE45DCB4F}"/>
              </a:ext>
            </a:extLst>
          </p:cNvPr>
          <p:cNvSpPr/>
          <p:nvPr/>
        </p:nvSpPr>
        <p:spPr>
          <a:xfrm>
            <a:off x="9328304" y="4443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100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74D9FEC2-642E-CFE8-55E1-BAF282EF35E8}"/>
              </a:ext>
            </a:extLst>
          </p:cNvPr>
          <p:cNvSpPr/>
          <p:nvPr/>
        </p:nvSpPr>
        <p:spPr>
          <a:xfrm>
            <a:off x="9328304" y="4824161"/>
            <a:ext cx="609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50</a:t>
            </a:r>
            <a:endParaRPr lang="en-IL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8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איתי לביא עוקבי</dc:creator>
  <cp:lastModifiedBy>איתי לביא עוקבי</cp:lastModifiedBy>
  <cp:revision>1</cp:revision>
  <dcterms:created xsi:type="dcterms:W3CDTF">2022-08-31T08:26:19Z</dcterms:created>
  <dcterms:modified xsi:type="dcterms:W3CDTF">2022-08-31T09:31:56Z</dcterms:modified>
</cp:coreProperties>
</file>