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22FC-1E6C-61EA-455F-8B9ADBE12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948F-9896-0C0E-3561-6A79B9B81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941E-0E9E-6532-41C8-80E005E3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7325-1D6E-B9D2-3EC5-E7EC660F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7FE8-85EB-1F8C-F081-C8D78B28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59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BBD6-15F3-E6F2-25DB-6EE3712E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30EEB-52AF-63A1-BA9D-4346E4A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8479-2F41-2975-9314-055A354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C489-3117-754A-2651-A460979B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3D0D-7947-F1DA-4786-EFFFD9BE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E5B12-200B-F2F5-B8E3-AB57186CF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F33F-FF48-8D03-3A50-54343AF3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43D4-46AA-4010-EB44-AB588406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36FA-7956-5CD2-2B3A-FEF19812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4DE9-49C1-8D70-1042-42F472B8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53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1A53-0412-AC0E-6268-2E8B1443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594F-67A4-C782-C6D8-0DE4AA56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A91C-A0F5-6B2D-5C08-C0B6EF45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29F-0F89-46A0-D911-838D119E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780-AB17-F549-73B0-7363F73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887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2163-9EB7-1C6B-8987-387B3CE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D14A-90A3-9760-0CBC-792D04DC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7E05-E304-1E36-067E-195A1313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4D61-8079-BC1A-9EF8-E8BFEFAC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4A99-23F8-018A-09E1-74EC61C8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33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E245-E68C-D3D6-DDEA-69249032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11B7-2FCA-937D-90ED-9817649F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DD248-5451-4727-D9A5-C95E0496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D992-32F0-80F1-3DA1-432B7145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E41D-0738-91E1-02D2-3191177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D7B11-8A8D-0F47-BEC0-6472D71B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3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A7D3-6C06-627C-C6C2-624D328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B91D-31B9-E403-873C-5BD79A54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93998-5894-B8DF-C6C9-5B40C289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0F929-DF3A-9DEF-823B-D0E6E295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C64C6-9DF4-0869-18B5-DE1112E5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2FAE0-5F7B-E66C-6800-35F7CBBD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FF3F3-1569-312D-770C-56A00099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9DBC1-270C-87F7-DB68-D8964B1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670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FBD-09F6-4445-F93E-6877346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17B-37C3-F756-F42E-23F8B74B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090C6-B6A2-6D84-713E-40502E15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8342F-D6AC-B4C8-180A-36BC3B6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5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FE2B8-9398-DB58-D540-F3622AA8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28536-A87B-1B31-5E7C-4593D894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97A66-3059-7395-A9A9-4B97146E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38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DD6-280B-9234-C7DE-BCD6E572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A581-B109-9DA1-1A13-DA6FAC9B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0E384-718D-C0E6-08AB-0EB4CA1F2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7D0B-7219-3D4E-3E32-4D88E96D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AF19-41CF-8ED4-5C22-CC9C2F13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9524-92DB-AF5B-7785-EBC6C981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23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6805-3A56-D36E-85AD-0676E496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D00F0-7652-CBAB-1D3F-F9ADA00FC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60F2-B802-D87E-B5CA-21260D9A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953E-27E9-2EFA-93EC-1B94689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032F-1E5B-033C-4739-FC96B405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35291-C974-854C-E44B-66A53531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94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A9E28-C90D-B529-DDC5-5314D83A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318F-7442-CA6F-7B93-03E1E96C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95CD-1314-76F9-4138-3D28CCA0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029B-4B76-4465-A85E-CA3BB556AD69}" type="datetimeFigureOut">
              <a:rPr lang="en-IL" smtClean="0"/>
              <a:t>15/10/2022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F56F-4BE9-D814-8462-646FDFD2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95B-C8DF-0C01-C689-B28DEB51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1C78-5DD2-4699-8865-832668BEB25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64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3FF48B-58A9-0F34-1908-E3894A823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93" t="8759" r="951" b="14722"/>
          <a:stretch/>
        </p:blipFill>
        <p:spPr>
          <a:xfrm>
            <a:off x="8987594" y="917202"/>
            <a:ext cx="2181225" cy="5247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0DC1F-D577-88B8-DCE2-B287BBE723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82" t="6630" r="25000"/>
          <a:stretch/>
        </p:blipFill>
        <p:spPr>
          <a:xfrm>
            <a:off x="3337560" y="454660"/>
            <a:ext cx="3375660" cy="64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איתי לביא עוקבי</dc:creator>
  <cp:lastModifiedBy>איתי לביא עוקבי</cp:lastModifiedBy>
  <cp:revision>1</cp:revision>
  <dcterms:created xsi:type="dcterms:W3CDTF">2022-10-15T21:18:24Z</dcterms:created>
  <dcterms:modified xsi:type="dcterms:W3CDTF">2022-10-15T21:18:59Z</dcterms:modified>
</cp:coreProperties>
</file>