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475B7-4419-4947-A687-53476E7CDD49}" v="50" dt="2022-10-18T09:18:43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יתי לביא עוקבי" userId="c3fd529b5a75ec58" providerId="LiveId" clId="{112475B7-4419-4947-A687-53476E7CDD49}"/>
    <pc:docChg chg="undo modSld">
      <pc:chgData name="איתי לביא עוקבי" userId="c3fd529b5a75ec58" providerId="LiveId" clId="{112475B7-4419-4947-A687-53476E7CDD49}" dt="2022-10-18T09:19:03.899" v="57" actId="732"/>
      <pc:docMkLst>
        <pc:docMk/>
      </pc:docMkLst>
      <pc:sldChg chg="addSp delSp modSp mod">
        <pc:chgData name="איתי לביא עוקבי" userId="c3fd529b5a75ec58" providerId="LiveId" clId="{112475B7-4419-4947-A687-53476E7CDD49}" dt="2022-10-18T09:19:03.899" v="57" actId="732"/>
        <pc:sldMkLst>
          <pc:docMk/>
          <pc:sldMk cId="2505828017" sldId="256"/>
        </pc:sldMkLst>
        <pc:picChg chg="add mod modCrop">
          <ac:chgData name="איתי לביא עוקבי" userId="c3fd529b5a75ec58" providerId="LiveId" clId="{112475B7-4419-4947-A687-53476E7CDD49}" dt="2022-10-18T09:19:03.899" v="57" actId="732"/>
          <ac:picMkLst>
            <pc:docMk/>
            <pc:sldMk cId="2505828017" sldId="256"/>
            <ac:picMk id="3" creationId="{4A91C2E9-0F25-0A6C-0513-A2D8A60A6F12}"/>
          </ac:picMkLst>
        </pc:picChg>
        <pc:picChg chg="add del mod">
          <ac:chgData name="איתי לביא עוקבי" userId="c3fd529b5a75ec58" providerId="LiveId" clId="{112475B7-4419-4947-A687-53476E7CDD49}" dt="2022-10-18T09:17:20.537" v="17" actId="478"/>
          <ac:picMkLst>
            <pc:docMk/>
            <pc:sldMk cId="2505828017" sldId="256"/>
            <ac:picMk id="1026" creationId="{210FC9BA-4C75-6C6E-B7F5-FD2B0428A7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22FC-1E6C-61EA-455F-8B9ADBE12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5948F-9896-0C0E-3561-6A79B9B81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C941E-0E9E-6532-41C8-80E005E3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029B-4B76-4465-A85E-CA3BB556AD69}" type="datetimeFigureOut">
              <a:rPr lang="en-IL" smtClean="0"/>
              <a:t>18/10/2022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A7325-1D6E-B9D2-3EC5-E7EC660F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E7FE8-85EB-1F8C-F081-C8D78B28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1C78-5DD2-4699-8865-832668BEB2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592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BBD6-15F3-E6F2-25DB-6EE3712E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30EEB-52AF-63A1-BA9D-4346E4AFF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98479-2F41-2975-9314-055A354D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029B-4B76-4465-A85E-CA3BB556AD69}" type="datetimeFigureOut">
              <a:rPr lang="en-IL" smtClean="0"/>
              <a:t>18/10/2022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EC489-3117-754A-2651-A460979B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D3D0D-7947-F1DA-4786-EFFFD9BE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1C78-5DD2-4699-8865-832668BEB2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06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E5B12-200B-F2F5-B8E3-AB57186CF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AF33F-FF48-8D03-3A50-54343AF3B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F43D4-46AA-4010-EB44-AB588406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029B-4B76-4465-A85E-CA3BB556AD69}" type="datetimeFigureOut">
              <a:rPr lang="en-IL" smtClean="0"/>
              <a:t>18/10/2022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336FA-7956-5CD2-2B3A-FEF19812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4DE9-49C1-8D70-1042-42F472B8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1C78-5DD2-4699-8865-832668BEB2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536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1A53-0412-AC0E-6268-2E8B1443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594F-67A4-C782-C6D8-0DE4AA56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4A91C-A0F5-6B2D-5C08-C0B6EF45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029B-4B76-4465-A85E-CA3BB556AD69}" type="datetimeFigureOut">
              <a:rPr lang="en-IL" smtClean="0"/>
              <a:t>18/10/2022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0A29F-0F89-46A0-D911-838D119E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55780-AB17-F549-73B0-7363F73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1C78-5DD2-4699-8865-832668BEB2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887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2163-9EB7-1C6B-8987-387B3CE3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6D14A-90A3-9760-0CBC-792D04DCE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27E05-E304-1E36-067E-195A1313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029B-4B76-4465-A85E-CA3BB556AD69}" type="datetimeFigureOut">
              <a:rPr lang="en-IL" smtClean="0"/>
              <a:t>18/10/2022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44D61-8079-BC1A-9EF8-E8BFEFAC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14A99-23F8-018A-09E1-74EC61C8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1C78-5DD2-4699-8865-832668BEB2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233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E245-E68C-D3D6-DDEA-69249032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411B7-2FCA-937D-90ED-9817649FF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DD248-5451-4727-D9A5-C95E0496F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1D992-32F0-80F1-3DA1-432B7145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029B-4B76-4465-A85E-CA3BB556AD69}" type="datetimeFigureOut">
              <a:rPr lang="en-IL" smtClean="0"/>
              <a:t>18/10/2022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EE41D-0738-91E1-02D2-3191177C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D7B11-8A8D-0F47-BEC0-6472D71B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1C78-5DD2-4699-8865-832668BEB2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535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A7D3-6C06-627C-C6C2-624D3285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9B91D-31B9-E403-873C-5BD79A545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93998-5894-B8DF-C6C9-5B40C2890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0F929-DF3A-9DEF-823B-D0E6E295A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C64C6-9DF4-0869-18B5-DE1112E5A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2FAE0-5F7B-E66C-6800-35F7CBBD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029B-4B76-4465-A85E-CA3BB556AD69}" type="datetimeFigureOut">
              <a:rPr lang="en-IL" smtClean="0"/>
              <a:t>18/10/2022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FF3F3-1569-312D-770C-56A00099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9DBC1-270C-87F7-DB68-D8964B16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1C78-5DD2-4699-8865-832668BEB2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670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FBD-09F6-4445-F93E-68773468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9717B-37C3-F756-F42E-23F8B74B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029B-4B76-4465-A85E-CA3BB556AD69}" type="datetimeFigureOut">
              <a:rPr lang="en-IL" smtClean="0"/>
              <a:t>18/10/2022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090C6-B6A2-6D84-713E-40502E15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8342F-D6AC-B4C8-180A-36BC3B68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1C78-5DD2-4699-8865-832668BEB2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156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FE2B8-9398-DB58-D540-F3622AA8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029B-4B76-4465-A85E-CA3BB556AD69}" type="datetimeFigureOut">
              <a:rPr lang="en-IL" smtClean="0"/>
              <a:t>18/10/2022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28536-A87B-1B31-5E7C-4593D894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97A66-3059-7395-A9A9-4B97146E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1C78-5DD2-4699-8865-832668BEB2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380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4DD6-280B-9234-C7DE-BCD6E572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AA581-B109-9DA1-1A13-DA6FAC9BC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0E384-718D-C0E6-08AB-0EB4CA1F2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67D0B-7219-3D4E-3E32-4D88E96D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029B-4B76-4465-A85E-CA3BB556AD69}" type="datetimeFigureOut">
              <a:rPr lang="en-IL" smtClean="0"/>
              <a:t>18/10/2022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8AF19-41CF-8ED4-5C22-CC9C2F13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89524-92DB-AF5B-7785-EBC6C981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1C78-5DD2-4699-8865-832668BEB2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235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6805-3A56-D36E-85AD-0676E496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D00F0-7652-CBAB-1D3F-F9ADA00FC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760F2-B802-D87E-B5CA-21260D9AA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B953E-27E9-2EFA-93EC-1B94689A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029B-4B76-4465-A85E-CA3BB556AD69}" type="datetimeFigureOut">
              <a:rPr lang="en-IL" smtClean="0"/>
              <a:t>18/10/2022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9032F-1E5B-033C-4739-FC96B405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35291-C974-854C-E44B-66A53531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1C78-5DD2-4699-8865-832668BEB2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945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A9E28-C90D-B529-DDC5-5314D83A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E318F-7442-CA6F-7B93-03E1E96C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95CD-1314-76F9-4138-3D28CCA07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C029B-4B76-4465-A85E-CA3BB556AD69}" type="datetimeFigureOut">
              <a:rPr lang="en-IL" smtClean="0"/>
              <a:t>18/10/2022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2F56F-4BE9-D814-8462-646FDFD22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A95B-C8DF-0C01-C689-B28DEB518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C1C78-5DD2-4699-8865-832668BEB2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643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3FF48B-58A9-0F34-1908-E3894A823F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193" t="8759" r="951" b="14722"/>
          <a:stretch/>
        </p:blipFill>
        <p:spPr>
          <a:xfrm>
            <a:off x="8987594" y="917202"/>
            <a:ext cx="2181225" cy="5247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50DC1F-D577-88B8-DCE2-B287BBE723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082" t="6630" r="25000"/>
          <a:stretch/>
        </p:blipFill>
        <p:spPr>
          <a:xfrm>
            <a:off x="3337560" y="454660"/>
            <a:ext cx="3375660" cy="64033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91C2E9-0F25-0A6C-0513-A2D8A60A6F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667" b="90000" l="6272" r="93380">
                        <a14:foregroundMark x1="45296" y1="5667" x2="31707" y2="9000"/>
                        <a14:foregroundMark x1="31707" y1="9000" x2="19512" y2="16667"/>
                        <a14:foregroundMark x1="19512" y1="16667" x2="8362" y2="31333"/>
                        <a14:foregroundMark x1="8362" y1="31333" x2="4181" y2="47333"/>
                        <a14:foregroundMark x1="5499" y1="63728" x2="5575" y2="64667"/>
                        <a14:foregroundMark x1="4181" y1="47333" x2="5493" y2="63649"/>
                        <a14:foregroundMark x1="6049" y1="65140" x2="27950" y2="86964"/>
                        <a14:foregroundMark x1="5575" y1="64667" x2="6012" y2="65103"/>
                        <a14:foregroundMark x1="32742" y1="89789" x2="60553" y2="91418"/>
                        <a14:foregroundMark x1="73351" y1="86559" x2="76480" y2="84688"/>
                        <a14:foregroundMark x1="96383" y1="57000" x2="97561" y2="52667"/>
                        <a14:foregroundMark x1="97561" y1="39261" x2="97561" y2="38555"/>
                        <a14:foregroundMark x1="97561" y1="52667" x2="97561" y2="39499"/>
                        <a14:foregroundMark x1="84867" y1="20178" x2="58537" y2="5667"/>
                        <a14:foregroundMark x1="58537" y1="5667" x2="44599" y2="5667"/>
                        <a14:foregroundMark x1="93084" y1="39989" x2="93728" y2="56000"/>
                        <a14:foregroundMark x1="60279" y1="47000" x2="50174" y2="35333"/>
                        <a14:foregroundMark x1="50174" y1="35333" x2="33449" y2="33667"/>
                        <a14:foregroundMark x1="33449" y1="33667" x2="22648" y2="52667"/>
                        <a14:foregroundMark x1="22648" y1="52667" x2="64460" y2="53667"/>
                        <a14:foregroundMark x1="64460" y1="53667" x2="61324" y2="38000"/>
                        <a14:foregroundMark x1="61324" y1="38000" x2="59233" y2="37667"/>
                        <a14:foregroundMark x1="8711" y1="36667" x2="6272" y2="63000"/>
                        <a14:foregroundMark x1="31707" y1="45333" x2="45993" y2="49333"/>
                        <a14:foregroundMark x1="45993" y1="49333" x2="26132" y2="38000"/>
                        <a14:foregroundMark x1="26132" y1="38000" x2="15679" y2="38333"/>
                        <a14:foregroundMark x1="42509" y1="46667" x2="42160" y2="45667"/>
                        <a14:foregroundMark x1="32753" y1="49667" x2="34843" y2="51667"/>
                        <a14:foregroundMark x1="38676" y1="50333" x2="35889" y2="50000"/>
                        <a14:foregroundMark x1="68641" y1="88000" x2="62369" y2="89333"/>
                        <a14:backgroundMark x1="88502" y1="23000" x2="93031" y2="28667"/>
                        <a14:backgroundMark x1="94425" y1="31000" x2="97213" y2="38667"/>
                        <a14:backgroundMark x1="97213" y1="38333" x2="94077" y2="30333"/>
                        <a14:backgroundMark x1="85366" y1="19667" x2="89199" y2="21667"/>
                        <a14:backgroundMark x1="90941" y1="24000" x2="88153" y2="22000"/>
                        <a14:backgroundMark x1="91986" y1="25000" x2="93728" y2="30000"/>
                        <a14:backgroundMark x1="94425" y1="30333" x2="93380" y2="31000"/>
                        <a14:backgroundMark x1="96167" y1="57000" x2="96167" y2="61000"/>
                        <a14:backgroundMark x1="96167" y1="61333" x2="90592" y2="74333"/>
                        <a14:backgroundMark x1="90592" y1="74333" x2="88502" y2="76000"/>
                        <a14:backgroundMark x1="89547" y1="75000" x2="82927" y2="82000"/>
                        <a14:backgroundMark x1="83275" y1="82000" x2="81533" y2="83333"/>
                        <a14:backgroundMark x1="81185" y1="83333" x2="80139" y2="84000"/>
                        <a14:backgroundMark x1="80836" y1="83000" x2="81185" y2="82333"/>
                        <a14:backgroundMark x1="81185" y1="82667" x2="77700" y2="85667"/>
                        <a14:backgroundMark x1="64009" y1="91454" x2="61324" y2="92333"/>
                        <a14:backgroundMark x1="74564" y1="88000" x2="69837" y2="89547"/>
                        <a14:backgroundMark x1="34146" y1="92667" x2="29268" y2="89667"/>
                        <a14:backgroundMark x1="6969" y1="67667" x2="4878" y2="6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4" t="3815" r="2877" b="6098"/>
          <a:stretch/>
        </p:blipFill>
        <p:spPr>
          <a:xfrm>
            <a:off x="-960582" y="917201"/>
            <a:ext cx="3445165" cy="343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2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איתי לביא עוקבי</dc:creator>
  <cp:lastModifiedBy>איתי לביא עוקבי</cp:lastModifiedBy>
  <cp:revision>1</cp:revision>
  <dcterms:created xsi:type="dcterms:W3CDTF">2022-10-15T21:18:24Z</dcterms:created>
  <dcterms:modified xsi:type="dcterms:W3CDTF">2022-10-18T09:19:14Z</dcterms:modified>
</cp:coreProperties>
</file>