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sldIdLst>
    <p:sldId id="256" r:id="rId2"/>
    <p:sldId id="257" r:id="rId3"/>
    <p:sldId id="267" r:id="rId4"/>
    <p:sldId id="268" r:id="rId5"/>
    <p:sldId id="269" r:id="rId6"/>
    <p:sldId id="261" r:id="rId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10" d="100"/>
          <a:sy n="110" d="100"/>
        </p:scale>
        <p:origin x="164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שולש ישר-זווית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כותרת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7" name="כותרת משנה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grpSp>
        <p:nvGrpSpPr>
          <p:cNvPr id="2" name="קבוצה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צורה חופשית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צורה חופשית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צורה חופשית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מחבר ישר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מציין מיקום של תאריך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B64E4C5-4983-4C52-A01F-437863E3A8D0}" type="datetimeFigureOut">
              <a:rPr lang="he-IL" smtClean="0"/>
              <a:t>כ"ו/סיון/תשע"ז</a:t>
            </a:fld>
            <a:endParaRPr lang="he-IL"/>
          </a:p>
        </p:txBody>
      </p:sp>
      <p:sp>
        <p:nvSpPr>
          <p:cNvPr id="19" name="מציין מיקום של כותרת תחתונה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7980FFA-5782-48C9-B13E-37FF98D16E4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E4C5-4983-4C52-A01F-437863E3A8D0}" type="datetimeFigureOut">
              <a:rPr lang="he-IL" smtClean="0"/>
              <a:t>כ"ו/סיון/תשע"ז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0FFA-5782-48C9-B13E-37FF98D16E4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E4C5-4983-4C52-A01F-437863E3A8D0}" type="datetimeFigureOut">
              <a:rPr lang="he-IL" smtClean="0"/>
              <a:t>כ"ו/סיון/תשע"ז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0FFA-5782-48C9-B13E-37FF98D16E4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E4C5-4983-4C52-A01F-437863E3A8D0}" type="datetimeFigureOut">
              <a:rPr lang="he-IL" smtClean="0"/>
              <a:t>כ"ו/סיון/תשע"ז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0FFA-5782-48C9-B13E-37FF98D16E4E}" type="slidenum">
              <a:rPr lang="he-IL" smtClean="0"/>
              <a:t>‹#›</a:t>
            </a:fld>
            <a:endParaRPr lang="he-IL"/>
          </a:p>
        </p:txBody>
      </p:sp>
      <p:sp>
        <p:nvSpPr>
          <p:cNvPr id="7" name="כותרת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E4C5-4983-4C52-A01F-437863E3A8D0}" type="datetimeFigureOut">
              <a:rPr lang="he-IL" smtClean="0"/>
              <a:t>כ"ו/סיון/תשע"ז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0FFA-5782-48C9-B13E-37FF98D16E4E}" type="slidenum">
              <a:rPr lang="he-IL" smtClean="0"/>
              <a:t>‹#›</a:t>
            </a:fld>
            <a:endParaRPr lang="he-IL"/>
          </a:p>
        </p:txBody>
      </p:sp>
      <p:sp>
        <p:nvSpPr>
          <p:cNvPr id="7" name="סוגר זוויתי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סוגר זוויתי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E4C5-4983-4C52-A01F-437863E3A8D0}" type="datetimeFigureOut">
              <a:rPr lang="he-IL" smtClean="0"/>
              <a:t>כ"ו/סיון/תשע"ז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0FFA-5782-48C9-B13E-37FF98D16E4E}" type="slidenum">
              <a:rPr lang="he-IL" smtClean="0"/>
              <a:t>‹#›</a:t>
            </a:fld>
            <a:endParaRPr lang="he-IL"/>
          </a:p>
        </p:txBody>
      </p:sp>
      <p:sp>
        <p:nvSpPr>
          <p:cNvPr id="8" name="כותרת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E4C5-4983-4C52-A01F-437863E3A8D0}" type="datetimeFigureOut">
              <a:rPr lang="he-IL" smtClean="0"/>
              <a:t>כ"ו/סיון/תשע"ז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0FFA-5782-48C9-B13E-37FF98D16E4E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E4C5-4983-4C52-A01F-437863E3A8D0}" type="datetimeFigureOut">
              <a:rPr lang="he-IL" smtClean="0"/>
              <a:t>כ"ו/סיון/תשע"ז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0FFA-5782-48C9-B13E-37FF98D16E4E}" type="slidenum">
              <a:rPr lang="he-IL" smtClean="0"/>
              <a:t>‹#›</a:t>
            </a:fld>
            <a:endParaRPr lang="he-IL"/>
          </a:p>
        </p:txBody>
      </p:sp>
      <p:sp>
        <p:nvSpPr>
          <p:cNvPr id="6" name="כותרת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E4C5-4983-4C52-A01F-437863E3A8D0}" type="datetimeFigureOut">
              <a:rPr lang="he-IL" smtClean="0"/>
              <a:t>כ"ו/סיון/תשע"ז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0FFA-5782-48C9-B13E-37FF98D16E4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B64E4C5-4983-4C52-A01F-437863E3A8D0}" type="datetimeFigureOut">
              <a:rPr lang="he-IL" smtClean="0"/>
              <a:t>כ"ו/סיון/תשע"ז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0FFA-5782-48C9-B13E-37FF98D16E4E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B64E4C5-4983-4C52-A01F-437863E3A8D0}" type="datetimeFigureOut">
              <a:rPr lang="he-IL" smtClean="0"/>
              <a:t>כ"ו/סיון/תשע"ז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7980FFA-5782-48C9-B13E-37FF98D16E4E}" type="slidenum">
              <a:rPr lang="he-IL" smtClean="0"/>
              <a:t>‹#›</a:t>
            </a:fld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8" name="צורה חופשית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צורה חופשית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משולש ישר-זווית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מחבר ישר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סוגר זוויתי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סוגר זוויתי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צורה חופשית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צורה חופשית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משולש ישר-זווית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מחבר ישר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מציין מיקום של כותרת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0" name="מציין מיקום טקסט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B64E4C5-4983-4C52-A01F-437863E3A8D0}" type="datetimeFigureOut">
              <a:rPr lang="he-IL" smtClean="0"/>
              <a:t>כ"ו/סיון/תשע"ז</a:t>
            </a:fld>
            <a:endParaRPr lang="he-IL"/>
          </a:p>
        </p:txBody>
      </p:sp>
      <p:sp>
        <p:nvSpPr>
          <p:cNvPr id="22" name="מציין מיקום של כותרת תחתונה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18" name="מציין מיקום של מספר שקופית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7980FFA-5782-48C9-B13E-37FF98D16E4E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-176064" y="3453432"/>
            <a:ext cx="7772400" cy="1199704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Inbal</a:t>
            </a:r>
            <a:r>
              <a:rPr lang="en-US" sz="2000" dirty="0">
                <a:solidFill>
                  <a:schemeClr val="tx1"/>
                </a:solidFill>
              </a:rPr>
              <a:t> Ben David       Dana Yehezkely       Itay Roll</a:t>
            </a:r>
            <a:endParaRPr lang="he-IL" sz="2000" dirty="0">
              <a:solidFill>
                <a:schemeClr val="tx1"/>
              </a:solidFill>
            </a:endParaRPr>
          </a:p>
        </p:txBody>
      </p:sp>
      <p:pic>
        <p:nvPicPr>
          <p:cNvPr id="4" name="תמונה 3" descr="לכידה.PNG"/>
          <p:cNvPicPr>
            <a:picLocks noChangeAspect="1"/>
          </p:cNvPicPr>
          <p:nvPr/>
        </p:nvPicPr>
        <p:blipFill>
          <a:blip r:embed="rId2" cstate="print"/>
          <a:srcRect l="31100" r="31888"/>
          <a:stretch>
            <a:fillRect/>
          </a:stretch>
        </p:blipFill>
        <p:spPr>
          <a:xfrm>
            <a:off x="1259632" y="980728"/>
            <a:ext cx="6182019" cy="23042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pPr algn="l" rtl="0"/>
            <a:r>
              <a:rPr lang="en-US" dirty="0"/>
              <a:t>Crowd based platform that enables users to get feedback about their looks and outfits for special occasions and day to day wear.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Users can ask for the crowds opinion, review other people looks and be inspired by top rated looks.  </a:t>
            </a:r>
            <a:endParaRPr lang="he-IL" dirty="0"/>
          </a:p>
        </p:txBody>
      </p:sp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DressCode</a:t>
            </a:r>
            <a:endParaRPr lang="he-I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pPr algn="l" rtl="0"/>
            <a:r>
              <a:rPr lang="en-US" dirty="0"/>
              <a:t>Ask question</a:t>
            </a:r>
          </a:p>
          <a:p>
            <a:pPr lvl="1" algn="l" rtl="0"/>
            <a:r>
              <a:rPr lang="en-US" dirty="0"/>
              <a:t>Allows you to ask the crowd questions about specific event and relevant clothing items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Answer questions</a:t>
            </a:r>
          </a:p>
          <a:p>
            <a:pPr lvl="1" algn="l" rtl="0"/>
            <a:r>
              <a:rPr lang="en-US" dirty="0"/>
              <a:t>Rate other users look</a:t>
            </a:r>
          </a:p>
          <a:p>
            <a:pPr lvl="1" algn="l" rtl="0"/>
            <a:r>
              <a:rPr lang="en-US" dirty="0"/>
              <a:t>By doing that you gain:</a:t>
            </a:r>
          </a:p>
          <a:p>
            <a:pPr lvl="2" algn="l" rtl="0"/>
            <a:r>
              <a:rPr lang="en-US" dirty="0"/>
              <a:t>Points that allow you to post more questions </a:t>
            </a:r>
          </a:p>
          <a:p>
            <a:pPr lvl="2" algn="l" rtl="0"/>
            <a:r>
              <a:rPr lang="en-US" dirty="0"/>
              <a:t>You will be positioned higher on other users feed</a:t>
            </a:r>
          </a:p>
          <a:p>
            <a:pPr lvl="2" algn="l" rtl="0"/>
            <a:r>
              <a:rPr lang="en-US" dirty="0"/>
              <a:t>Better results for “similar taste” feature</a:t>
            </a:r>
            <a:endParaRPr lang="he-IL" dirty="0"/>
          </a:p>
        </p:txBody>
      </p:sp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6742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pPr algn="l" rtl="0"/>
            <a:r>
              <a:rPr lang="en-US" dirty="0"/>
              <a:t>Filter top looks</a:t>
            </a:r>
          </a:p>
          <a:p>
            <a:pPr lvl="1" algn="l" rtl="0"/>
            <a:r>
              <a:rPr lang="en-US" dirty="0"/>
              <a:t>Allows you to get the top looks based on specific clothing items and gender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Review your questions</a:t>
            </a:r>
          </a:p>
          <a:p>
            <a:pPr lvl="1" algn="l" rtl="0"/>
            <a:r>
              <a:rPr lang="en-US" dirty="0"/>
              <a:t>Get the general opinion of the crowd</a:t>
            </a:r>
          </a:p>
          <a:p>
            <a:pPr lvl="1" algn="l" rtl="0"/>
            <a:r>
              <a:rPr lang="en-US" dirty="0"/>
              <a:t>Get the opinion of users with similar taste</a:t>
            </a:r>
          </a:p>
          <a:p>
            <a:pPr lvl="1" algn="l" rtl="0"/>
            <a:r>
              <a:rPr lang="en-US" dirty="0"/>
              <a:t>Filter results based on your own preferences</a:t>
            </a:r>
          </a:p>
        </p:txBody>
      </p:sp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60425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pPr algn="l" rtl="0"/>
            <a:r>
              <a:rPr lang="en-US" dirty="0"/>
              <a:t>Spam detector</a:t>
            </a:r>
          </a:p>
          <a:p>
            <a:pPr lvl="1" algn="l" rtl="0"/>
            <a:r>
              <a:rPr lang="en-US" dirty="0"/>
              <a:t>Clothing don’t match to the picture</a:t>
            </a:r>
          </a:p>
          <a:p>
            <a:pPr lvl="1" algn="l" rtl="0"/>
            <a:r>
              <a:rPr lang="en-US" dirty="0"/>
              <a:t>Inappropriate content</a:t>
            </a:r>
          </a:p>
          <a:p>
            <a:pPr lvl="1" algn="l" rtl="0"/>
            <a:r>
              <a:rPr lang="en-US" dirty="0"/>
              <a:t>Too many answers in short time</a:t>
            </a:r>
          </a:p>
          <a:p>
            <a:pPr lvl="1" algn="l" rtl="0"/>
            <a:r>
              <a:rPr lang="en-US" dirty="0"/>
              <a:t>Minority opinion 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Similar taste</a:t>
            </a:r>
          </a:p>
          <a:p>
            <a:pPr lvl="1" algn="l" rtl="0"/>
            <a:r>
              <a:rPr lang="en-US" dirty="0"/>
              <a:t>Results based on users that answer similar to you</a:t>
            </a:r>
          </a:p>
          <a:p>
            <a:pPr lvl="1" algn="l" rtl="0"/>
            <a:r>
              <a:rPr lang="en-US" dirty="0"/>
              <a:t>Initial questions</a:t>
            </a:r>
          </a:p>
          <a:p>
            <a:pPr lvl="1" algn="l" rtl="0"/>
            <a:r>
              <a:rPr lang="en-US" dirty="0"/>
              <a:t>Shared questions</a:t>
            </a:r>
          </a:p>
        </p:txBody>
      </p:sp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features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53385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he-IL" dirty="0"/>
          </a:p>
        </p:txBody>
      </p:sp>
      <p:pic>
        <p:nvPicPr>
          <p:cNvPr id="2050" name="Picture 2" descr="http://www.neatneat.in/wp-content/uploads/beautyParl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02701" y="2172472"/>
            <a:ext cx="697239" cy="907533"/>
          </a:xfrm>
          <a:prstGeom prst="rect">
            <a:avLst/>
          </a:prstGeom>
          <a:noFill/>
        </p:spPr>
      </p:pic>
      <p:pic>
        <p:nvPicPr>
          <p:cNvPr id="2052" name="Picture 4" descr="Image result for crowd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360" y="3898220"/>
            <a:ext cx="936104" cy="936104"/>
          </a:xfrm>
          <a:prstGeom prst="rect">
            <a:avLst/>
          </a:prstGeom>
          <a:noFill/>
        </p:spPr>
      </p:pic>
      <p:cxnSp>
        <p:nvCxnSpPr>
          <p:cNvPr id="11" name="מחבר חץ ישר 10"/>
          <p:cNvCxnSpPr/>
          <p:nvPr/>
        </p:nvCxnSpPr>
        <p:spPr>
          <a:xfrm flipH="1">
            <a:off x="6827089" y="2587102"/>
            <a:ext cx="86409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81679" y="2371078"/>
            <a:ext cx="7922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/>
              <a:t>questions</a:t>
            </a:r>
            <a:endParaRPr lang="he-IL" sz="1000" dirty="0"/>
          </a:p>
        </p:txBody>
      </p:sp>
      <p:cxnSp>
        <p:nvCxnSpPr>
          <p:cNvPr id="13" name="מחבר חץ ישר 12"/>
          <p:cNvCxnSpPr/>
          <p:nvPr/>
        </p:nvCxnSpPr>
        <p:spPr>
          <a:xfrm>
            <a:off x="6827089" y="2750270"/>
            <a:ext cx="86409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556" y="2731118"/>
            <a:ext cx="747320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/>
              <a:t>feedback</a:t>
            </a:r>
            <a:endParaRPr lang="he-IL" sz="1000" dirty="0"/>
          </a:p>
        </p:txBody>
      </p:sp>
      <p:cxnSp>
        <p:nvCxnSpPr>
          <p:cNvPr id="18" name="מחבר חץ ישר 17"/>
          <p:cNvCxnSpPr/>
          <p:nvPr/>
        </p:nvCxnSpPr>
        <p:spPr>
          <a:xfrm flipH="1">
            <a:off x="6776781" y="4402276"/>
            <a:ext cx="86409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74791" y="4186252"/>
            <a:ext cx="649537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/>
              <a:t>reviews</a:t>
            </a:r>
            <a:endParaRPr lang="he-IL" sz="1000" dirty="0"/>
          </a:p>
        </p:txBody>
      </p:sp>
      <p:cxnSp>
        <p:nvCxnSpPr>
          <p:cNvPr id="20" name="מחבר חץ ישר 19"/>
          <p:cNvCxnSpPr/>
          <p:nvPr/>
        </p:nvCxnSpPr>
        <p:spPr>
          <a:xfrm>
            <a:off x="6776781" y="4565444"/>
            <a:ext cx="86409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59363" y="4546292"/>
            <a:ext cx="7922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/>
              <a:t>questions</a:t>
            </a:r>
            <a:endParaRPr lang="he-IL" sz="1000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4956850" y="3346967"/>
            <a:ext cx="2952328" cy="3231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28575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500" dirty="0"/>
              <a:t>User interface</a:t>
            </a:r>
            <a:endParaRPr lang="he-IL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3166676" y="2599740"/>
            <a:ext cx="1656184" cy="67474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28575">
            <a:solidFill>
              <a:schemeClr val="tx1"/>
            </a:solidFill>
          </a:ln>
        </p:spPr>
        <p:txBody>
          <a:bodyPr wrap="square" rtlCol="1">
            <a:noAutofit/>
          </a:bodyPr>
          <a:lstStyle/>
          <a:p>
            <a:pPr algn="ctr"/>
            <a:endParaRPr lang="en-US" sz="700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Spam detector</a:t>
            </a:r>
            <a:endParaRPr lang="he-IL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2228236" y="4227461"/>
            <a:ext cx="1656184" cy="67474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28575">
            <a:solidFill>
              <a:schemeClr val="tx1"/>
            </a:solidFill>
          </a:ln>
        </p:spPr>
        <p:txBody>
          <a:bodyPr wrap="square" rtlCol="1">
            <a:noAutofit/>
          </a:bodyPr>
          <a:lstStyle/>
          <a:p>
            <a:pPr algn="ctr" rtl="0"/>
            <a:endParaRPr lang="en-US" sz="700" dirty="0"/>
          </a:p>
          <a:p>
            <a:pPr algn="ctr" rtl="0"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filter</a:t>
            </a:r>
            <a:endParaRPr lang="he-IL" sz="1500" dirty="0"/>
          </a:p>
        </p:txBody>
      </p:sp>
      <p:sp>
        <p:nvSpPr>
          <p:cNvPr id="33" name="פחית 32"/>
          <p:cNvSpPr/>
          <p:nvPr/>
        </p:nvSpPr>
        <p:spPr>
          <a:xfrm>
            <a:off x="733486" y="2669412"/>
            <a:ext cx="974544" cy="1296144"/>
          </a:xfrm>
          <a:prstGeom prst="ca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28575">
            <a:solidFill>
              <a:schemeClr val="tx1"/>
            </a:solidFill>
          </a:ln>
        </p:spPr>
        <p:txBody>
          <a:bodyPr wrap="square" rtlCol="1">
            <a:noAutofit/>
          </a:bodyPr>
          <a:lstStyle/>
          <a:p>
            <a:pPr algn="ctr" rtl="0"/>
            <a:endParaRPr lang="en-US" sz="700" dirty="0">
              <a:solidFill>
                <a:schemeClr val="tx1"/>
              </a:solidFill>
            </a:endParaRPr>
          </a:p>
          <a:p>
            <a:pPr algn="ctr" rtl="0"/>
            <a:endParaRPr lang="en-US" sz="700" dirty="0"/>
          </a:p>
          <a:p>
            <a:pPr algn="ctr" rtl="0"/>
            <a:endParaRPr lang="en-US" sz="700" dirty="0">
              <a:solidFill>
                <a:schemeClr val="tx1"/>
              </a:solidFill>
            </a:endParaRPr>
          </a:p>
          <a:p>
            <a:pPr algn="ctr" rtl="0"/>
            <a:r>
              <a:rPr lang="en-US" sz="1500" dirty="0">
                <a:solidFill>
                  <a:schemeClr val="tx1"/>
                </a:solidFill>
              </a:rPr>
              <a:t>DB</a:t>
            </a:r>
            <a:endParaRPr lang="he-IL" sz="1500" dirty="0">
              <a:solidFill>
                <a:schemeClr val="tx1"/>
              </a:solidFill>
            </a:endParaRPr>
          </a:p>
        </p:txBody>
      </p:sp>
      <p:cxnSp>
        <p:nvCxnSpPr>
          <p:cNvPr id="35" name="מחבר חץ ישר 34"/>
          <p:cNvCxnSpPr/>
          <p:nvPr/>
        </p:nvCxnSpPr>
        <p:spPr>
          <a:xfrm>
            <a:off x="4938413" y="2896481"/>
            <a:ext cx="122413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08827" y="2104393"/>
            <a:ext cx="7922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/>
              <a:t>questions</a:t>
            </a:r>
            <a:endParaRPr lang="he-IL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5154437" y="2680457"/>
            <a:ext cx="747320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/>
              <a:t>feedback</a:t>
            </a:r>
            <a:endParaRPr lang="he-IL" sz="1000" dirty="0"/>
          </a:p>
        </p:txBody>
      </p:sp>
      <p:cxnSp>
        <p:nvCxnSpPr>
          <p:cNvPr id="51" name="מחבר חץ ישר 50"/>
          <p:cNvCxnSpPr/>
          <p:nvPr/>
        </p:nvCxnSpPr>
        <p:spPr>
          <a:xfrm flipH="1" flipV="1">
            <a:off x="4875114" y="3193222"/>
            <a:ext cx="1376570" cy="9906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2258047">
            <a:off x="5343223" y="3472759"/>
            <a:ext cx="649537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/>
              <a:t>reviews</a:t>
            </a:r>
            <a:endParaRPr lang="he-IL" sz="1000" dirty="0"/>
          </a:p>
        </p:txBody>
      </p:sp>
      <p:cxnSp>
        <p:nvCxnSpPr>
          <p:cNvPr id="55" name="מחבר חץ ישר 54"/>
          <p:cNvCxnSpPr/>
          <p:nvPr/>
        </p:nvCxnSpPr>
        <p:spPr>
          <a:xfrm>
            <a:off x="4722389" y="3328529"/>
            <a:ext cx="1512168" cy="11521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rot="2228457">
            <a:off x="4946684" y="3815381"/>
            <a:ext cx="7922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/>
              <a:t>questions</a:t>
            </a:r>
            <a:endParaRPr lang="he-IL" sz="1000" dirty="0"/>
          </a:p>
        </p:txBody>
      </p:sp>
      <p:cxnSp>
        <p:nvCxnSpPr>
          <p:cNvPr id="66" name="מחבר חץ ישר 65"/>
          <p:cNvCxnSpPr/>
          <p:nvPr/>
        </p:nvCxnSpPr>
        <p:spPr>
          <a:xfrm flipV="1">
            <a:off x="3570261" y="3328529"/>
            <a:ext cx="0" cy="8640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חץ ישר 73"/>
          <p:cNvCxnSpPr/>
          <p:nvPr/>
        </p:nvCxnSpPr>
        <p:spPr>
          <a:xfrm flipH="1">
            <a:off x="1781106" y="3064288"/>
            <a:ext cx="129614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קבוצה 85"/>
          <p:cNvGrpSpPr/>
          <p:nvPr/>
        </p:nvGrpSpPr>
        <p:grpSpPr>
          <a:xfrm>
            <a:off x="1193997" y="2320417"/>
            <a:ext cx="5040560" cy="360040"/>
            <a:chOff x="971600" y="2276872"/>
            <a:chExt cx="5040560" cy="360040"/>
          </a:xfrm>
        </p:grpSpPr>
        <p:cxnSp>
          <p:nvCxnSpPr>
            <p:cNvPr id="82" name="מחבר ישר 81"/>
            <p:cNvCxnSpPr/>
            <p:nvPr/>
          </p:nvCxnSpPr>
          <p:spPr>
            <a:xfrm flipH="1">
              <a:off x="971600" y="2276872"/>
              <a:ext cx="5040560" cy="0"/>
            </a:xfrm>
            <a:prstGeom prst="line">
              <a:avLst/>
            </a:prstGeom>
            <a:ln w="190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מחבר חץ ישר 83"/>
            <p:cNvCxnSpPr/>
            <p:nvPr/>
          </p:nvCxnSpPr>
          <p:spPr>
            <a:xfrm>
              <a:off x="982645" y="2276872"/>
              <a:ext cx="0" cy="36004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קבוצה 94"/>
          <p:cNvGrpSpPr/>
          <p:nvPr/>
        </p:nvGrpSpPr>
        <p:grpSpPr>
          <a:xfrm rot="16200000">
            <a:off x="1387081" y="3809646"/>
            <a:ext cx="541228" cy="944813"/>
            <a:chOff x="1258464" y="2268162"/>
            <a:chExt cx="541228" cy="944813"/>
          </a:xfrm>
        </p:grpSpPr>
        <p:cxnSp>
          <p:nvCxnSpPr>
            <p:cNvPr id="96" name="מחבר ישר 95"/>
            <p:cNvCxnSpPr/>
            <p:nvPr/>
          </p:nvCxnSpPr>
          <p:spPr>
            <a:xfrm rot="5400000">
              <a:off x="1529078" y="2006258"/>
              <a:ext cx="0" cy="541228"/>
            </a:xfrm>
            <a:prstGeom prst="line">
              <a:avLst/>
            </a:prstGeom>
            <a:ln w="190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מחבר חץ ישר 96"/>
            <p:cNvCxnSpPr/>
            <p:nvPr/>
          </p:nvCxnSpPr>
          <p:spPr>
            <a:xfrm rot="5400000">
              <a:off x="786058" y="2740569"/>
              <a:ext cx="944813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מלבן 102"/>
          <p:cNvSpPr/>
          <p:nvPr/>
        </p:nvSpPr>
        <p:spPr>
          <a:xfrm>
            <a:off x="473917" y="1744353"/>
            <a:ext cx="6264696" cy="3600400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4" name="TextBox 103"/>
          <p:cNvSpPr txBox="1"/>
          <p:nvPr/>
        </p:nvSpPr>
        <p:spPr>
          <a:xfrm>
            <a:off x="2109634" y="2856973"/>
            <a:ext cx="649537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/>
              <a:t>reviews</a:t>
            </a:r>
            <a:endParaRPr lang="he-IL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187624" y="4336641"/>
            <a:ext cx="747320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/>
              <a:t>feedback</a:t>
            </a:r>
            <a:endParaRPr lang="he-IL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164504" y="4515168"/>
            <a:ext cx="7922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/>
              <a:t>questions</a:t>
            </a:r>
            <a:endParaRPr lang="he-IL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511634" y="3573016"/>
            <a:ext cx="747320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/>
              <a:t>feedback</a:t>
            </a:r>
            <a:endParaRPr lang="he-IL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3515554" y="3758843"/>
            <a:ext cx="7922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/>
              <a:t>questions</a:t>
            </a:r>
            <a:endParaRPr lang="he-IL" sz="1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רחבה">
  <a:themeElements>
    <a:clrScheme name="רחבה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רחבה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רחבה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248</TotalTime>
  <Words>206</Words>
  <Application>Microsoft Office PowerPoint</Application>
  <PresentationFormat>On-screen Show (4:3)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Lucida Sans Unicode</vt:lpstr>
      <vt:lpstr>Verdana</vt:lpstr>
      <vt:lpstr>Wingdings 2</vt:lpstr>
      <vt:lpstr>Wingdings 3</vt:lpstr>
      <vt:lpstr>רחבה</vt:lpstr>
      <vt:lpstr>PowerPoint Presentation</vt:lpstr>
      <vt:lpstr>About DressCode</vt:lpstr>
      <vt:lpstr>Main features</vt:lpstr>
      <vt:lpstr>Main features</vt:lpstr>
      <vt:lpstr>Special features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DressCode</dc:title>
  <dc:creator>DanaY</dc:creator>
  <cp:lastModifiedBy>Itay Roll</cp:lastModifiedBy>
  <cp:revision>16</cp:revision>
  <dcterms:created xsi:type="dcterms:W3CDTF">2017-05-01T06:58:23Z</dcterms:created>
  <dcterms:modified xsi:type="dcterms:W3CDTF">2017-06-20T18:00:57Z</dcterms:modified>
</cp:coreProperties>
</file>