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7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3" r:id="rId24"/>
    <p:sldId id="282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6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21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48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25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3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3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9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48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1DF12F-F3A3-4AAF-8387-CA5F14C8B81B}" type="datetimeFigureOut">
              <a:rPr lang="he-IL" smtClean="0"/>
              <a:t>ט"ז/אייר/תש"פ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F11437-8100-4F76-8909-1FB368F41EBE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" TargetMode="External"/><Relationship Id="rId2" Type="http://schemas.openxmlformats.org/officeDocument/2006/relationships/hyperlink" Target="https://www.entityframeworktutorial.net/what-is-entityframework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9955AE2-1337-40CA-A72F-F759A9624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Access Layer</a:t>
            </a:r>
            <a:endParaRPr lang="he-IL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86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Data Annotation</a:t>
            </a:r>
            <a:b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E8D270D-ED83-4D6B-A986-618146A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87401"/>
            <a:ext cx="6912217" cy="49595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6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  <a:t>Manual Configurations</a:t>
            </a:r>
            <a:br>
              <a:rPr lang="en-US" sz="4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CEEF180-C52C-4A8D-8AEC-85B93C4D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07092"/>
            <a:ext cx="6912217" cy="432013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07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8B8A7C-9654-448F-809E-1B180770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758952"/>
            <a:ext cx="10669297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2236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3C39687-1DFD-480D-9025-BC6075D8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661987"/>
            <a:ext cx="9991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771932E-2DB2-4934-987F-1FD1E028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5" y="366998"/>
            <a:ext cx="7543800" cy="29718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B606921-ECF3-4F0F-8AAB-FCA44734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2" y="4548664"/>
            <a:ext cx="7305675" cy="1562100"/>
          </a:xfrm>
          <a:prstGeom prst="rect">
            <a:avLst/>
          </a:prstGeom>
        </p:spPr>
      </p:pic>
      <p:sp>
        <p:nvSpPr>
          <p:cNvPr id="10" name="חץ: למטה 9">
            <a:extLst>
              <a:ext uri="{FF2B5EF4-FFF2-40B4-BE49-F238E27FC236}">
                <a16:creationId xmlns:a16="http://schemas.microsoft.com/office/drawing/2014/main" id="{78076612-B7D5-4A41-8BB4-B9C49CEAE01C}"/>
              </a:ext>
            </a:extLst>
          </p:cNvPr>
          <p:cNvSpPr/>
          <p:nvPr/>
        </p:nvSpPr>
        <p:spPr>
          <a:xfrm>
            <a:off x="3161488" y="2954552"/>
            <a:ext cx="992221" cy="1143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87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Examples</a:t>
            </a:r>
          </a:p>
        </p:txBody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0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C214CDB-F165-4AE3-B1F5-E1740DCA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5" y="4577813"/>
            <a:ext cx="9772650" cy="14668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2190DFF-BF5E-42FE-B9D0-E30DAC50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936895"/>
            <a:ext cx="6000750" cy="1657350"/>
          </a:xfrm>
          <a:prstGeom prst="rect">
            <a:avLst/>
          </a:prstGeom>
        </p:spPr>
      </p:pic>
      <p:sp>
        <p:nvSpPr>
          <p:cNvPr id="30" name="חץ: למטה 29">
            <a:extLst>
              <a:ext uri="{FF2B5EF4-FFF2-40B4-BE49-F238E27FC236}">
                <a16:creationId xmlns:a16="http://schemas.microsoft.com/office/drawing/2014/main" id="{4501A47E-0B5E-4739-A322-FEB0B462D94F}"/>
              </a:ext>
            </a:extLst>
          </p:cNvPr>
          <p:cNvSpPr/>
          <p:nvPr/>
        </p:nvSpPr>
        <p:spPr>
          <a:xfrm>
            <a:off x="3161488" y="2954552"/>
            <a:ext cx="992221" cy="1143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93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8B8A7C-9654-448F-809E-1B180770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758952"/>
            <a:ext cx="10669297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28971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8A136-6D9B-4619-B9AE-DE340D3D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6216"/>
            <a:ext cx="10058400" cy="725379"/>
          </a:xfrm>
        </p:spPr>
        <p:txBody>
          <a:bodyPr/>
          <a:lstStyle/>
          <a:p>
            <a:r>
              <a:rPr lang="en-US" dirty="0"/>
              <a:t>Insert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2150601-46F6-46AE-A2B7-5B552D6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9167"/>
            <a:ext cx="5181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8A136-6D9B-4619-B9AE-DE340D3D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6216"/>
            <a:ext cx="10058400" cy="725379"/>
          </a:xfrm>
        </p:spPr>
        <p:txBody>
          <a:bodyPr/>
          <a:lstStyle/>
          <a:p>
            <a:r>
              <a:rPr lang="en-US" dirty="0"/>
              <a:t>Update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3DB8447-DDCB-4F5D-A0D8-E99E7842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86114"/>
            <a:ext cx="492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8A136-6D9B-4619-B9AE-DE340D3D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6216"/>
            <a:ext cx="10058400" cy="725379"/>
          </a:xfrm>
        </p:spPr>
        <p:txBody>
          <a:bodyPr/>
          <a:lstStyle/>
          <a:p>
            <a:r>
              <a:rPr lang="en-US" dirty="0"/>
              <a:t>Delete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857857C-5CD5-44FF-893E-6A90FA84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12511"/>
            <a:ext cx="5010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3A66FB-4FA1-4F4C-ABC4-662405F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1957"/>
            <a:ext cx="10058400" cy="778626"/>
          </a:xfrm>
        </p:spPr>
        <p:txBody>
          <a:bodyPr/>
          <a:lstStyle/>
          <a:p>
            <a:pPr algn="ctr"/>
            <a:r>
              <a:rPr lang="en-US" dirty="0"/>
              <a:t>Top 10 DB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204E0BE-F54B-472A-8BB0-6F07128B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786227"/>
            <a:ext cx="12192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7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8B8A7C-9654-448F-809E-1B180770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758952"/>
            <a:ext cx="10669297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25494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8C7DD60-19F6-4FC7-BCED-A2F214A2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67" y="153873"/>
            <a:ext cx="4695825" cy="374332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E5AD8370-58E2-4A54-A06A-7E96198F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79" y="4821058"/>
            <a:ext cx="6705600" cy="1133475"/>
          </a:xfrm>
          <a:prstGeom prst="rect">
            <a:avLst/>
          </a:prstGeom>
        </p:spPr>
      </p:pic>
      <p:sp>
        <p:nvSpPr>
          <p:cNvPr id="4" name="חץ: למטה 3">
            <a:extLst>
              <a:ext uri="{FF2B5EF4-FFF2-40B4-BE49-F238E27FC236}">
                <a16:creationId xmlns:a16="http://schemas.microsoft.com/office/drawing/2014/main" id="{FAB3257F-D434-4CA0-9130-4A5D01752D02}"/>
              </a:ext>
            </a:extLst>
          </p:cNvPr>
          <p:cNvSpPr/>
          <p:nvPr/>
        </p:nvSpPr>
        <p:spPr>
          <a:xfrm>
            <a:off x="5508763" y="3897197"/>
            <a:ext cx="992221" cy="86965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73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A64673-4579-4465-A935-B746CCCB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discriminator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BF8E73CC-8E96-4790-8C7E-A81E35C82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025" y="2571750"/>
            <a:ext cx="6457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A64673-4579-4465-A935-B746CCCB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Siblings with same name property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D37BDC3-8830-45D9-BD29-4887A84B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55" y="2167379"/>
            <a:ext cx="4048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8B8A7C-9654-448F-809E-1B180770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758952"/>
            <a:ext cx="10669297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Persistent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non-persistent</a:t>
            </a:r>
          </a:p>
        </p:txBody>
      </p:sp>
    </p:spTree>
    <p:extLst>
      <p:ext uri="{BB962C8B-B14F-4D97-AF65-F5344CB8AC3E}">
        <p14:creationId xmlns:p14="http://schemas.microsoft.com/office/powerpoint/2010/main" val="250962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B84BA-ADFF-40F8-8ABF-07E75BB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tutorials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5E5D6E-277E-4791-B367-C11D894C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https://www.entityframeworktutorial.net/what-is-entityframework.aspx</a:t>
            </a: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https://docs.microsoft.com/en-us/ef/core/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55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F67865-6FA2-46E8-BAEB-A6477F10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Mongo VS Relational DB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516AF222-2264-4281-9C9B-AE5693C29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490" y="1846263"/>
            <a:ext cx="45033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AF2C86-2552-49BA-BBF7-C9DEEA44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EF Core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420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8B8A7C-9654-448F-809E-1B1807703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758952"/>
            <a:ext cx="10669297" cy="3566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 Creation from objects</a:t>
            </a:r>
          </a:p>
        </p:txBody>
      </p:sp>
    </p:spTree>
    <p:extLst>
      <p:ext uri="{BB962C8B-B14F-4D97-AF65-F5344CB8AC3E}">
        <p14:creationId xmlns:p14="http://schemas.microsoft.com/office/powerpoint/2010/main" val="424833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ציפור&#10;&#10;התיאור נוצר באופן אוטומטי">
            <a:extLst>
              <a:ext uri="{FF2B5EF4-FFF2-40B4-BE49-F238E27FC236}">
                <a16:creationId xmlns:a16="http://schemas.microsoft.com/office/drawing/2014/main" id="{07A00389-4F7A-416B-951C-C5A5E5E1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24804"/>
            <a:ext cx="5426764" cy="2499030"/>
          </a:xfrm>
          <a:prstGeom prst="rect">
            <a:avLst/>
          </a:prstGeom>
        </p:spPr>
      </p:pic>
      <p:pic>
        <p:nvPicPr>
          <p:cNvPr id="2" name="תמונה 1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6BBD935-EC1A-49EE-9C91-2B2FEBA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" y="3834165"/>
            <a:ext cx="5853442" cy="21801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4EF9CAA-428D-4D8A-A11F-7C6050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258954"/>
            <a:ext cx="542676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F53450B-B3F4-4153-BADC-B2449A7C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38" y="189791"/>
            <a:ext cx="8720124" cy="58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6744D5C6-B822-4896-A884-646CC5748752}"/>
              </a:ext>
            </a:extLst>
          </p:cNvPr>
          <p:cNvSpPr txBox="1">
            <a:spLocks/>
          </p:cNvSpPr>
          <p:nvPr/>
        </p:nvSpPr>
        <p:spPr>
          <a:xfrm>
            <a:off x="447472" y="133418"/>
            <a:ext cx="10909300" cy="10588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Columns/fields</a:t>
            </a:r>
          </a:p>
        </p:txBody>
      </p:sp>
    </p:spTree>
    <p:extLst>
      <p:ext uri="{BB962C8B-B14F-4D97-AF65-F5344CB8AC3E}">
        <p14:creationId xmlns:p14="http://schemas.microsoft.com/office/powerpoint/2010/main" val="39294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472" y="133418"/>
            <a:ext cx="10909300" cy="1058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Primary key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AC7C70A-D0D0-4E8B-A002-81FDE3C3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7" y="1192281"/>
            <a:ext cx="7743825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1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14D05B-86EC-4664-935C-7C1C013AA5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472" y="133418"/>
            <a:ext cx="10909300" cy="1058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Foreign key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F2B2DB-B679-4708-9BD4-8125B011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428750"/>
            <a:ext cx="70961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58655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מסך רחב</PresentationFormat>
  <Paragraphs>25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מבט לאחור</vt:lpstr>
      <vt:lpstr>Data Access Layer</vt:lpstr>
      <vt:lpstr>Top 10 DB</vt:lpstr>
      <vt:lpstr>Mongo VS Relational DB</vt:lpstr>
      <vt:lpstr>EF Core </vt:lpstr>
      <vt:lpstr>DB Creation from objects</vt:lpstr>
      <vt:lpstr>מצגת של PowerPoint‏</vt:lpstr>
      <vt:lpstr>מצגת של PowerPoint‏</vt:lpstr>
      <vt:lpstr>Primary key</vt:lpstr>
      <vt:lpstr>Foreign key</vt:lpstr>
      <vt:lpstr>Data Annotation Attributes</vt:lpstr>
      <vt:lpstr>Manual Configurations </vt:lpstr>
      <vt:lpstr>Queries</vt:lpstr>
      <vt:lpstr>מצגת של PowerPoint‏</vt:lpstr>
      <vt:lpstr>Examples</vt:lpstr>
      <vt:lpstr>Examples</vt:lpstr>
      <vt:lpstr>Insert Update Delete</vt:lpstr>
      <vt:lpstr>Insert</vt:lpstr>
      <vt:lpstr>Update</vt:lpstr>
      <vt:lpstr>Delete</vt:lpstr>
      <vt:lpstr>Inheritance</vt:lpstr>
      <vt:lpstr>מצגת של PowerPoint‏</vt:lpstr>
      <vt:lpstr>Manual discriminator</vt:lpstr>
      <vt:lpstr>Siblings with same name property</vt:lpstr>
      <vt:lpstr>Persistent  VS  non-persistent</vt:lpstr>
      <vt:lpstr>EF Core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Layer</dc:title>
  <dc:creator>תומר ביטרן</dc:creator>
  <cp:lastModifiedBy>תומר ביטרן</cp:lastModifiedBy>
  <cp:revision>5</cp:revision>
  <dcterms:created xsi:type="dcterms:W3CDTF">2020-05-10T17:31:13Z</dcterms:created>
  <dcterms:modified xsi:type="dcterms:W3CDTF">2020-05-10T18:25:08Z</dcterms:modified>
</cp:coreProperties>
</file>