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6393b215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e6393b215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6393b215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6393b215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7900" y="-367445"/>
            <a:ext cx="9291900" cy="592153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-20550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Time Tested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1235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Avital Gordin &amp; Itay Bernstein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2800" y="1847100"/>
            <a:ext cx="3158399" cy="315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7900" y="-367445"/>
            <a:ext cx="9291900" cy="592153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22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Game Concept Art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72" y="864825"/>
            <a:ext cx="7062553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7900" y="-367445"/>
            <a:ext cx="9291900" cy="592153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Idea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Cooperation between players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Puzzles to solve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Enemies to defeat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Testing powerups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200775" y="2949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Tools used: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274725" y="3522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Unity Game Developing Engine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Photon Multiplayer Framework (PUN-2 API)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Deepgram API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