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28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55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6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90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66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5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8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4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22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23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9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 flipV="1">
            <a:off x="2029098" y="3390731"/>
            <a:ext cx="7460183" cy="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860865" y="2972719"/>
            <a:ext cx="174173" cy="2438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5" y="3982913"/>
            <a:ext cx="2682238" cy="21937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029096" y="3390733"/>
            <a:ext cx="2" cy="7094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46" y="3982913"/>
            <a:ext cx="2455812" cy="2193783"/>
          </a:xfrm>
          <a:prstGeom prst="rect">
            <a:avLst/>
          </a:prstGeom>
        </p:spPr>
      </p:pic>
      <p:cxnSp>
        <p:nvCxnSpPr>
          <p:cNvPr id="13" name="Straight Connector 12"/>
          <p:cNvCxnSpPr>
            <a:endCxn id="19" idx="3"/>
          </p:cNvCxnSpPr>
          <p:nvPr/>
        </p:nvCxnSpPr>
        <p:spPr>
          <a:xfrm flipH="1" flipV="1">
            <a:off x="5947952" y="3216558"/>
            <a:ext cx="2" cy="81860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75" y="4035164"/>
            <a:ext cx="2455812" cy="21415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046" y="0"/>
            <a:ext cx="2455812" cy="297271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9489281" y="3390731"/>
            <a:ext cx="0" cy="6779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‏‏משתמש Windows</dc:creator>
  <cp:lastModifiedBy>‏‏משתמש Windows</cp:lastModifiedBy>
  <cp:revision>4</cp:revision>
  <dcterms:created xsi:type="dcterms:W3CDTF">2020-06-06T11:36:02Z</dcterms:created>
  <dcterms:modified xsi:type="dcterms:W3CDTF">2020-06-06T20:55:45Z</dcterms:modified>
</cp:coreProperties>
</file>