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10" d="100"/>
          <a:sy n="110" d="100"/>
        </p:scale>
        <p:origin x="22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55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6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1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906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66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5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88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4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22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235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E073-5E18-4A24-8D7A-F3516DA29FA0}" type="datetimeFigureOut">
              <a:rPr lang="he-IL" smtClean="0"/>
              <a:t>י"ד/סיון/תש"פ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3C7-98AE-4FB9-BBAA-ACC49198DF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39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6765" y="52251"/>
            <a:ext cx="1698172" cy="249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4606834" y="3561806"/>
            <a:ext cx="2734491" cy="2368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661852" y="3561806"/>
            <a:ext cx="2734491" cy="2368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8551816" y="3561806"/>
            <a:ext cx="2734491" cy="2368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/>
          <p:cNvCxnSpPr>
            <a:stCxn id="6" idx="0"/>
          </p:cNvCxnSpPr>
          <p:nvPr/>
        </p:nvCxnSpPr>
        <p:spPr>
          <a:xfrm flipH="1" flipV="1">
            <a:off x="2029097" y="2969623"/>
            <a:ext cx="1" cy="592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9" idx="3"/>
          </p:cNvCxnSpPr>
          <p:nvPr/>
        </p:nvCxnSpPr>
        <p:spPr>
          <a:xfrm flipH="1" flipV="1">
            <a:off x="5947952" y="2795450"/>
            <a:ext cx="2" cy="818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919060" y="2969622"/>
            <a:ext cx="1" cy="592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029097" y="2969622"/>
            <a:ext cx="78899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5860865" y="2551611"/>
            <a:ext cx="174173" cy="2438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80631"/>
              </p:ext>
            </p:extLst>
          </p:nvPr>
        </p:nvGraphicFramePr>
        <p:xfrm>
          <a:off x="5193211" y="177320"/>
          <a:ext cx="1625600" cy="2339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/>
              </a:tblGrid>
              <a:tr h="17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Vehicle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 m_Model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 m_LPN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 m_Wheels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 m_OwnerName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 m_OwnerPhoneNumber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 m_Energy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1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- m_VehicleState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 ToString()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 Vehicle()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 FillEnergy()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 FillAirToMaxPressure()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+ GetGeneralDetails()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5146765" y="1619793"/>
            <a:ext cx="169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46765" y="378822"/>
            <a:ext cx="169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‏‏משתמש Windows</dc:creator>
  <cp:lastModifiedBy>‏‏משתמש Windows</cp:lastModifiedBy>
  <cp:revision>2</cp:revision>
  <dcterms:created xsi:type="dcterms:W3CDTF">2020-06-06T11:36:02Z</dcterms:created>
  <dcterms:modified xsi:type="dcterms:W3CDTF">2020-06-06T12:03:26Z</dcterms:modified>
</cp:coreProperties>
</file>