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85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91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6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2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2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7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52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1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0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6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06D7-3482-4BE1-83E5-7E1F53D5B33E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81D8-ECA1-4793-90A0-DFF85330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7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870" y="461319"/>
            <a:ext cx="2356022" cy="12027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בדיקת דימום הרכב</a:t>
            </a:r>
          </a:p>
          <a:p>
            <a:pPr algn="ctr"/>
            <a:r>
              <a:rPr lang="en-US" dirty="0" smtClean="0"/>
              <a:t>While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103870" y="2240691"/>
            <a:ext cx="2356022" cy="12027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בדיקת מציאת תינוק</a:t>
            </a:r>
          </a:p>
          <a:p>
            <a:pPr algn="ctr"/>
            <a:r>
              <a:rPr lang="en-US" dirty="0" smtClean="0"/>
              <a:t>While + MILIS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103870" y="4020064"/>
            <a:ext cx="2356022" cy="12027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Delay + MILIS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74141" y="3566984"/>
            <a:ext cx="914400" cy="6013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exit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038335" y="650789"/>
            <a:ext cx="5000368" cy="5469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101016" y="1099750"/>
            <a:ext cx="3739979" cy="468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564288" y="643922"/>
            <a:ext cx="34034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כל עוד שאין תשובה מהורה - </a:t>
            </a:r>
            <a:r>
              <a:rPr lang="en-US" dirty="0" smtClean="0"/>
              <a:t>WHILE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483578" y="1347225"/>
            <a:ext cx="11560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SEND SMS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7669426" y="1746421"/>
            <a:ext cx="3046273" cy="14580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8033618" y="1865525"/>
            <a:ext cx="268208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WHILE</a:t>
            </a:r>
          </a:p>
          <a:p>
            <a:r>
              <a:rPr lang="he-IL" dirty="0" smtClean="0"/>
              <a:t>מחכה לתשובה :</a:t>
            </a:r>
          </a:p>
          <a:p>
            <a:r>
              <a:rPr lang="en-US" dirty="0" smtClean="0"/>
              <a:t>MILIS + </a:t>
            </a:r>
            <a:r>
              <a:rPr lang="en-US" dirty="0"/>
              <a:t> </a:t>
            </a:r>
            <a:r>
              <a:rPr lang="en-US" dirty="0" smtClean="0"/>
              <a:t>ANSWER = TRUE ?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7725697" y="3356918"/>
            <a:ext cx="1515762" cy="13262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7827806" y="3572469"/>
            <a:ext cx="10214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בדיקת פעולה לחמרה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512908" y="5000368"/>
            <a:ext cx="2191265" cy="5189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7948312" y="5074503"/>
            <a:ext cx="1274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ביצוע פעולה</a:t>
            </a:r>
            <a:endParaRPr lang="he-IL" dirty="0"/>
          </a:p>
        </p:txBody>
      </p:sp>
      <p:sp>
        <p:nvSpPr>
          <p:cNvPr id="18" name="Down Arrow 17"/>
          <p:cNvSpPr/>
          <p:nvPr/>
        </p:nvSpPr>
        <p:spPr>
          <a:xfrm>
            <a:off x="10312246" y="3204519"/>
            <a:ext cx="418402" cy="30315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10124303" y="6202744"/>
            <a:ext cx="914400" cy="6013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exit</a:t>
            </a:r>
            <a:endParaRPr lang="he-IL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436973" y="5346357"/>
            <a:ext cx="20759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36973" y="852617"/>
            <a:ext cx="1127316" cy="4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436973" y="-3641123"/>
            <a:ext cx="1127316" cy="4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36973" y="852617"/>
            <a:ext cx="0" cy="4493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219568" y="741405"/>
            <a:ext cx="461318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ight Arrow 28"/>
          <p:cNvSpPr/>
          <p:nvPr/>
        </p:nvSpPr>
        <p:spPr>
          <a:xfrm rot="10800000">
            <a:off x="6911547" y="5218844"/>
            <a:ext cx="601362" cy="25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ight Arrow 29"/>
          <p:cNvSpPr/>
          <p:nvPr/>
        </p:nvSpPr>
        <p:spPr>
          <a:xfrm rot="10800000">
            <a:off x="5757048" y="5216957"/>
            <a:ext cx="601362" cy="25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ight Arrow 30"/>
          <p:cNvSpPr/>
          <p:nvPr/>
        </p:nvSpPr>
        <p:spPr>
          <a:xfrm rot="16200000">
            <a:off x="5148365" y="4493913"/>
            <a:ext cx="601362" cy="25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ight Arrow 31"/>
          <p:cNvSpPr/>
          <p:nvPr/>
        </p:nvSpPr>
        <p:spPr>
          <a:xfrm rot="16200000">
            <a:off x="5135144" y="1969015"/>
            <a:ext cx="601362" cy="25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ight Arrow 32"/>
          <p:cNvSpPr/>
          <p:nvPr/>
        </p:nvSpPr>
        <p:spPr>
          <a:xfrm rot="16200000">
            <a:off x="5135144" y="3163328"/>
            <a:ext cx="601362" cy="25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Down Arrow 33"/>
          <p:cNvSpPr/>
          <p:nvPr/>
        </p:nvSpPr>
        <p:spPr>
          <a:xfrm>
            <a:off x="2100649" y="1664043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Down Arrow 34"/>
          <p:cNvSpPr/>
          <p:nvPr/>
        </p:nvSpPr>
        <p:spPr>
          <a:xfrm rot="16200000">
            <a:off x="3608064" y="4359874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Down Arrow 35"/>
          <p:cNvSpPr/>
          <p:nvPr/>
        </p:nvSpPr>
        <p:spPr>
          <a:xfrm>
            <a:off x="2100649" y="3457486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618697" y="852616"/>
            <a:ext cx="1127316" cy="4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18105" y="852615"/>
            <a:ext cx="24323" cy="3795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015660" y="4648197"/>
            <a:ext cx="614606" cy="4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 rot="16200000">
            <a:off x="5045939" y="576649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Down Arrow 44"/>
          <p:cNvSpPr/>
          <p:nvPr/>
        </p:nvSpPr>
        <p:spPr>
          <a:xfrm rot="10800000">
            <a:off x="4481985" y="3867665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Down Arrow 45"/>
          <p:cNvSpPr/>
          <p:nvPr/>
        </p:nvSpPr>
        <p:spPr>
          <a:xfrm rot="10800000">
            <a:off x="4461195" y="2613453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Down Arrow 46"/>
          <p:cNvSpPr/>
          <p:nvPr/>
        </p:nvSpPr>
        <p:spPr>
          <a:xfrm rot="10800000">
            <a:off x="4496352" y="1343017"/>
            <a:ext cx="296562" cy="5766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Down Arrow 48"/>
          <p:cNvSpPr/>
          <p:nvPr/>
        </p:nvSpPr>
        <p:spPr>
          <a:xfrm>
            <a:off x="1598141" y="0"/>
            <a:ext cx="1499286" cy="46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0870" y="2750406"/>
            <a:ext cx="593000" cy="14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Down Arrow 50"/>
          <p:cNvSpPr/>
          <p:nvPr/>
        </p:nvSpPr>
        <p:spPr>
          <a:xfrm>
            <a:off x="412582" y="2750406"/>
            <a:ext cx="358346" cy="816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10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‏‏משתמש Windows</dc:creator>
  <cp:lastModifiedBy>‏‏משתמש Windows</cp:lastModifiedBy>
  <cp:revision>2</cp:revision>
  <dcterms:created xsi:type="dcterms:W3CDTF">2020-04-03T18:49:43Z</dcterms:created>
  <dcterms:modified xsi:type="dcterms:W3CDTF">2020-04-03T19:02:17Z</dcterms:modified>
</cp:coreProperties>
</file>