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40" d="100"/>
          <a:sy n="40" d="100"/>
        </p:scale>
        <p:origin x="1548" y="3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286000" y="1572408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ounded Rectangle 18"/>
          <p:cNvSpPr/>
          <p:nvPr/>
        </p:nvSpPr>
        <p:spPr>
          <a:xfrm>
            <a:off x="20285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58000" y="2460228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are a common model for Time Series Data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Observations (or Omissions) are common in biological and medical data.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algorithms assume omissions to be </a:t>
            </a:r>
            <a:r>
              <a:rPr lang="en-US" sz="2990" b="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i.i.d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if this assumption holds, the problem remains convex, thus the algorithms converge to the solution.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661160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current algorithms’ performance under different omission processes.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a failure of The algorithms for omission processes where there are no concurrent observations remain.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the performance in relation to the temporal information in the model.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805334"/>
            <a:ext cx="8820000" cy="349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robust framework is required to perform the analysis, it needs to allow for: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 different algorithms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experiments comprised of old and new tests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efficient 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5574433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68299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1578403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7186572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concurrent Observations indeed breaks current reconstruction algorithms.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information helps reconstruction for data with few omissions, while the opposite is true (for Gibbs algorithm) for data with few to  no consecutive observations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Pipeline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4"/>
              <p:cNvSpPr>
                <a:spLocks noChangeArrowheads="1"/>
              </p:cNvSpPr>
              <p:nvPr/>
            </p:nvSpPr>
            <p:spPr bwMode="auto">
              <a:xfrm>
                <a:off x="20556000" y="9935340"/>
                <a:ext cx="8474400" cy="578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used known omission locations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Reconstruction only for T, known E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Wellness metric: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0">
                  <a:spcBef>
                    <a:spcPts val="1682"/>
                  </a:spcBef>
                  <a:buSzPct val="1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ar-AE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𝑟𝑒𝑐𝑜𝑛𝑠𝑡𝑟𝑢𝑐𝑡𝑒𝑑</m:t>
                                      </m:r>
                                    </m:sub>
                                  </m:s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𝐺𝑇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𝑟𝑎𝑛𝑑𝑜𝑚</m:t>
                                      </m:r>
                                    </m:sub>
                                  </m:s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𝐺𝑇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algorithm is as bad as a random choice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6000" y="9935340"/>
                <a:ext cx="8474400" cy="5787540"/>
              </a:xfrm>
              <a:prstGeom prst="rect">
                <a:avLst/>
              </a:prstGeom>
              <a:blipFill>
                <a:blip r:embed="rId2"/>
                <a:stretch>
                  <a:fillRect l="-2086" t="-26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6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Surprising Brittleness of Hidden Markov Model to Time Dependent Omitting Processes</a:t>
            </a:r>
            <a:endParaRPr lang="en-US" sz="96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Liad Ben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Shachar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Itay Geva, Supervised by Binyamin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Peretz</a:t>
            </a:r>
            <a:endParaRPr lang="en-US" sz="6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466223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Framework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9906972"/>
            <a:ext cx="8820000" cy="1576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single test, the pipeline is: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can control each parameter in the pipeline.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here are a few omission processes (OP) we used: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Bernoulli (</a:t>
            </a:r>
            <a:r>
              <a:rPr lang="en-US" sz="2990" b="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i.i.d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Consecutive Bernoulli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 Skips </a:t>
            </a:r>
            <a:r>
              <a:rPr lang="en-US" sz="299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consecutive observations)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744773" y="25899787"/>
            <a:ext cx="8820000" cy="1492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we have many dimension of freedom, such as: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Used (Gibbs/EM)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Omission Process (type and parameter p)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Matrix (Type and temporal information)</a:t>
            </a:r>
          </a:p>
          <a:p>
            <a:pPr lvl="1"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pipelines we need is vast:</a:t>
            </a: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framework needs the ability to add and change single pipelines without re-calculation of known pipeline results in order to save time.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solution: pickle, a python library that allows for saving of variables and models.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81749" y="14907771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HMM Model</a:t>
            </a: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10870406" y="40986488"/>
            <a:ext cx="8622998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+mn-cs"/>
              </a:rPr>
              <a:t>Chosen Architecture for the project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4"/>
              <p:cNvSpPr>
                <a:spLocks noChangeArrowheads="1"/>
              </p:cNvSpPr>
              <p:nvPr/>
            </p:nvSpPr>
            <p:spPr bwMode="auto">
              <a:xfrm>
                <a:off x="20556000" y="17043361"/>
                <a:ext cx="8474400" cy="18303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Consecutive Bernoulli can be used as a measure of how many concurrent observation are left in the data: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see for no consecutive observations – worse than random. 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get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the data, we can compare it to different OPs: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8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Pome – worse than random, in Gibbs- can be explained by TI.</a:t>
                </a:r>
              </a:p>
              <a:p>
                <a:pPr algn="l" rtl="0">
                  <a:spcBef>
                    <a:spcPts val="1682"/>
                  </a:spcBef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6000" y="17043361"/>
                <a:ext cx="8474400" cy="18303119"/>
              </a:xfrm>
              <a:prstGeom prst="rect">
                <a:avLst/>
              </a:prstGeom>
              <a:blipFill>
                <a:blip r:embed="rId3"/>
                <a:stretch>
                  <a:fillRect l="-2086" t="-366" r="-1007" b="-6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Picture 1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110406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2023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155244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99"/>
          <p:cNvSpPr/>
          <p:nvPr/>
        </p:nvSpPr>
        <p:spPr>
          <a:xfrm>
            <a:off x="20285999" y="8623033"/>
            <a:ext cx="9360000" cy="6779723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72"/>
          <p:cNvSpPr/>
          <p:nvPr/>
        </p:nvSpPr>
        <p:spPr>
          <a:xfrm>
            <a:off x="10458000" y="24602281"/>
            <a:ext cx="9360000" cy="17181220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15724080"/>
            <a:ext cx="9360000" cy="19807799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2" name="Picture 1" descr="A group of white circles with black text">
            <a:extLst>
              <a:ext uri="{FF2B5EF4-FFF2-40B4-BE49-F238E27FC236}">
                <a16:creationId xmlns:a16="http://schemas.microsoft.com/office/drawing/2014/main" id="{17801AF1-DAB1-6ABE-0BE8-C86F6DFAB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57" y="10476426"/>
            <a:ext cx="5847746" cy="4677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D6FEE-CEBB-2AAD-4D00-12932BD0F4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957" y="16679721"/>
            <a:ext cx="7998645" cy="89009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A9E2A2E3-7D0A-453B-95B2-3226F4504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94" y="17574771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Omissions in Time Series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66CF35-3E8E-DB0B-F883-D4FC97AB0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3577" y="10826057"/>
            <a:ext cx="7300734" cy="1242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1FA5D-2546-951D-C936-787C75E3D5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68401" y="11560081"/>
            <a:ext cx="6745266" cy="1427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0FB663-3979-2143-358E-3D2AE06262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22855" y="16231758"/>
            <a:ext cx="5829501" cy="10664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66EF8-4E59-ABEB-7BB7-8C503613EB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11169" y="17569814"/>
            <a:ext cx="3751701" cy="222733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13FC085-0914-DB10-5BCF-6FBCB53D67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43053" y="20030281"/>
            <a:ext cx="6357028" cy="14278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73920A1-47AC-0DC7-572E-F0979A0D9D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73007" y="30580401"/>
            <a:ext cx="7097119" cy="2995613"/>
          </a:xfrm>
          <a:prstGeom prst="rect">
            <a:avLst/>
          </a:prstGeom>
        </p:spPr>
      </p:pic>
      <p:sp>
        <p:nvSpPr>
          <p:cNvPr id="47" name="Rectangle 4">
            <a:extLst>
              <a:ext uri="{FF2B5EF4-FFF2-40B4-BE49-F238E27FC236}">
                <a16:creationId xmlns:a16="http://schemas.microsoft.com/office/drawing/2014/main" id="{244290AD-6328-D498-512B-87089515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264" y="33819734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Pipelines illustration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C0086B4-D42C-1DAA-3605-00BBB3DE5A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19711" y="37274653"/>
            <a:ext cx="7691507" cy="35876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605BBAB0-8B7D-4FC1-0204-260FF4C8D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000" y="32480997"/>
                <a:ext cx="8820000" cy="9036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Algorithms Are trying to infer the transition matrix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the observations and known locations of omissions.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When There are no concurrent observations, there is no explicit effect of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but only its powers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jumps between observations. 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a subset of these problem, extracting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its powers is intractable.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the model has little temporal information (TI) ,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its powers are similar, thus the naïve solution for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might be good.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our hypotheses are: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GB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Lack of concurrent observations will break the reconstruction algorithms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GB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larger the TI the worse the reconstruction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GB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605BBAB0-8B7D-4FC1-0204-260FF4C8D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" y="32480997"/>
                <a:ext cx="8820000" cy="9036609"/>
              </a:xfrm>
              <a:prstGeom prst="rect">
                <a:avLst/>
              </a:prstGeom>
              <a:blipFill>
                <a:blip r:embed="rId16"/>
                <a:stretch>
                  <a:fillRect l="-2075" t="-1686" r="-2420" b="-12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2C895382-4FF8-482B-8923-B775330CD7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816856" y="22214250"/>
            <a:ext cx="7327140" cy="14278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A43A340-A765-B7F9-0D72-2E408DF5FA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425926" y="18582481"/>
            <a:ext cx="8807189" cy="3300599"/>
          </a:xfrm>
          <a:prstGeom prst="rect">
            <a:avLst/>
          </a:prstGeom>
        </p:spPr>
      </p:pic>
      <p:sp>
        <p:nvSpPr>
          <p:cNvPr id="58" name="Rectangle 4">
            <a:extLst>
              <a:ext uri="{FF2B5EF4-FFF2-40B4-BE49-F238E27FC236}">
                <a16:creationId xmlns:a16="http://schemas.microsoft.com/office/drawing/2014/main" id="{5AF4DAC9-A246-F877-9B37-61D9E016F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241" y="21859081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Consecutive Bernoulli Omissions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ED4B12A-D695-D0B2-9FAA-665CABB0749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425926" y="24830881"/>
            <a:ext cx="8845099" cy="3300599"/>
          </a:xfrm>
          <a:prstGeom prst="rect">
            <a:avLst/>
          </a:prstGeom>
        </p:spPr>
      </p:pic>
      <p:sp>
        <p:nvSpPr>
          <p:cNvPr id="60" name="Rectangle 4">
            <a:extLst>
              <a:ext uri="{FF2B5EF4-FFF2-40B4-BE49-F238E27FC236}">
                <a16:creationId xmlns:a16="http://schemas.microsoft.com/office/drawing/2014/main" id="{42715A20-7AC7-18CB-311B-AC8A2D88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1515" y="28107481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50% of the data in different OPs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EE1CF03-B391-8F8B-CBC0-6923DE4F0E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758715" y="30317281"/>
            <a:ext cx="8474400" cy="3182438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52023AF0-1F42-A544-5E2B-B2B077E9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1109" y="33576771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Uniform Skips Omissions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6ECA36-EB97-6F03-4B86-E0F4AE1C02AA}"/>
              </a:ext>
            </a:extLst>
          </p:cNvPr>
          <p:cNvSpPr txBox="1"/>
          <p:nvPr/>
        </p:nvSpPr>
        <p:spPr>
          <a:xfrm>
            <a:off x="20758715" y="28550362"/>
            <a:ext cx="8552091" cy="1690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679" marR="0" lvl="0" indent="-425679" algn="l" defTabSz="914400" rtl="0" eaLnBrk="1" fontAlgn="base" latinLnBrk="0" hangingPunct="1">
              <a:lnSpc>
                <a:spcPct val="100000"/>
              </a:lnSpc>
              <a:spcBef>
                <a:spcPts val="1682"/>
              </a:spcBef>
              <a:spcAft>
                <a:spcPct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r>
              <a:rPr kumimoji="0" lang="en-US" sz="2990" b="0" i="0" u="none" strike="noStrike" kern="1200" cap="none" spc="0" normalizeH="0" baseline="0" noProof="0" dirty="0">
                <a:ln>
                  <a:noFill/>
                </a:ln>
                <a:solidFill>
                  <a:srgbClr val="000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Breaking is not due to lack of data, but rather of lack of consecutive observations.</a:t>
            </a:r>
          </a:p>
          <a:p>
            <a:pPr marL="425679" marR="0" lvl="0" indent="-425679" algn="l" defTabSz="914400" rtl="0" eaLnBrk="1" fontAlgn="base" latinLnBrk="0" hangingPunct="1">
              <a:lnSpc>
                <a:spcPct val="100000"/>
              </a:lnSpc>
              <a:spcBef>
                <a:spcPts val="1682"/>
              </a:spcBef>
              <a:spcAft>
                <a:spcPct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r>
              <a:rPr kumimoji="0" lang="en-US" sz="2990" b="0" i="0" u="none" strike="noStrike" kern="1200" cap="none" spc="0" normalizeH="0" baseline="0" noProof="0" dirty="0">
                <a:ln>
                  <a:noFill/>
                </a:ln>
                <a:solidFill>
                  <a:srgbClr val="000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uniform skips: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603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2024-04-14T09:42:54Z</dcterms:modified>
</cp:coreProperties>
</file>