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1"/>
  </p:notesMasterIdLst>
  <p:sldIdLst>
    <p:sldId id="256" r:id="rId2"/>
    <p:sldId id="262" r:id="rId3"/>
    <p:sldId id="259" r:id="rId4"/>
    <p:sldId id="270" r:id="rId5"/>
    <p:sldId id="289" r:id="rId6"/>
    <p:sldId id="266" r:id="rId7"/>
    <p:sldId id="268" r:id="rId8"/>
    <p:sldId id="291" r:id="rId9"/>
    <p:sldId id="271" r:id="rId10"/>
    <p:sldId id="277" r:id="rId11"/>
    <p:sldId id="290" r:id="rId12"/>
    <p:sldId id="293" r:id="rId13"/>
    <p:sldId id="296" r:id="rId14"/>
    <p:sldId id="297" r:id="rId15"/>
    <p:sldId id="275" r:id="rId16"/>
    <p:sldId id="265" r:id="rId17"/>
    <p:sldId id="269" r:id="rId18"/>
    <p:sldId id="272" r:id="rId19"/>
    <p:sldId id="286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  <p:embeddedFont>
      <p:font typeface="Candara" panose="020E0502030303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45"/>
    <a:srgbClr val="E69138"/>
    <a:srgbClr val="BE462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8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5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4bd8d3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4bd8d3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d44b15066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d44b15066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8d44b15066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8d44b15066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354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8d44b1506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8d44b1506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17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8d8e9c849d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8d8e9c849d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562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8d44b1506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8d44b1506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758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8d44b1506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8d44b1506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f529103cd_3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f529103cd_3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8d8e9c849d_0_1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8d8e9c849d_0_1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8d44b1506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8d44b15066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Google Shape;2545;g8d44b1506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6" name="Google Shape;2546;g8d44b1506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8d44b15066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8d44b15066_0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badc59791_2_2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badc59791_2_2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8f529103cd_3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8f529103cd_3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8d44b1506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2" name="Google Shape;2112;g8d44b1506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838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badc59791_2_2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badc59791_2_2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8d44b15066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8d44b15066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8d44b15066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8d44b15066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065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8d44b1506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8d44b1506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704691" y="1476452"/>
            <a:ext cx="2723700" cy="12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704585" y="2713552"/>
            <a:ext cx="27237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59855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>
            <a:off x="5971000" y="2449313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73375" y="164581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658800" y="2603072"/>
            <a:ext cx="2513400" cy="8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"/>
              <a:buChar char="■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15">
          <p15:clr>
            <a:srgbClr val="EA4335"/>
          </p15:clr>
        </p15:guide>
        <p15:guide id="2" orient="horz" pos="415">
          <p15:clr>
            <a:srgbClr val="EA4335"/>
          </p15:clr>
        </p15:guide>
        <p15:guide id="3" pos="5345">
          <p15:clr>
            <a:srgbClr val="EA4335"/>
          </p15:clr>
        </p15:guide>
        <p15:guide id="4" orient="horz" pos="282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/>
        </p:nvSpPr>
        <p:spPr>
          <a:xfrm rot="-900191">
            <a:off x="-834583" y="1353506"/>
            <a:ext cx="6109566" cy="610956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ctrTitle"/>
          </p:nvPr>
        </p:nvSpPr>
        <p:spPr>
          <a:xfrm>
            <a:off x="5704691" y="1476452"/>
            <a:ext cx="2723700" cy="12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Data Science Project</a:t>
            </a:r>
            <a:endParaRPr b="1" dirty="0"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5698526" y="2675643"/>
            <a:ext cx="27237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Fira Sans Extra Condensed Medium" panose="020B0604020202020204" charset="0"/>
                <a:cs typeface="Calibri" panose="020F0502020204030204" pitchFamily="34" charset="0"/>
              </a:rPr>
              <a:t>Roi Shricki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Fira Sans Extra Condensed Medium" panose="020B0604020202020204" charset="0"/>
                <a:cs typeface="Calibri" panose="020F0502020204030204" pitchFamily="34" charset="0"/>
              </a:rPr>
              <a:t>Itay Itzhak</a:t>
            </a:r>
            <a:endParaRPr dirty="0">
              <a:latin typeface="Fira Sans Extra Condensed Medium" panose="020B060402020202020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3" name="Google Shape;63;p17"/>
          <p:cNvGrpSpPr/>
          <p:nvPr/>
        </p:nvGrpSpPr>
        <p:grpSpPr>
          <a:xfrm flipH="1">
            <a:off x="-9280" y="-4191038"/>
            <a:ext cx="1495763" cy="8207149"/>
            <a:chOff x="7139615" y="1617320"/>
            <a:chExt cx="429163" cy="2354790"/>
          </a:xfrm>
        </p:grpSpPr>
        <p:sp>
          <p:nvSpPr>
            <p:cNvPr id="64" name="Google Shape;64;p17"/>
            <p:cNvSpPr/>
            <p:nvPr/>
          </p:nvSpPr>
          <p:spPr>
            <a:xfrm>
              <a:off x="7140610" y="2696598"/>
              <a:ext cx="428168" cy="247277"/>
            </a:xfrm>
            <a:custGeom>
              <a:avLst/>
              <a:gdLst/>
              <a:ahLst/>
              <a:cxnLst/>
              <a:rect l="l" t="t" r="r" b="b"/>
              <a:pathLst>
                <a:path w="43032" h="24852" extrusionOk="0">
                  <a:moveTo>
                    <a:pt x="21449" y="1"/>
                  </a:moveTo>
                  <a:lnTo>
                    <a:pt x="1" y="12376"/>
                  </a:lnTo>
                  <a:lnTo>
                    <a:pt x="21583" y="24852"/>
                  </a:lnTo>
                  <a:lnTo>
                    <a:pt x="43031" y="12476"/>
                  </a:lnTo>
                  <a:lnTo>
                    <a:pt x="2144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7"/>
            <p:cNvSpPr/>
            <p:nvPr/>
          </p:nvSpPr>
          <p:spPr>
            <a:xfrm>
              <a:off x="7139615" y="2820387"/>
              <a:ext cx="214084" cy="1151722"/>
            </a:xfrm>
            <a:custGeom>
              <a:avLst/>
              <a:gdLst/>
              <a:ahLst/>
              <a:cxnLst/>
              <a:rect l="l" t="t" r="r" b="b"/>
              <a:pathLst>
                <a:path w="21516" h="115751" extrusionOk="0">
                  <a:moveTo>
                    <a:pt x="1" y="1"/>
                  </a:moveTo>
                  <a:lnTo>
                    <a:pt x="1" y="103375"/>
                  </a:lnTo>
                  <a:lnTo>
                    <a:pt x="21516" y="115750"/>
                  </a:lnTo>
                  <a:lnTo>
                    <a:pt x="21516" y="12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7353673" y="2820387"/>
              <a:ext cx="214423" cy="1151722"/>
            </a:xfrm>
            <a:custGeom>
              <a:avLst/>
              <a:gdLst/>
              <a:ahLst/>
              <a:cxnLst/>
              <a:rect l="l" t="t" r="r" b="b"/>
              <a:pathLst>
                <a:path w="21550" h="115751" extrusionOk="0">
                  <a:moveTo>
                    <a:pt x="21550" y="1"/>
                  </a:moveTo>
                  <a:lnTo>
                    <a:pt x="1" y="12343"/>
                  </a:lnTo>
                  <a:lnTo>
                    <a:pt x="1" y="115750"/>
                  </a:lnTo>
                  <a:lnTo>
                    <a:pt x="21550" y="103375"/>
                  </a:lnTo>
                  <a:lnTo>
                    <a:pt x="21550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7"/>
            <p:cNvSpPr/>
            <p:nvPr/>
          </p:nvSpPr>
          <p:spPr>
            <a:xfrm>
              <a:off x="7380895" y="2927591"/>
              <a:ext cx="40168" cy="1028910"/>
            </a:xfrm>
            <a:custGeom>
              <a:avLst/>
              <a:gdLst/>
              <a:ahLst/>
              <a:cxnLst/>
              <a:rect l="l" t="t" r="r" b="b"/>
              <a:pathLst>
                <a:path w="4037" h="103408" extrusionOk="0">
                  <a:moveTo>
                    <a:pt x="4036" y="0"/>
                  </a:moveTo>
                  <a:lnTo>
                    <a:pt x="0" y="2335"/>
                  </a:lnTo>
                  <a:lnTo>
                    <a:pt x="0" y="103408"/>
                  </a:lnTo>
                  <a:lnTo>
                    <a:pt x="4036" y="101073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7"/>
            <p:cNvSpPr/>
            <p:nvPr/>
          </p:nvSpPr>
          <p:spPr>
            <a:xfrm>
              <a:off x="7440958" y="2893077"/>
              <a:ext cx="39840" cy="1028581"/>
            </a:xfrm>
            <a:custGeom>
              <a:avLst/>
              <a:gdLst/>
              <a:ahLst/>
              <a:cxnLst/>
              <a:rect l="l" t="t" r="r" b="b"/>
              <a:pathLst>
                <a:path w="4004" h="103375" extrusionOk="0">
                  <a:moveTo>
                    <a:pt x="4004" y="0"/>
                  </a:moveTo>
                  <a:lnTo>
                    <a:pt x="1" y="2335"/>
                  </a:lnTo>
                  <a:lnTo>
                    <a:pt x="1" y="103374"/>
                  </a:lnTo>
                  <a:lnTo>
                    <a:pt x="4004" y="101072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7500704" y="2858553"/>
              <a:ext cx="40168" cy="1028581"/>
            </a:xfrm>
            <a:custGeom>
              <a:avLst/>
              <a:gdLst/>
              <a:ahLst/>
              <a:cxnLst/>
              <a:rect l="l" t="t" r="r" b="b"/>
              <a:pathLst>
                <a:path w="4037" h="103375" extrusionOk="0">
                  <a:moveTo>
                    <a:pt x="4036" y="1"/>
                  </a:moveTo>
                  <a:lnTo>
                    <a:pt x="0" y="2303"/>
                  </a:lnTo>
                  <a:lnTo>
                    <a:pt x="0" y="103375"/>
                  </a:lnTo>
                  <a:lnTo>
                    <a:pt x="4036" y="101073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7139615" y="2239270"/>
              <a:ext cx="215418" cy="142066"/>
            </a:xfrm>
            <a:custGeom>
              <a:avLst/>
              <a:gdLst/>
              <a:ahLst/>
              <a:cxnLst/>
              <a:rect l="l" t="t" r="r" b="b"/>
              <a:pathLst>
                <a:path w="21650" h="14278" extrusionOk="0">
                  <a:moveTo>
                    <a:pt x="1" y="0"/>
                  </a:moveTo>
                  <a:lnTo>
                    <a:pt x="1" y="1768"/>
                  </a:lnTo>
                  <a:lnTo>
                    <a:pt x="21649" y="14277"/>
                  </a:lnTo>
                  <a:lnTo>
                    <a:pt x="21649" y="124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7355007" y="2239936"/>
              <a:ext cx="213756" cy="141399"/>
            </a:xfrm>
            <a:custGeom>
              <a:avLst/>
              <a:gdLst/>
              <a:ahLst/>
              <a:cxnLst/>
              <a:rect l="l" t="t" r="r" b="b"/>
              <a:pathLst>
                <a:path w="21483" h="14211" extrusionOk="0">
                  <a:moveTo>
                    <a:pt x="21482" y="0"/>
                  </a:moveTo>
                  <a:lnTo>
                    <a:pt x="0" y="12409"/>
                  </a:lnTo>
                  <a:lnTo>
                    <a:pt x="0" y="14210"/>
                  </a:lnTo>
                  <a:lnTo>
                    <a:pt x="21482" y="1801"/>
                  </a:lnTo>
                  <a:lnTo>
                    <a:pt x="21482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7355007" y="2240593"/>
              <a:ext cx="204124" cy="684063"/>
            </a:xfrm>
            <a:custGeom>
              <a:avLst/>
              <a:gdLst/>
              <a:ahLst/>
              <a:cxnLst/>
              <a:rect l="l" t="t" r="r" b="b"/>
              <a:pathLst>
                <a:path w="20515" h="68750" extrusionOk="0">
                  <a:moveTo>
                    <a:pt x="20515" y="1"/>
                  </a:moveTo>
                  <a:lnTo>
                    <a:pt x="0" y="11776"/>
                  </a:lnTo>
                  <a:lnTo>
                    <a:pt x="0" y="68750"/>
                  </a:lnTo>
                  <a:lnTo>
                    <a:pt x="20515" y="56975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73;p17"/>
            <p:cNvGrpSpPr/>
            <p:nvPr/>
          </p:nvGrpSpPr>
          <p:grpSpPr>
            <a:xfrm>
              <a:off x="7375582" y="2288051"/>
              <a:ext cx="166961" cy="587455"/>
              <a:chOff x="7375582" y="2288051"/>
              <a:chExt cx="166961" cy="587455"/>
            </a:xfrm>
          </p:grpSpPr>
          <p:sp>
            <p:nvSpPr>
              <p:cNvPr id="74" name="Google Shape;74;p17"/>
              <p:cNvSpPr/>
              <p:nvPr/>
            </p:nvSpPr>
            <p:spPr>
              <a:xfrm>
                <a:off x="7375582" y="2741400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7"/>
              <p:cNvSpPr/>
              <p:nvPr/>
            </p:nvSpPr>
            <p:spPr>
              <a:xfrm>
                <a:off x="7375582" y="2288051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6779" y="1"/>
                    </a:moveTo>
                    <a:lnTo>
                      <a:pt x="1" y="9675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7"/>
              <p:cNvSpPr/>
              <p:nvPr/>
            </p:nvSpPr>
            <p:spPr>
              <a:xfrm>
                <a:off x="7375582" y="2344473"/>
                <a:ext cx="166961" cy="134434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511" extrusionOk="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510"/>
                    </a:lnTo>
                    <a:lnTo>
                      <a:pt x="16779" y="3803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7"/>
              <p:cNvSpPr/>
              <p:nvPr/>
            </p:nvSpPr>
            <p:spPr>
              <a:xfrm>
                <a:off x="7375582" y="2457975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6779" y="1"/>
                    </a:moveTo>
                    <a:lnTo>
                      <a:pt x="1" y="9674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7"/>
              <p:cNvSpPr/>
              <p:nvPr/>
            </p:nvSpPr>
            <p:spPr>
              <a:xfrm>
                <a:off x="7375582" y="2401224"/>
                <a:ext cx="166961" cy="13409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7" extrusionOk="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477"/>
                    </a:lnTo>
                    <a:lnTo>
                      <a:pt x="16779" y="3803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7"/>
              <p:cNvSpPr/>
              <p:nvPr/>
            </p:nvSpPr>
            <p:spPr>
              <a:xfrm>
                <a:off x="7375582" y="2514726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6779" y="1"/>
                    </a:moveTo>
                    <a:lnTo>
                      <a:pt x="1" y="9674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7"/>
              <p:cNvSpPr/>
              <p:nvPr/>
            </p:nvSpPr>
            <p:spPr>
              <a:xfrm>
                <a:off x="7375582" y="2571476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6779" y="1"/>
                    </a:moveTo>
                    <a:lnTo>
                      <a:pt x="1" y="9675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7"/>
              <p:cNvSpPr/>
              <p:nvPr/>
            </p:nvSpPr>
            <p:spPr>
              <a:xfrm>
                <a:off x="7375582" y="2628237"/>
                <a:ext cx="166961" cy="13409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7" extrusionOk="0">
                    <a:moveTo>
                      <a:pt x="16779" y="0"/>
                    </a:moveTo>
                    <a:lnTo>
                      <a:pt x="1" y="9674"/>
                    </a:lnTo>
                    <a:lnTo>
                      <a:pt x="1" y="13476"/>
                    </a:lnTo>
                    <a:lnTo>
                      <a:pt x="16779" y="3769"/>
                    </a:lnTo>
                    <a:lnTo>
                      <a:pt x="167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7"/>
              <p:cNvSpPr/>
              <p:nvPr/>
            </p:nvSpPr>
            <p:spPr>
              <a:xfrm>
                <a:off x="7375582" y="2684649"/>
                <a:ext cx="166961" cy="134434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511" extrusionOk="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510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" name="Google Shape;83;p17"/>
            <p:cNvSpPr/>
            <p:nvPr/>
          </p:nvSpPr>
          <p:spPr>
            <a:xfrm>
              <a:off x="7150897" y="2240593"/>
              <a:ext cx="204134" cy="684063"/>
            </a:xfrm>
            <a:custGeom>
              <a:avLst/>
              <a:gdLst/>
              <a:ahLst/>
              <a:cxnLst/>
              <a:rect l="l" t="t" r="r" b="b"/>
              <a:pathLst>
                <a:path w="20516" h="68750" extrusionOk="0">
                  <a:moveTo>
                    <a:pt x="1" y="1"/>
                  </a:moveTo>
                  <a:lnTo>
                    <a:pt x="1" y="56975"/>
                  </a:lnTo>
                  <a:lnTo>
                    <a:pt x="20515" y="68750"/>
                  </a:lnTo>
                  <a:lnTo>
                    <a:pt x="20515" y="117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7139615" y="2115809"/>
              <a:ext cx="429163" cy="247606"/>
            </a:xfrm>
            <a:custGeom>
              <a:avLst/>
              <a:gdLst/>
              <a:ahLst/>
              <a:cxnLst/>
              <a:rect l="l" t="t" r="r" b="b"/>
              <a:pathLst>
                <a:path w="43132" h="24885" extrusionOk="0">
                  <a:moveTo>
                    <a:pt x="21516" y="1"/>
                  </a:moveTo>
                  <a:lnTo>
                    <a:pt x="1" y="12409"/>
                  </a:lnTo>
                  <a:lnTo>
                    <a:pt x="21649" y="24885"/>
                  </a:lnTo>
                  <a:lnTo>
                    <a:pt x="43131" y="12476"/>
                  </a:lnTo>
                  <a:lnTo>
                    <a:pt x="2151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17"/>
            <p:cNvGrpSpPr/>
            <p:nvPr/>
          </p:nvGrpSpPr>
          <p:grpSpPr>
            <a:xfrm>
              <a:off x="7167493" y="2288051"/>
              <a:ext cx="166961" cy="587455"/>
              <a:chOff x="7167493" y="2288051"/>
              <a:chExt cx="166961" cy="587455"/>
            </a:xfrm>
          </p:grpSpPr>
          <p:sp>
            <p:nvSpPr>
              <p:cNvPr id="86" name="Google Shape;86;p17"/>
              <p:cNvSpPr/>
              <p:nvPr/>
            </p:nvSpPr>
            <p:spPr>
              <a:xfrm>
                <a:off x="7167493" y="2741400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7"/>
              <p:cNvSpPr/>
              <p:nvPr/>
            </p:nvSpPr>
            <p:spPr>
              <a:xfrm>
                <a:off x="7167493" y="2288051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7"/>
              <p:cNvSpPr/>
              <p:nvPr/>
            </p:nvSpPr>
            <p:spPr>
              <a:xfrm>
                <a:off x="7167493" y="2344473"/>
                <a:ext cx="166961" cy="134434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511" extrusionOk="0">
                    <a:moveTo>
                      <a:pt x="1" y="1"/>
                    </a:moveTo>
                    <a:lnTo>
                      <a:pt x="1" y="3803"/>
                    </a:lnTo>
                    <a:lnTo>
                      <a:pt x="16779" y="13510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7"/>
              <p:cNvSpPr/>
              <p:nvPr/>
            </p:nvSpPr>
            <p:spPr>
              <a:xfrm>
                <a:off x="7167493" y="2457975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7"/>
              <p:cNvSpPr/>
              <p:nvPr/>
            </p:nvSpPr>
            <p:spPr>
              <a:xfrm>
                <a:off x="7167493" y="2401224"/>
                <a:ext cx="166961" cy="13409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7" extrusionOk="0">
                    <a:moveTo>
                      <a:pt x="1" y="1"/>
                    </a:moveTo>
                    <a:lnTo>
                      <a:pt x="1" y="3803"/>
                    </a:lnTo>
                    <a:lnTo>
                      <a:pt x="16779" y="13477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7"/>
              <p:cNvSpPr/>
              <p:nvPr/>
            </p:nvSpPr>
            <p:spPr>
              <a:xfrm>
                <a:off x="7167493" y="2514726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7"/>
              <p:cNvSpPr/>
              <p:nvPr/>
            </p:nvSpPr>
            <p:spPr>
              <a:xfrm>
                <a:off x="7167493" y="2571476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7"/>
              <p:cNvSpPr/>
              <p:nvPr/>
            </p:nvSpPr>
            <p:spPr>
              <a:xfrm>
                <a:off x="7167493" y="2628237"/>
                <a:ext cx="166961" cy="13409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7" extrusionOk="0">
                    <a:moveTo>
                      <a:pt x="1" y="0"/>
                    </a:moveTo>
                    <a:lnTo>
                      <a:pt x="1" y="3769"/>
                    </a:lnTo>
                    <a:lnTo>
                      <a:pt x="16779" y="13476"/>
                    </a:lnTo>
                    <a:lnTo>
                      <a:pt x="16779" y="96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7"/>
              <p:cNvSpPr/>
              <p:nvPr/>
            </p:nvSpPr>
            <p:spPr>
              <a:xfrm>
                <a:off x="7167493" y="2684649"/>
                <a:ext cx="166961" cy="134434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511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510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" name="Google Shape;95;p17"/>
            <p:cNvSpPr/>
            <p:nvPr/>
          </p:nvSpPr>
          <p:spPr>
            <a:xfrm>
              <a:off x="7178447" y="2027201"/>
              <a:ext cx="353155" cy="203796"/>
            </a:xfrm>
            <a:custGeom>
              <a:avLst/>
              <a:gdLst/>
              <a:ahLst/>
              <a:cxnLst/>
              <a:rect l="l" t="t" r="r" b="b"/>
              <a:pathLst>
                <a:path w="35493" h="20482" extrusionOk="0">
                  <a:moveTo>
                    <a:pt x="17680" y="0"/>
                  </a:moveTo>
                  <a:lnTo>
                    <a:pt x="0" y="10207"/>
                  </a:lnTo>
                  <a:lnTo>
                    <a:pt x="17813" y="20481"/>
                  </a:lnTo>
                  <a:lnTo>
                    <a:pt x="35492" y="10274"/>
                  </a:lnTo>
                  <a:lnTo>
                    <a:pt x="1768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7177780" y="2129081"/>
              <a:ext cx="176583" cy="211766"/>
            </a:xfrm>
            <a:custGeom>
              <a:avLst/>
              <a:gdLst/>
              <a:ahLst/>
              <a:cxnLst/>
              <a:rect l="l" t="t" r="r" b="b"/>
              <a:pathLst>
                <a:path w="17747" h="21283" extrusionOk="0">
                  <a:moveTo>
                    <a:pt x="1" y="1"/>
                  </a:moveTo>
                  <a:lnTo>
                    <a:pt x="1" y="11109"/>
                  </a:lnTo>
                  <a:lnTo>
                    <a:pt x="17747" y="21283"/>
                  </a:lnTo>
                  <a:lnTo>
                    <a:pt x="17747" y="101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7298923" y="2217700"/>
              <a:ext cx="32865" cy="110196"/>
            </a:xfrm>
            <a:custGeom>
              <a:avLst/>
              <a:gdLst/>
              <a:ahLst/>
              <a:cxnLst/>
              <a:rect l="l" t="t" r="r" b="b"/>
              <a:pathLst>
                <a:path w="3303" h="11075" extrusionOk="0">
                  <a:moveTo>
                    <a:pt x="0" y="0"/>
                  </a:moveTo>
                  <a:lnTo>
                    <a:pt x="0" y="9173"/>
                  </a:lnTo>
                  <a:lnTo>
                    <a:pt x="3302" y="11075"/>
                  </a:lnTo>
                  <a:lnTo>
                    <a:pt x="3302" y="19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7249465" y="2189155"/>
              <a:ext cx="32875" cy="110196"/>
            </a:xfrm>
            <a:custGeom>
              <a:avLst/>
              <a:gdLst/>
              <a:ahLst/>
              <a:cxnLst/>
              <a:rect l="l" t="t" r="r" b="b"/>
              <a:pathLst>
                <a:path w="3304" h="11075" extrusionOk="0">
                  <a:moveTo>
                    <a:pt x="1" y="0"/>
                  </a:moveTo>
                  <a:lnTo>
                    <a:pt x="1" y="9174"/>
                  </a:lnTo>
                  <a:lnTo>
                    <a:pt x="3303" y="11075"/>
                  </a:lnTo>
                  <a:lnTo>
                    <a:pt x="3303" y="19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7200017" y="2160611"/>
              <a:ext cx="33203" cy="110206"/>
            </a:xfrm>
            <a:custGeom>
              <a:avLst/>
              <a:gdLst/>
              <a:ahLst/>
              <a:cxnLst/>
              <a:rect l="l" t="t" r="r" b="b"/>
              <a:pathLst>
                <a:path w="3337" h="11076" extrusionOk="0">
                  <a:moveTo>
                    <a:pt x="1" y="1"/>
                  </a:moveTo>
                  <a:lnTo>
                    <a:pt x="1" y="9174"/>
                  </a:lnTo>
                  <a:lnTo>
                    <a:pt x="3336" y="11075"/>
                  </a:lnTo>
                  <a:lnTo>
                    <a:pt x="3336" y="19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7354340" y="2129081"/>
              <a:ext cx="176583" cy="211766"/>
            </a:xfrm>
            <a:custGeom>
              <a:avLst/>
              <a:gdLst/>
              <a:ahLst/>
              <a:cxnLst/>
              <a:rect l="l" t="t" r="r" b="b"/>
              <a:pathLst>
                <a:path w="17747" h="21283" extrusionOk="0">
                  <a:moveTo>
                    <a:pt x="17747" y="1"/>
                  </a:moveTo>
                  <a:lnTo>
                    <a:pt x="1" y="10175"/>
                  </a:lnTo>
                  <a:lnTo>
                    <a:pt x="1" y="21283"/>
                  </a:lnTo>
                  <a:lnTo>
                    <a:pt x="17747" y="11109"/>
                  </a:lnTo>
                  <a:lnTo>
                    <a:pt x="1774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7376577" y="2217700"/>
              <a:ext cx="32865" cy="110196"/>
            </a:xfrm>
            <a:custGeom>
              <a:avLst/>
              <a:gdLst/>
              <a:ahLst/>
              <a:cxnLst/>
              <a:rect l="l" t="t" r="r" b="b"/>
              <a:pathLst>
                <a:path w="3303" h="11075" extrusionOk="0">
                  <a:moveTo>
                    <a:pt x="3303" y="0"/>
                  </a:moveTo>
                  <a:lnTo>
                    <a:pt x="1" y="1902"/>
                  </a:lnTo>
                  <a:lnTo>
                    <a:pt x="1" y="11075"/>
                  </a:lnTo>
                  <a:lnTo>
                    <a:pt x="3303" y="9173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7426024" y="2189155"/>
              <a:ext cx="32875" cy="110196"/>
            </a:xfrm>
            <a:custGeom>
              <a:avLst/>
              <a:gdLst/>
              <a:ahLst/>
              <a:cxnLst/>
              <a:rect l="l" t="t" r="r" b="b"/>
              <a:pathLst>
                <a:path w="3304" h="11075" extrusionOk="0">
                  <a:moveTo>
                    <a:pt x="3303" y="0"/>
                  </a:moveTo>
                  <a:lnTo>
                    <a:pt x="1" y="1902"/>
                  </a:lnTo>
                  <a:lnTo>
                    <a:pt x="1" y="11075"/>
                  </a:lnTo>
                  <a:lnTo>
                    <a:pt x="3303" y="9174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7475482" y="2160611"/>
              <a:ext cx="32865" cy="110206"/>
            </a:xfrm>
            <a:custGeom>
              <a:avLst/>
              <a:gdLst/>
              <a:ahLst/>
              <a:cxnLst/>
              <a:rect l="l" t="t" r="r" b="b"/>
              <a:pathLst>
                <a:path w="3303" h="11076" extrusionOk="0">
                  <a:moveTo>
                    <a:pt x="3302" y="1"/>
                  </a:moveTo>
                  <a:lnTo>
                    <a:pt x="0" y="1902"/>
                  </a:lnTo>
                  <a:lnTo>
                    <a:pt x="0" y="11075"/>
                  </a:lnTo>
                  <a:lnTo>
                    <a:pt x="3302" y="917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7216284" y="2011929"/>
              <a:ext cx="276481" cy="159329"/>
            </a:xfrm>
            <a:custGeom>
              <a:avLst/>
              <a:gdLst/>
              <a:ahLst/>
              <a:cxnLst/>
              <a:rect l="l" t="t" r="r" b="b"/>
              <a:pathLst>
                <a:path w="27787" h="16013" extrusionOk="0">
                  <a:moveTo>
                    <a:pt x="13843" y="1"/>
                  </a:moveTo>
                  <a:lnTo>
                    <a:pt x="0" y="7973"/>
                  </a:lnTo>
                  <a:lnTo>
                    <a:pt x="13943" y="16012"/>
                  </a:lnTo>
                  <a:lnTo>
                    <a:pt x="27787" y="8040"/>
                  </a:lnTo>
                  <a:lnTo>
                    <a:pt x="1384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7215617" y="2091583"/>
              <a:ext cx="138414" cy="117500"/>
            </a:xfrm>
            <a:custGeom>
              <a:avLst/>
              <a:gdLst/>
              <a:ahLst/>
              <a:cxnLst/>
              <a:rect l="l" t="t" r="r" b="b"/>
              <a:pathLst>
                <a:path w="13911" h="11809" extrusionOk="0">
                  <a:moveTo>
                    <a:pt x="0" y="0"/>
                  </a:moveTo>
                  <a:lnTo>
                    <a:pt x="0" y="3837"/>
                  </a:lnTo>
                  <a:lnTo>
                    <a:pt x="13910" y="11809"/>
                  </a:lnTo>
                  <a:lnTo>
                    <a:pt x="13910" y="7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7354012" y="2091583"/>
              <a:ext cx="138076" cy="117500"/>
            </a:xfrm>
            <a:custGeom>
              <a:avLst/>
              <a:gdLst/>
              <a:ahLst/>
              <a:cxnLst/>
              <a:rect l="l" t="t" r="r" b="b"/>
              <a:pathLst>
                <a:path w="13877" h="11809" extrusionOk="0">
                  <a:moveTo>
                    <a:pt x="13877" y="0"/>
                  </a:moveTo>
                  <a:lnTo>
                    <a:pt x="0" y="7973"/>
                  </a:lnTo>
                  <a:lnTo>
                    <a:pt x="0" y="11809"/>
                  </a:lnTo>
                  <a:lnTo>
                    <a:pt x="13877" y="3837"/>
                  </a:lnTo>
                  <a:lnTo>
                    <a:pt x="13877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7315180" y="1855287"/>
              <a:ext cx="78008" cy="45143"/>
            </a:xfrm>
            <a:custGeom>
              <a:avLst/>
              <a:gdLst/>
              <a:ahLst/>
              <a:cxnLst/>
              <a:rect l="l" t="t" r="r" b="b"/>
              <a:pathLst>
                <a:path w="7840" h="4537" extrusionOk="0">
                  <a:moveTo>
                    <a:pt x="3903" y="0"/>
                  </a:moveTo>
                  <a:lnTo>
                    <a:pt x="1" y="2268"/>
                  </a:lnTo>
                  <a:lnTo>
                    <a:pt x="3903" y="4537"/>
                  </a:lnTo>
                  <a:lnTo>
                    <a:pt x="7839" y="2268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7325796" y="1861585"/>
              <a:ext cx="56436" cy="32537"/>
            </a:xfrm>
            <a:custGeom>
              <a:avLst/>
              <a:gdLst/>
              <a:ahLst/>
              <a:cxnLst/>
              <a:rect l="l" t="t" r="r" b="b"/>
              <a:pathLst>
                <a:path w="5672" h="3270" extrusionOk="0">
                  <a:moveTo>
                    <a:pt x="2836" y="1"/>
                  </a:moveTo>
                  <a:lnTo>
                    <a:pt x="1" y="1635"/>
                  </a:lnTo>
                  <a:lnTo>
                    <a:pt x="2836" y="3270"/>
                  </a:lnTo>
                  <a:lnTo>
                    <a:pt x="5672" y="1635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7314851" y="1877852"/>
              <a:ext cx="39173" cy="234999"/>
            </a:xfrm>
            <a:custGeom>
              <a:avLst/>
              <a:gdLst/>
              <a:ahLst/>
              <a:cxnLst/>
              <a:rect l="l" t="t" r="r" b="b"/>
              <a:pathLst>
                <a:path w="3937" h="23618" extrusionOk="0">
                  <a:moveTo>
                    <a:pt x="0" y="0"/>
                  </a:moveTo>
                  <a:lnTo>
                    <a:pt x="0" y="21382"/>
                  </a:lnTo>
                  <a:lnTo>
                    <a:pt x="3936" y="23617"/>
                  </a:lnTo>
                  <a:lnTo>
                    <a:pt x="3936" y="2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7354012" y="1877852"/>
              <a:ext cx="38845" cy="234999"/>
            </a:xfrm>
            <a:custGeom>
              <a:avLst/>
              <a:gdLst/>
              <a:ahLst/>
              <a:cxnLst/>
              <a:rect l="l" t="t" r="r" b="b"/>
              <a:pathLst>
                <a:path w="3904" h="23618" extrusionOk="0">
                  <a:moveTo>
                    <a:pt x="3903" y="0"/>
                  </a:moveTo>
                  <a:lnTo>
                    <a:pt x="0" y="2235"/>
                  </a:lnTo>
                  <a:lnTo>
                    <a:pt x="0" y="23617"/>
                  </a:lnTo>
                  <a:lnTo>
                    <a:pt x="3903" y="21382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7325796" y="1617320"/>
              <a:ext cx="28228" cy="276819"/>
            </a:xfrm>
            <a:custGeom>
              <a:avLst/>
              <a:gdLst/>
              <a:ahLst/>
              <a:cxnLst/>
              <a:rect l="l" t="t" r="r" b="b"/>
              <a:pathLst>
                <a:path w="2837" h="27821" extrusionOk="0">
                  <a:moveTo>
                    <a:pt x="2836" y="1"/>
                  </a:moveTo>
                  <a:lnTo>
                    <a:pt x="1" y="26186"/>
                  </a:lnTo>
                  <a:lnTo>
                    <a:pt x="2836" y="27821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7354012" y="1617320"/>
              <a:ext cx="28218" cy="276819"/>
            </a:xfrm>
            <a:custGeom>
              <a:avLst/>
              <a:gdLst/>
              <a:ahLst/>
              <a:cxnLst/>
              <a:rect l="l" t="t" r="r" b="b"/>
              <a:pathLst>
                <a:path w="2836" h="27821" extrusionOk="0">
                  <a:moveTo>
                    <a:pt x="0" y="1"/>
                  </a:moveTo>
                  <a:lnTo>
                    <a:pt x="0" y="27821"/>
                  </a:lnTo>
                  <a:lnTo>
                    <a:pt x="2836" y="26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17"/>
          <p:cNvGrpSpPr/>
          <p:nvPr/>
        </p:nvGrpSpPr>
        <p:grpSpPr>
          <a:xfrm flipH="1">
            <a:off x="1017864" y="98962"/>
            <a:ext cx="1494619" cy="4508206"/>
            <a:chOff x="6845236" y="2848204"/>
            <a:chExt cx="428835" cy="1293491"/>
          </a:xfrm>
        </p:grpSpPr>
        <p:grpSp>
          <p:nvGrpSpPr>
            <p:cNvPr id="114" name="Google Shape;114;p17"/>
            <p:cNvGrpSpPr/>
            <p:nvPr/>
          </p:nvGrpSpPr>
          <p:grpSpPr>
            <a:xfrm>
              <a:off x="6845236" y="2848204"/>
              <a:ext cx="428835" cy="1293491"/>
              <a:chOff x="6845236" y="2848204"/>
              <a:chExt cx="428835" cy="1293491"/>
            </a:xfrm>
          </p:grpSpPr>
          <p:sp>
            <p:nvSpPr>
              <p:cNvPr id="115" name="Google Shape;115;p17"/>
              <p:cNvSpPr/>
              <p:nvPr/>
            </p:nvSpPr>
            <p:spPr>
              <a:xfrm>
                <a:off x="6845902" y="2867118"/>
                <a:ext cx="428168" cy="247277"/>
              </a:xfrm>
              <a:custGeom>
                <a:avLst/>
                <a:gdLst/>
                <a:ahLst/>
                <a:cxnLst/>
                <a:rect l="l" t="t" r="r" b="b"/>
                <a:pathLst>
                  <a:path w="43032" h="24852" extrusionOk="0">
                    <a:moveTo>
                      <a:pt x="21449" y="1"/>
                    </a:moveTo>
                    <a:lnTo>
                      <a:pt x="1" y="12376"/>
                    </a:lnTo>
                    <a:lnTo>
                      <a:pt x="21583" y="24852"/>
                    </a:lnTo>
                    <a:lnTo>
                      <a:pt x="43031" y="12443"/>
                    </a:lnTo>
                    <a:lnTo>
                      <a:pt x="21449" y="1"/>
                    </a:lnTo>
                    <a:close/>
                  </a:path>
                </a:pathLst>
              </a:custGeom>
              <a:solidFill>
                <a:srgbClr val="DB79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7"/>
              <p:cNvSpPr/>
              <p:nvPr/>
            </p:nvSpPr>
            <p:spPr>
              <a:xfrm>
                <a:off x="6845236" y="2989983"/>
                <a:ext cx="214094" cy="1151713"/>
              </a:xfrm>
              <a:custGeom>
                <a:avLst/>
                <a:gdLst/>
                <a:ahLst/>
                <a:cxnLst/>
                <a:rect l="l" t="t" r="r" b="b"/>
                <a:pathLst>
                  <a:path w="21517" h="115750" extrusionOk="0">
                    <a:moveTo>
                      <a:pt x="1" y="0"/>
                    </a:moveTo>
                    <a:lnTo>
                      <a:pt x="1" y="103408"/>
                    </a:lnTo>
                    <a:lnTo>
                      <a:pt x="21516" y="115750"/>
                    </a:lnTo>
                    <a:lnTo>
                      <a:pt x="21516" y="1237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73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7059304" y="2989983"/>
                <a:ext cx="214084" cy="1151713"/>
              </a:xfrm>
              <a:custGeom>
                <a:avLst/>
                <a:gdLst/>
                <a:ahLst/>
                <a:cxnLst/>
                <a:rect l="l" t="t" r="r" b="b"/>
                <a:pathLst>
                  <a:path w="21516" h="115750" extrusionOk="0">
                    <a:moveTo>
                      <a:pt x="21516" y="0"/>
                    </a:moveTo>
                    <a:lnTo>
                      <a:pt x="0" y="12376"/>
                    </a:lnTo>
                    <a:lnTo>
                      <a:pt x="0" y="115750"/>
                    </a:lnTo>
                    <a:lnTo>
                      <a:pt x="21516" y="103408"/>
                    </a:lnTo>
                    <a:lnTo>
                      <a:pt x="21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7"/>
              <p:cNvSpPr/>
              <p:nvPr/>
            </p:nvSpPr>
            <p:spPr>
              <a:xfrm>
                <a:off x="7086515" y="3097515"/>
                <a:ext cx="39840" cy="1028581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03375" extrusionOk="0">
                    <a:moveTo>
                      <a:pt x="4003" y="0"/>
                    </a:moveTo>
                    <a:lnTo>
                      <a:pt x="0" y="2302"/>
                    </a:lnTo>
                    <a:lnTo>
                      <a:pt x="0" y="103374"/>
                    </a:lnTo>
                    <a:lnTo>
                      <a:pt x="4003" y="101039"/>
                    </a:lnTo>
                    <a:lnTo>
                      <a:pt x="4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7"/>
              <p:cNvSpPr/>
              <p:nvPr/>
            </p:nvSpPr>
            <p:spPr>
              <a:xfrm>
                <a:off x="6892037" y="2848204"/>
                <a:ext cx="335225" cy="193836"/>
              </a:xfrm>
              <a:custGeom>
                <a:avLst/>
                <a:gdLst/>
                <a:ahLst/>
                <a:cxnLst/>
                <a:rect l="l" t="t" r="r" b="b"/>
                <a:pathLst>
                  <a:path w="33691" h="19481" extrusionOk="0">
                    <a:moveTo>
                      <a:pt x="16779" y="0"/>
                    </a:moveTo>
                    <a:lnTo>
                      <a:pt x="0" y="9707"/>
                    </a:lnTo>
                    <a:lnTo>
                      <a:pt x="16879" y="19481"/>
                    </a:lnTo>
                    <a:lnTo>
                      <a:pt x="33691" y="9774"/>
                    </a:lnTo>
                    <a:lnTo>
                      <a:pt x="16779" y="0"/>
                    </a:lnTo>
                    <a:close/>
                  </a:path>
                </a:pathLst>
              </a:custGeom>
              <a:solidFill>
                <a:srgbClr val="DB79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7"/>
              <p:cNvSpPr/>
              <p:nvPr/>
            </p:nvSpPr>
            <p:spPr>
              <a:xfrm>
                <a:off x="6891370" y="2944515"/>
                <a:ext cx="167618" cy="142394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14311" extrusionOk="0">
                    <a:moveTo>
                      <a:pt x="0" y="0"/>
                    </a:moveTo>
                    <a:lnTo>
                      <a:pt x="0" y="4637"/>
                    </a:lnTo>
                    <a:lnTo>
                      <a:pt x="16846" y="14311"/>
                    </a:lnTo>
                    <a:lnTo>
                      <a:pt x="16846" y="9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73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7"/>
              <p:cNvSpPr/>
              <p:nvPr/>
            </p:nvSpPr>
            <p:spPr>
              <a:xfrm>
                <a:off x="7058966" y="2944515"/>
                <a:ext cx="167628" cy="142394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14311" extrusionOk="0">
                    <a:moveTo>
                      <a:pt x="16846" y="0"/>
                    </a:moveTo>
                    <a:lnTo>
                      <a:pt x="1" y="9674"/>
                    </a:lnTo>
                    <a:lnTo>
                      <a:pt x="1" y="14311"/>
                    </a:lnTo>
                    <a:lnTo>
                      <a:pt x="16846" y="4637"/>
                    </a:lnTo>
                    <a:lnTo>
                      <a:pt x="16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17"/>
            <p:cNvGrpSpPr/>
            <p:nvPr/>
          </p:nvGrpSpPr>
          <p:grpSpPr>
            <a:xfrm>
              <a:off x="7146251" y="3028148"/>
              <a:ext cx="99914" cy="1063424"/>
              <a:chOff x="7146251" y="3028148"/>
              <a:chExt cx="99914" cy="1063424"/>
            </a:xfrm>
          </p:grpSpPr>
          <p:sp>
            <p:nvSpPr>
              <p:cNvPr id="123" name="Google Shape;123;p17"/>
              <p:cNvSpPr/>
              <p:nvPr/>
            </p:nvSpPr>
            <p:spPr>
              <a:xfrm>
                <a:off x="7146251" y="3063001"/>
                <a:ext cx="39840" cy="1028571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03374" extrusionOk="0">
                    <a:moveTo>
                      <a:pt x="4004" y="0"/>
                    </a:moveTo>
                    <a:lnTo>
                      <a:pt x="1" y="2302"/>
                    </a:lnTo>
                    <a:lnTo>
                      <a:pt x="1" y="103374"/>
                    </a:lnTo>
                    <a:lnTo>
                      <a:pt x="4004" y="101039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7"/>
              <p:cNvSpPr/>
              <p:nvPr/>
            </p:nvSpPr>
            <p:spPr>
              <a:xfrm>
                <a:off x="7206325" y="3028148"/>
                <a:ext cx="39840" cy="1028581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03375" extrusionOk="0">
                    <a:moveTo>
                      <a:pt x="4003" y="0"/>
                    </a:moveTo>
                    <a:lnTo>
                      <a:pt x="0" y="2336"/>
                    </a:lnTo>
                    <a:lnTo>
                      <a:pt x="0" y="103374"/>
                    </a:lnTo>
                    <a:lnTo>
                      <a:pt x="4003" y="101073"/>
                    </a:lnTo>
                    <a:lnTo>
                      <a:pt x="4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" name="Google Shape;125;p17"/>
          <p:cNvGrpSpPr/>
          <p:nvPr/>
        </p:nvGrpSpPr>
        <p:grpSpPr>
          <a:xfrm flipH="1">
            <a:off x="2011476" y="1310029"/>
            <a:ext cx="1495763" cy="3876530"/>
            <a:chOff x="6559821" y="3195683"/>
            <a:chExt cx="429163" cy="1112251"/>
          </a:xfrm>
        </p:grpSpPr>
        <p:sp>
          <p:nvSpPr>
            <p:cNvPr id="126" name="Google Shape;126;p17"/>
            <p:cNvSpPr/>
            <p:nvPr/>
          </p:nvSpPr>
          <p:spPr>
            <a:xfrm>
              <a:off x="6559821" y="3622548"/>
              <a:ext cx="215418" cy="203468"/>
            </a:xfrm>
            <a:custGeom>
              <a:avLst/>
              <a:gdLst/>
              <a:ahLst/>
              <a:cxnLst/>
              <a:rect l="l" t="t" r="r" b="b"/>
              <a:pathLst>
                <a:path w="21650" h="20449" extrusionOk="0">
                  <a:moveTo>
                    <a:pt x="1" y="0"/>
                  </a:moveTo>
                  <a:lnTo>
                    <a:pt x="1" y="7939"/>
                  </a:lnTo>
                  <a:lnTo>
                    <a:pt x="21649" y="20448"/>
                  </a:lnTo>
                  <a:lnTo>
                    <a:pt x="21649" y="124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68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6775213" y="3623872"/>
              <a:ext cx="203796" cy="684063"/>
            </a:xfrm>
            <a:custGeom>
              <a:avLst/>
              <a:gdLst/>
              <a:ahLst/>
              <a:cxnLst/>
              <a:rect l="l" t="t" r="r" b="b"/>
              <a:pathLst>
                <a:path w="20482" h="68750" extrusionOk="0">
                  <a:moveTo>
                    <a:pt x="20482" y="1"/>
                  </a:moveTo>
                  <a:lnTo>
                    <a:pt x="0" y="11776"/>
                  </a:lnTo>
                  <a:lnTo>
                    <a:pt x="0" y="68750"/>
                  </a:lnTo>
                  <a:lnTo>
                    <a:pt x="20482" y="56975"/>
                  </a:lnTo>
                  <a:lnTo>
                    <a:pt x="204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6795788" y="4124679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6795788" y="3727752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0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795788" y="3841254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6795788" y="3784503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6795788" y="3898004"/>
              <a:ext cx="166961" cy="134106"/>
            </a:xfrm>
            <a:custGeom>
              <a:avLst/>
              <a:gdLst/>
              <a:ahLst/>
              <a:cxnLst/>
              <a:rect l="l" t="t" r="r" b="b"/>
              <a:pathLst>
                <a:path w="16780" h="13478" extrusionOk="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770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6795788" y="3954427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0"/>
                  </a:moveTo>
                  <a:lnTo>
                    <a:pt x="1" y="9707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6795788" y="4011177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1"/>
                  </a:moveTo>
                  <a:lnTo>
                    <a:pt x="1" y="9707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6795788" y="4067928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6571103" y="3623872"/>
              <a:ext cx="204134" cy="684063"/>
            </a:xfrm>
            <a:custGeom>
              <a:avLst/>
              <a:gdLst/>
              <a:ahLst/>
              <a:cxnLst/>
              <a:rect l="l" t="t" r="r" b="b"/>
              <a:pathLst>
                <a:path w="20516" h="68750" extrusionOk="0">
                  <a:moveTo>
                    <a:pt x="1" y="1"/>
                  </a:moveTo>
                  <a:lnTo>
                    <a:pt x="1" y="56975"/>
                  </a:lnTo>
                  <a:lnTo>
                    <a:pt x="20515" y="68750"/>
                  </a:lnTo>
                  <a:lnTo>
                    <a:pt x="20515" y="117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6559821" y="3499088"/>
              <a:ext cx="429163" cy="247606"/>
            </a:xfrm>
            <a:custGeom>
              <a:avLst/>
              <a:gdLst/>
              <a:ahLst/>
              <a:cxnLst/>
              <a:rect l="l" t="t" r="r" b="b"/>
              <a:pathLst>
                <a:path w="43132" h="24885" extrusionOk="0">
                  <a:moveTo>
                    <a:pt x="21483" y="0"/>
                  </a:moveTo>
                  <a:lnTo>
                    <a:pt x="1" y="12409"/>
                  </a:lnTo>
                  <a:lnTo>
                    <a:pt x="21649" y="24885"/>
                  </a:lnTo>
                  <a:lnTo>
                    <a:pt x="43131" y="12476"/>
                  </a:lnTo>
                  <a:lnTo>
                    <a:pt x="21483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6598653" y="3195683"/>
              <a:ext cx="352817" cy="203796"/>
            </a:xfrm>
            <a:custGeom>
              <a:avLst/>
              <a:gdLst/>
              <a:ahLst/>
              <a:cxnLst/>
              <a:rect l="l" t="t" r="r" b="b"/>
              <a:pathLst>
                <a:path w="35459" h="20482" extrusionOk="0">
                  <a:moveTo>
                    <a:pt x="17680" y="0"/>
                  </a:moveTo>
                  <a:lnTo>
                    <a:pt x="0" y="10207"/>
                  </a:lnTo>
                  <a:lnTo>
                    <a:pt x="17780" y="20482"/>
                  </a:lnTo>
                  <a:lnTo>
                    <a:pt x="35459" y="10274"/>
                  </a:lnTo>
                  <a:lnTo>
                    <a:pt x="17680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6597986" y="3296968"/>
              <a:ext cx="176583" cy="427173"/>
            </a:xfrm>
            <a:custGeom>
              <a:avLst/>
              <a:gdLst/>
              <a:ahLst/>
              <a:cxnLst/>
              <a:rect l="l" t="t" r="r" b="b"/>
              <a:pathLst>
                <a:path w="17747" h="42932" extrusionOk="0">
                  <a:moveTo>
                    <a:pt x="1" y="1"/>
                  </a:moveTo>
                  <a:lnTo>
                    <a:pt x="1" y="32724"/>
                  </a:lnTo>
                  <a:lnTo>
                    <a:pt x="17747" y="42932"/>
                  </a:lnTo>
                  <a:lnTo>
                    <a:pt x="17747" y="101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6669671" y="3357042"/>
              <a:ext cx="32875" cy="325604"/>
            </a:xfrm>
            <a:custGeom>
              <a:avLst/>
              <a:gdLst/>
              <a:ahLst/>
              <a:cxnLst/>
              <a:rect l="l" t="t" r="r" b="b"/>
              <a:pathLst>
                <a:path w="3304" h="32724" extrusionOk="0">
                  <a:moveTo>
                    <a:pt x="1" y="0"/>
                  </a:moveTo>
                  <a:lnTo>
                    <a:pt x="1" y="30789"/>
                  </a:lnTo>
                  <a:lnTo>
                    <a:pt x="3303" y="32724"/>
                  </a:lnTo>
                  <a:lnTo>
                    <a:pt x="3303" y="19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6774546" y="3296968"/>
              <a:ext cx="176254" cy="427173"/>
            </a:xfrm>
            <a:custGeom>
              <a:avLst/>
              <a:gdLst/>
              <a:ahLst/>
              <a:cxnLst/>
              <a:rect l="l" t="t" r="r" b="b"/>
              <a:pathLst>
                <a:path w="17714" h="42932" extrusionOk="0">
                  <a:moveTo>
                    <a:pt x="17713" y="1"/>
                  </a:moveTo>
                  <a:lnTo>
                    <a:pt x="1" y="10175"/>
                  </a:lnTo>
                  <a:lnTo>
                    <a:pt x="1" y="42932"/>
                  </a:lnTo>
                  <a:lnTo>
                    <a:pt x="17713" y="32724"/>
                  </a:lnTo>
                  <a:lnTo>
                    <a:pt x="177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6846231" y="3357042"/>
              <a:ext cx="32875" cy="325604"/>
            </a:xfrm>
            <a:custGeom>
              <a:avLst/>
              <a:gdLst/>
              <a:ahLst/>
              <a:cxnLst/>
              <a:rect l="l" t="t" r="r" b="b"/>
              <a:pathLst>
                <a:path w="3304" h="32724" extrusionOk="0">
                  <a:moveTo>
                    <a:pt x="3303" y="0"/>
                  </a:moveTo>
                  <a:lnTo>
                    <a:pt x="1" y="1902"/>
                  </a:lnTo>
                  <a:lnTo>
                    <a:pt x="1" y="32724"/>
                  </a:lnTo>
                  <a:lnTo>
                    <a:pt x="3303" y="3078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7"/>
          <p:cNvGrpSpPr/>
          <p:nvPr/>
        </p:nvGrpSpPr>
        <p:grpSpPr>
          <a:xfrm flipH="1">
            <a:off x="2981959" y="2424148"/>
            <a:ext cx="1495729" cy="3323473"/>
            <a:chOff x="6281380" y="3515345"/>
            <a:chExt cx="429153" cy="953569"/>
          </a:xfrm>
        </p:grpSpPr>
        <p:sp>
          <p:nvSpPr>
            <p:cNvPr id="144" name="Google Shape;144;p17"/>
            <p:cNvSpPr/>
            <p:nvPr/>
          </p:nvSpPr>
          <p:spPr>
            <a:xfrm>
              <a:off x="6496434" y="3647770"/>
              <a:ext cx="199816" cy="821144"/>
            </a:xfrm>
            <a:custGeom>
              <a:avLst/>
              <a:gdLst/>
              <a:ahLst/>
              <a:cxnLst/>
              <a:rect l="l" t="t" r="r" b="b"/>
              <a:pathLst>
                <a:path w="20082" h="82527" extrusionOk="0">
                  <a:moveTo>
                    <a:pt x="20081" y="0"/>
                  </a:moveTo>
                  <a:lnTo>
                    <a:pt x="0" y="11609"/>
                  </a:lnTo>
                  <a:lnTo>
                    <a:pt x="0" y="82526"/>
                  </a:lnTo>
                  <a:lnTo>
                    <a:pt x="20081" y="70918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6296643" y="3647770"/>
              <a:ext cx="199816" cy="821144"/>
            </a:xfrm>
            <a:custGeom>
              <a:avLst/>
              <a:gdLst/>
              <a:ahLst/>
              <a:cxnLst/>
              <a:rect l="l" t="t" r="r" b="b"/>
              <a:pathLst>
                <a:path w="20082" h="82527" extrusionOk="0">
                  <a:moveTo>
                    <a:pt x="0" y="0"/>
                  </a:moveTo>
                  <a:lnTo>
                    <a:pt x="0" y="70918"/>
                  </a:lnTo>
                  <a:lnTo>
                    <a:pt x="20081" y="82526"/>
                  </a:lnTo>
                  <a:lnTo>
                    <a:pt x="20081" y="11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7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6496434" y="3646061"/>
              <a:ext cx="214084" cy="141071"/>
            </a:xfrm>
            <a:custGeom>
              <a:avLst/>
              <a:gdLst/>
              <a:ahLst/>
              <a:cxnLst/>
              <a:rect l="l" t="t" r="r" b="b"/>
              <a:pathLst>
                <a:path w="21516" h="14178" extrusionOk="0">
                  <a:moveTo>
                    <a:pt x="21516" y="0"/>
                  </a:moveTo>
                  <a:lnTo>
                    <a:pt x="0" y="12409"/>
                  </a:lnTo>
                  <a:lnTo>
                    <a:pt x="0" y="14177"/>
                  </a:lnTo>
                  <a:lnTo>
                    <a:pt x="21516" y="1768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6496434" y="3791477"/>
              <a:ext cx="73023" cy="95261"/>
            </a:xfrm>
            <a:custGeom>
              <a:avLst/>
              <a:gdLst/>
              <a:ahLst/>
              <a:cxnLst/>
              <a:rect l="l" t="t" r="r" b="b"/>
              <a:pathLst>
                <a:path w="7339" h="9574" extrusionOk="0">
                  <a:moveTo>
                    <a:pt x="7339" y="0"/>
                  </a:moveTo>
                  <a:lnTo>
                    <a:pt x="0" y="4236"/>
                  </a:lnTo>
                  <a:lnTo>
                    <a:pt x="0" y="9574"/>
                  </a:lnTo>
                  <a:lnTo>
                    <a:pt x="7339" y="5337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6496434" y="3862167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7339" y="0"/>
                  </a:moveTo>
                  <a:lnTo>
                    <a:pt x="0" y="4237"/>
                  </a:lnTo>
                  <a:lnTo>
                    <a:pt x="0" y="9540"/>
                  </a:lnTo>
                  <a:lnTo>
                    <a:pt x="7339" y="5304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6496434" y="3932518"/>
              <a:ext cx="73023" cy="95271"/>
            </a:xfrm>
            <a:custGeom>
              <a:avLst/>
              <a:gdLst/>
              <a:ahLst/>
              <a:cxnLst/>
              <a:rect l="l" t="t" r="r" b="b"/>
              <a:pathLst>
                <a:path w="7339" h="9575" extrusionOk="0">
                  <a:moveTo>
                    <a:pt x="7339" y="1"/>
                  </a:moveTo>
                  <a:lnTo>
                    <a:pt x="0" y="4271"/>
                  </a:lnTo>
                  <a:lnTo>
                    <a:pt x="0" y="9574"/>
                  </a:lnTo>
                  <a:lnTo>
                    <a:pt x="7339" y="5338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6496434" y="4003208"/>
              <a:ext cx="73023" cy="94943"/>
            </a:xfrm>
            <a:custGeom>
              <a:avLst/>
              <a:gdLst/>
              <a:ahLst/>
              <a:cxnLst/>
              <a:rect l="l" t="t" r="r" b="b"/>
              <a:pathLst>
                <a:path w="7339" h="9542" extrusionOk="0">
                  <a:moveTo>
                    <a:pt x="7339" y="1"/>
                  </a:moveTo>
                  <a:lnTo>
                    <a:pt x="0" y="4237"/>
                  </a:lnTo>
                  <a:lnTo>
                    <a:pt x="0" y="9541"/>
                  </a:lnTo>
                  <a:lnTo>
                    <a:pt x="7339" y="5305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6496434" y="4073908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7339" y="0"/>
                  </a:moveTo>
                  <a:lnTo>
                    <a:pt x="0" y="4236"/>
                  </a:lnTo>
                  <a:lnTo>
                    <a:pt x="0" y="9540"/>
                  </a:lnTo>
                  <a:lnTo>
                    <a:pt x="7339" y="5304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6496434" y="4144259"/>
              <a:ext cx="73023" cy="95271"/>
            </a:xfrm>
            <a:custGeom>
              <a:avLst/>
              <a:gdLst/>
              <a:ahLst/>
              <a:cxnLst/>
              <a:rect l="l" t="t" r="r" b="b"/>
              <a:pathLst>
                <a:path w="7339" h="9575" extrusionOk="0">
                  <a:moveTo>
                    <a:pt x="7339" y="1"/>
                  </a:moveTo>
                  <a:lnTo>
                    <a:pt x="0" y="4237"/>
                  </a:lnTo>
                  <a:lnTo>
                    <a:pt x="0" y="9574"/>
                  </a:lnTo>
                  <a:lnTo>
                    <a:pt x="7339" y="5338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6496434" y="4214949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7339" y="1"/>
                  </a:moveTo>
                  <a:lnTo>
                    <a:pt x="0" y="4237"/>
                  </a:lnTo>
                  <a:lnTo>
                    <a:pt x="0" y="9541"/>
                  </a:lnTo>
                  <a:lnTo>
                    <a:pt x="7339" y="5305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6496434" y="4285310"/>
              <a:ext cx="73023" cy="95271"/>
            </a:xfrm>
            <a:custGeom>
              <a:avLst/>
              <a:gdLst/>
              <a:ahLst/>
              <a:cxnLst/>
              <a:rect l="l" t="t" r="r" b="b"/>
              <a:pathLst>
                <a:path w="7339" h="9575" extrusionOk="0">
                  <a:moveTo>
                    <a:pt x="7339" y="1"/>
                  </a:moveTo>
                  <a:lnTo>
                    <a:pt x="0" y="4237"/>
                  </a:lnTo>
                  <a:lnTo>
                    <a:pt x="0" y="9574"/>
                  </a:lnTo>
                  <a:lnTo>
                    <a:pt x="7339" y="5338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6581062" y="3767241"/>
              <a:ext cx="30875" cy="70715"/>
            </a:xfrm>
            <a:custGeom>
              <a:avLst/>
              <a:gdLst/>
              <a:ahLst/>
              <a:cxnLst/>
              <a:rect l="l" t="t" r="r" b="b"/>
              <a:pathLst>
                <a:path w="3103" h="7107" extrusionOk="0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5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6623208" y="3742686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6665691" y="3718460"/>
              <a:ext cx="30546" cy="70376"/>
            </a:xfrm>
            <a:custGeom>
              <a:avLst/>
              <a:gdLst/>
              <a:ahLst/>
              <a:cxnLst/>
              <a:rect l="l" t="t" r="r" b="b"/>
              <a:pathLst>
                <a:path w="3070" h="7073" extrusionOk="0">
                  <a:moveTo>
                    <a:pt x="3069" y="0"/>
                  </a:moveTo>
                  <a:lnTo>
                    <a:pt x="1" y="1768"/>
                  </a:lnTo>
                  <a:lnTo>
                    <a:pt x="1" y="7072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6581062" y="3837602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6623208" y="3813376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4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6665691" y="3788821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069" y="5337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6581062" y="3908292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5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6623208" y="3883737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802"/>
                  </a:lnTo>
                  <a:lnTo>
                    <a:pt x="1" y="7105"/>
                  </a:lnTo>
                  <a:lnTo>
                    <a:pt x="3103" y="5338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6665691" y="3859511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6581062" y="3978653"/>
              <a:ext cx="30875" cy="71033"/>
            </a:xfrm>
            <a:custGeom>
              <a:avLst/>
              <a:gdLst/>
              <a:ahLst/>
              <a:cxnLst/>
              <a:rect l="l" t="t" r="r" b="b"/>
              <a:pathLst>
                <a:path w="3103" h="7139" extrusionOk="0">
                  <a:moveTo>
                    <a:pt x="3103" y="1"/>
                  </a:moveTo>
                  <a:lnTo>
                    <a:pt x="1" y="1802"/>
                  </a:lnTo>
                  <a:lnTo>
                    <a:pt x="1" y="7139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6623208" y="3954427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768"/>
                  </a:lnTo>
                  <a:lnTo>
                    <a:pt x="1" y="7106"/>
                  </a:lnTo>
                  <a:lnTo>
                    <a:pt x="3103" y="5304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665691" y="3929872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069" y="5337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6581062" y="4049343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6623208" y="4025116"/>
              <a:ext cx="30875" cy="70376"/>
            </a:xfrm>
            <a:custGeom>
              <a:avLst/>
              <a:gdLst/>
              <a:ahLst/>
              <a:cxnLst/>
              <a:rect l="l" t="t" r="r" b="b"/>
              <a:pathLst>
                <a:path w="3103" h="7073" extrusionOk="0">
                  <a:moveTo>
                    <a:pt x="3103" y="1"/>
                  </a:moveTo>
                  <a:lnTo>
                    <a:pt x="1" y="1768"/>
                  </a:lnTo>
                  <a:lnTo>
                    <a:pt x="1" y="7072"/>
                  </a:lnTo>
                  <a:lnTo>
                    <a:pt x="3103" y="5304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6665691" y="4000562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6581062" y="4120033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5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6623208" y="4095478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802"/>
                  </a:lnTo>
                  <a:lnTo>
                    <a:pt x="1" y="7105"/>
                  </a:lnTo>
                  <a:lnTo>
                    <a:pt x="3103" y="5337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6665691" y="4071251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6581062" y="4190394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6623208" y="4166167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103" y="5304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6665691" y="4141603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069" y="5338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6581062" y="4261084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768"/>
                  </a:lnTo>
                  <a:lnTo>
                    <a:pt x="1" y="7106"/>
                  </a:lnTo>
                  <a:lnTo>
                    <a:pt x="3103" y="5304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6623208" y="4236529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103" y="5337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6665691" y="4212302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6281380" y="3532935"/>
              <a:ext cx="429153" cy="247944"/>
            </a:xfrm>
            <a:custGeom>
              <a:avLst/>
              <a:gdLst/>
              <a:ahLst/>
              <a:cxnLst/>
              <a:rect l="l" t="t" r="r" b="b"/>
              <a:pathLst>
                <a:path w="43131" h="24919" extrusionOk="0">
                  <a:moveTo>
                    <a:pt x="21482" y="1"/>
                  </a:moveTo>
                  <a:lnTo>
                    <a:pt x="0" y="12410"/>
                  </a:lnTo>
                  <a:lnTo>
                    <a:pt x="21615" y="24919"/>
                  </a:lnTo>
                  <a:lnTo>
                    <a:pt x="43131" y="12510"/>
                  </a:lnTo>
                  <a:lnTo>
                    <a:pt x="21482" y="1"/>
                  </a:lnTo>
                  <a:close/>
                </a:path>
              </a:pathLst>
            </a:custGeom>
            <a:solidFill>
              <a:srgbClr val="FBE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6281380" y="3515345"/>
              <a:ext cx="429153" cy="247616"/>
            </a:xfrm>
            <a:custGeom>
              <a:avLst/>
              <a:gdLst/>
              <a:ahLst/>
              <a:cxnLst/>
              <a:rect l="l" t="t" r="r" b="b"/>
              <a:pathLst>
                <a:path w="43131" h="24886" extrusionOk="0">
                  <a:moveTo>
                    <a:pt x="21482" y="1"/>
                  </a:moveTo>
                  <a:lnTo>
                    <a:pt x="0" y="12410"/>
                  </a:lnTo>
                  <a:lnTo>
                    <a:pt x="21615" y="24885"/>
                  </a:lnTo>
                  <a:lnTo>
                    <a:pt x="43131" y="12476"/>
                  </a:lnTo>
                  <a:lnTo>
                    <a:pt x="21482" y="1"/>
                  </a:lnTo>
                  <a:close/>
                </a:path>
              </a:pathLst>
            </a:custGeom>
            <a:solidFill>
              <a:srgbClr val="FBE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6316889" y="3535930"/>
              <a:ext cx="358130" cy="206781"/>
            </a:xfrm>
            <a:custGeom>
              <a:avLst/>
              <a:gdLst/>
              <a:ahLst/>
              <a:cxnLst/>
              <a:rect l="l" t="t" r="r" b="b"/>
              <a:pathLst>
                <a:path w="35993" h="20782" extrusionOk="0">
                  <a:moveTo>
                    <a:pt x="17913" y="0"/>
                  </a:moveTo>
                  <a:lnTo>
                    <a:pt x="0" y="10341"/>
                  </a:lnTo>
                  <a:lnTo>
                    <a:pt x="18046" y="20782"/>
                  </a:lnTo>
                  <a:lnTo>
                    <a:pt x="35993" y="10407"/>
                  </a:lnTo>
                  <a:lnTo>
                    <a:pt x="17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6281380" y="3638806"/>
              <a:ext cx="215079" cy="142066"/>
            </a:xfrm>
            <a:custGeom>
              <a:avLst/>
              <a:gdLst/>
              <a:ahLst/>
              <a:cxnLst/>
              <a:rect l="l" t="t" r="r" b="b"/>
              <a:pathLst>
                <a:path w="21616" h="14278" extrusionOk="0">
                  <a:moveTo>
                    <a:pt x="0" y="1"/>
                  </a:moveTo>
                  <a:lnTo>
                    <a:pt x="0" y="1769"/>
                  </a:lnTo>
                  <a:lnTo>
                    <a:pt x="21615" y="14278"/>
                  </a:lnTo>
                  <a:lnTo>
                    <a:pt x="21615" y="124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6496434" y="3639472"/>
              <a:ext cx="214084" cy="141399"/>
            </a:xfrm>
            <a:custGeom>
              <a:avLst/>
              <a:gdLst/>
              <a:ahLst/>
              <a:cxnLst/>
              <a:rect l="l" t="t" r="r" b="b"/>
              <a:pathLst>
                <a:path w="21516" h="14211" extrusionOk="0">
                  <a:moveTo>
                    <a:pt x="21516" y="0"/>
                  </a:moveTo>
                  <a:lnTo>
                    <a:pt x="0" y="12409"/>
                  </a:lnTo>
                  <a:lnTo>
                    <a:pt x="0" y="14211"/>
                  </a:lnTo>
                  <a:lnTo>
                    <a:pt x="21516" y="1802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6342439" y="3594332"/>
              <a:ext cx="153678" cy="140743"/>
            </a:xfrm>
            <a:custGeom>
              <a:avLst/>
              <a:gdLst/>
              <a:ahLst/>
              <a:cxnLst/>
              <a:rect l="l" t="t" r="r" b="b"/>
              <a:pathLst>
                <a:path w="15445" h="14145" extrusionOk="0">
                  <a:moveTo>
                    <a:pt x="1" y="1"/>
                  </a:moveTo>
                  <a:lnTo>
                    <a:pt x="1" y="5238"/>
                  </a:lnTo>
                  <a:lnTo>
                    <a:pt x="15445" y="14144"/>
                  </a:lnTo>
                  <a:lnTo>
                    <a:pt x="15445" y="89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CF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6342439" y="3594332"/>
              <a:ext cx="153678" cy="140743"/>
            </a:xfrm>
            <a:custGeom>
              <a:avLst/>
              <a:gdLst/>
              <a:ahLst/>
              <a:cxnLst/>
              <a:rect l="l" t="t" r="r" b="b"/>
              <a:pathLst>
                <a:path w="15445" h="14145" extrusionOk="0">
                  <a:moveTo>
                    <a:pt x="1" y="1"/>
                  </a:moveTo>
                  <a:lnTo>
                    <a:pt x="1" y="5238"/>
                  </a:lnTo>
                  <a:lnTo>
                    <a:pt x="15445" y="14144"/>
                  </a:lnTo>
                  <a:lnTo>
                    <a:pt x="15445" y="89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7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6342777" y="3563808"/>
              <a:ext cx="306679" cy="118823"/>
            </a:xfrm>
            <a:custGeom>
              <a:avLst/>
              <a:gdLst/>
              <a:ahLst/>
              <a:cxnLst/>
              <a:rect l="l" t="t" r="r" b="b"/>
              <a:pathLst>
                <a:path w="30822" h="11942" extrusionOk="0">
                  <a:moveTo>
                    <a:pt x="15344" y="0"/>
                  </a:moveTo>
                  <a:lnTo>
                    <a:pt x="0" y="3036"/>
                  </a:lnTo>
                  <a:lnTo>
                    <a:pt x="15444" y="11942"/>
                  </a:lnTo>
                  <a:lnTo>
                    <a:pt x="30822" y="8906"/>
                  </a:lnTo>
                  <a:lnTo>
                    <a:pt x="15344" y="0"/>
                  </a:lnTo>
                  <a:close/>
                </a:path>
              </a:pathLst>
            </a:custGeom>
            <a:solidFill>
              <a:srgbClr val="FBE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6495439" y="3647151"/>
              <a:ext cx="154006" cy="88635"/>
            </a:xfrm>
            <a:custGeom>
              <a:avLst/>
              <a:gdLst/>
              <a:ahLst/>
              <a:cxnLst/>
              <a:rect l="l" t="t" r="r" b="b"/>
              <a:pathLst>
                <a:path w="15478" h="8908" extrusionOk="0">
                  <a:moveTo>
                    <a:pt x="15478" y="1"/>
                  </a:moveTo>
                  <a:lnTo>
                    <a:pt x="13966" y="871"/>
                  </a:lnTo>
                  <a:lnTo>
                    <a:pt x="13966" y="871"/>
                  </a:lnTo>
                  <a:lnTo>
                    <a:pt x="15478" y="568"/>
                  </a:lnTo>
                  <a:lnTo>
                    <a:pt x="15478" y="1"/>
                  </a:lnTo>
                  <a:close/>
                  <a:moveTo>
                    <a:pt x="13966" y="871"/>
                  </a:moveTo>
                  <a:lnTo>
                    <a:pt x="0" y="3670"/>
                  </a:lnTo>
                  <a:lnTo>
                    <a:pt x="0" y="8907"/>
                  </a:lnTo>
                  <a:lnTo>
                    <a:pt x="13966" y="8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7"/>
          <p:cNvGrpSpPr/>
          <p:nvPr/>
        </p:nvGrpSpPr>
        <p:grpSpPr>
          <a:xfrm flipH="1">
            <a:off x="4011426" y="3564684"/>
            <a:ext cx="1495729" cy="2777424"/>
            <a:chOff x="5986006" y="3842587"/>
            <a:chExt cx="429153" cy="796897"/>
          </a:xfrm>
        </p:grpSpPr>
        <p:sp>
          <p:nvSpPr>
            <p:cNvPr id="189" name="Google Shape;189;p17"/>
            <p:cNvSpPr/>
            <p:nvPr/>
          </p:nvSpPr>
          <p:spPr>
            <a:xfrm>
              <a:off x="6296643" y="3929872"/>
              <a:ext cx="73023" cy="95261"/>
            </a:xfrm>
            <a:custGeom>
              <a:avLst/>
              <a:gdLst/>
              <a:ahLst/>
              <a:cxnLst/>
              <a:rect l="l" t="t" r="r" b="b"/>
              <a:pathLst>
                <a:path w="7339" h="9574" extrusionOk="0">
                  <a:moveTo>
                    <a:pt x="0" y="0"/>
                  </a:moveTo>
                  <a:lnTo>
                    <a:pt x="0" y="5337"/>
                  </a:lnTo>
                  <a:lnTo>
                    <a:pt x="7339" y="9574"/>
                  </a:lnTo>
                  <a:lnTo>
                    <a:pt x="7339" y="4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6296643" y="3929872"/>
              <a:ext cx="73023" cy="45810"/>
            </a:xfrm>
            <a:custGeom>
              <a:avLst/>
              <a:gdLst/>
              <a:ahLst/>
              <a:cxnLst/>
              <a:rect l="l" t="t" r="r" b="b"/>
              <a:pathLst>
                <a:path w="7339" h="4604" extrusionOk="0">
                  <a:moveTo>
                    <a:pt x="0" y="0"/>
                  </a:moveTo>
                  <a:lnTo>
                    <a:pt x="0" y="367"/>
                  </a:lnTo>
                  <a:lnTo>
                    <a:pt x="301" y="534"/>
                  </a:lnTo>
                  <a:lnTo>
                    <a:pt x="7339" y="4603"/>
                  </a:lnTo>
                  <a:lnTo>
                    <a:pt x="7339" y="4236"/>
                  </a:lnTo>
                  <a:lnTo>
                    <a:pt x="301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6296643" y="4000562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0" y="0"/>
                  </a:moveTo>
                  <a:lnTo>
                    <a:pt x="0" y="5304"/>
                  </a:lnTo>
                  <a:lnTo>
                    <a:pt x="7339" y="9540"/>
                  </a:lnTo>
                  <a:lnTo>
                    <a:pt x="7339" y="4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6296643" y="4000562"/>
              <a:ext cx="73023" cy="45810"/>
            </a:xfrm>
            <a:custGeom>
              <a:avLst/>
              <a:gdLst/>
              <a:ahLst/>
              <a:cxnLst/>
              <a:rect l="l" t="t" r="r" b="b"/>
              <a:pathLst>
                <a:path w="7339" h="4604" extrusionOk="0">
                  <a:moveTo>
                    <a:pt x="0" y="0"/>
                  </a:moveTo>
                  <a:lnTo>
                    <a:pt x="0" y="367"/>
                  </a:lnTo>
                  <a:lnTo>
                    <a:pt x="301" y="534"/>
                  </a:lnTo>
                  <a:lnTo>
                    <a:pt x="7339" y="4603"/>
                  </a:lnTo>
                  <a:lnTo>
                    <a:pt x="7339" y="4236"/>
                  </a:lnTo>
                  <a:lnTo>
                    <a:pt x="301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6296643" y="4071251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0" y="0"/>
                  </a:moveTo>
                  <a:lnTo>
                    <a:pt x="0" y="5304"/>
                  </a:lnTo>
                  <a:lnTo>
                    <a:pt x="7339" y="9540"/>
                  </a:lnTo>
                  <a:lnTo>
                    <a:pt x="7339" y="4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6296643" y="4071251"/>
              <a:ext cx="73023" cy="45481"/>
            </a:xfrm>
            <a:custGeom>
              <a:avLst/>
              <a:gdLst/>
              <a:ahLst/>
              <a:cxnLst/>
              <a:rect l="l" t="t" r="r" b="b"/>
              <a:pathLst>
                <a:path w="7339" h="4571" extrusionOk="0">
                  <a:moveTo>
                    <a:pt x="0" y="0"/>
                  </a:moveTo>
                  <a:lnTo>
                    <a:pt x="0" y="334"/>
                  </a:lnTo>
                  <a:lnTo>
                    <a:pt x="301" y="534"/>
                  </a:lnTo>
                  <a:lnTo>
                    <a:pt x="7339" y="4570"/>
                  </a:lnTo>
                  <a:lnTo>
                    <a:pt x="7339" y="4237"/>
                  </a:lnTo>
                  <a:lnTo>
                    <a:pt x="301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6296643" y="4141603"/>
              <a:ext cx="73023" cy="95271"/>
            </a:xfrm>
            <a:custGeom>
              <a:avLst/>
              <a:gdLst/>
              <a:ahLst/>
              <a:cxnLst/>
              <a:rect l="l" t="t" r="r" b="b"/>
              <a:pathLst>
                <a:path w="7339" h="9575" extrusionOk="0">
                  <a:moveTo>
                    <a:pt x="0" y="1"/>
                  </a:moveTo>
                  <a:lnTo>
                    <a:pt x="0" y="5338"/>
                  </a:lnTo>
                  <a:lnTo>
                    <a:pt x="7339" y="9574"/>
                  </a:lnTo>
                  <a:lnTo>
                    <a:pt x="7339" y="42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6296643" y="4141603"/>
              <a:ext cx="73023" cy="45820"/>
            </a:xfrm>
            <a:custGeom>
              <a:avLst/>
              <a:gdLst/>
              <a:ahLst/>
              <a:cxnLst/>
              <a:rect l="l" t="t" r="r" b="b"/>
              <a:pathLst>
                <a:path w="7339" h="4605" extrusionOk="0">
                  <a:moveTo>
                    <a:pt x="0" y="1"/>
                  </a:moveTo>
                  <a:lnTo>
                    <a:pt x="0" y="368"/>
                  </a:lnTo>
                  <a:lnTo>
                    <a:pt x="301" y="535"/>
                  </a:lnTo>
                  <a:lnTo>
                    <a:pt x="7339" y="4604"/>
                  </a:lnTo>
                  <a:lnTo>
                    <a:pt x="7339" y="4237"/>
                  </a:lnTo>
                  <a:lnTo>
                    <a:pt x="301" y="2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296643" y="4212302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0" y="0"/>
                  </a:moveTo>
                  <a:lnTo>
                    <a:pt x="0" y="5304"/>
                  </a:lnTo>
                  <a:lnTo>
                    <a:pt x="7339" y="9540"/>
                  </a:lnTo>
                  <a:lnTo>
                    <a:pt x="7339" y="4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6296643" y="4212302"/>
              <a:ext cx="73023" cy="45810"/>
            </a:xfrm>
            <a:custGeom>
              <a:avLst/>
              <a:gdLst/>
              <a:ahLst/>
              <a:cxnLst/>
              <a:rect l="l" t="t" r="r" b="b"/>
              <a:pathLst>
                <a:path w="7339" h="4604" extrusionOk="0">
                  <a:moveTo>
                    <a:pt x="0" y="0"/>
                  </a:moveTo>
                  <a:lnTo>
                    <a:pt x="0" y="334"/>
                  </a:lnTo>
                  <a:lnTo>
                    <a:pt x="301" y="534"/>
                  </a:lnTo>
                  <a:lnTo>
                    <a:pt x="7339" y="4603"/>
                  </a:lnTo>
                  <a:lnTo>
                    <a:pt x="7339" y="4236"/>
                  </a:lnTo>
                  <a:lnTo>
                    <a:pt x="301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6381271" y="3978653"/>
              <a:ext cx="30546" cy="71033"/>
            </a:xfrm>
            <a:custGeom>
              <a:avLst/>
              <a:gdLst/>
              <a:ahLst/>
              <a:cxnLst/>
              <a:rect l="l" t="t" r="r" b="b"/>
              <a:pathLst>
                <a:path w="3070" h="7139" extrusionOk="0">
                  <a:moveTo>
                    <a:pt x="1" y="1"/>
                  </a:moveTo>
                  <a:lnTo>
                    <a:pt x="1" y="5338"/>
                  </a:lnTo>
                  <a:lnTo>
                    <a:pt x="3069" y="7139"/>
                  </a:lnTo>
                  <a:lnTo>
                    <a:pt x="3069" y="1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6381271" y="3978653"/>
              <a:ext cx="30546" cy="54775"/>
            </a:xfrm>
            <a:custGeom>
              <a:avLst/>
              <a:gdLst/>
              <a:ahLst/>
              <a:cxnLst/>
              <a:rect l="l" t="t" r="r" b="b"/>
              <a:pathLst>
                <a:path w="3070" h="5505" extrusionOk="0">
                  <a:moveTo>
                    <a:pt x="1" y="1"/>
                  </a:moveTo>
                  <a:lnTo>
                    <a:pt x="1" y="367"/>
                  </a:lnTo>
                  <a:lnTo>
                    <a:pt x="1" y="5338"/>
                  </a:lnTo>
                  <a:lnTo>
                    <a:pt x="301" y="5504"/>
                  </a:lnTo>
                  <a:lnTo>
                    <a:pt x="301" y="568"/>
                  </a:lnTo>
                  <a:lnTo>
                    <a:pt x="3069" y="2169"/>
                  </a:lnTo>
                  <a:lnTo>
                    <a:pt x="3069" y="1802"/>
                  </a:lnTo>
                  <a:lnTo>
                    <a:pt x="301" y="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6381271" y="4049343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1" y="1"/>
                  </a:moveTo>
                  <a:lnTo>
                    <a:pt x="1" y="5338"/>
                  </a:lnTo>
                  <a:lnTo>
                    <a:pt x="3069" y="7106"/>
                  </a:lnTo>
                  <a:lnTo>
                    <a:pt x="3069" y="1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6381271" y="4049343"/>
              <a:ext cx="30546" cy="54775"/>
            </a:xfrm>
            <a:custGeom>
              <a:avLst/>
              <a:gdLst/>
              <a:ahLst/>
              <a:cxnLst/>
              <a:rect l="l" t="t" r="r" b="b"/>
              <a:pathLst>
                <a:path w="3070" h="5505" extrusionOk="0">
                  <a:moveTo>
                    <a:pt x="1" y="1"/>
                  </a:moveTo>
                  <a:lnTo>
                    <a:pt x="1" y="368"/>
                  </a:lnTo>
                  <a:lnTo>
                    <a:pt x="1" y="5338"/>
                  </a:lnTo>
                  <a:lnTo>
                    <a:pt x="301" y="5505"/>
                  </a:lnTo>
                  <a:lnTo>
                    <a:pt x="301" y="534"/>
                  </a:lnTo>
                  <a:lnTo>
                    <a:pt x="3069" y="2135"/>
                  </a:lnTo>
                  <a:lnTo>
                    <a:pt x="3069" y="1802"/>
                  </a:lnTo>
                  <a:lnTo>
                    <a:pt x="301" y="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381271" y="4120033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1" y="1"/>
                  </a:moveTo>
                  <a:lnTo>
                    <a:pt x="1" y="5305"/>
                  </a:lnTo>
                  <a:lnTo>
                    <a:pt x="3069" y="7106"/>
                  </a:lnTo>
                  <a:lnTo>
                    <a:pt x="3069" y="17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381271" y="4120033"/>
              <a:ext cx="30546" cy="54446"/>
            </a:xfrm>
            <a:custGeom>
              <a:avLst/>
              <a:gdLst/>
              <a:ahLst/>
              <a:cxnLst/>
              <a:rect l="l" t="t" r="r" b="b"/>
              <a:pathLst>
                <a:path w="3070" h="5472" extrusionOk="0">
                  <a:moveTo>
                    <a:pt x="1" y="1"/>
                  </a:moveTo>
                  <a:lnTo>
                    <a:pt x="1" y="334"/>
                  </a:lnTo>
                  <a:lnTo>
                    <a:pt x="1" y="5305"/>
                  </a:lnTo>
                  <a:lnTo>
                    <a:pt x="301" y="5471"/>
                  </a:lnTo>
                  <a:lnTo>
                    <a:pt x="301" y="534"/>
                  </a:lnTo>
                  <a:lnTo>
                    <a:pt x="3069" y="2136"/>
                  </a:lnTo>
                  <a:lnTo>
                    <a:pt x="3069" y="1769"/>
                  </a:lnTo>
                  <a:lnTo>
                    <a:pt x="301" y="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6381271" y="4190394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1" y="0"/>
                  </a:moveTo>
                  <a:lnTo>
                    <a:pt x="1" y="5338"/>
                  </a:lnTo>
                  <a:lnTo>
                    <a:pt x="3069" y="7106"/>
                  </a:lnTo>
                  <a:lnTo>
                    <a:pt x="3069" y="18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6381271" y="4190394"/>
              <a:ext cx="30546" cy="54775"/>
            </a:xfrm>
            <a:custGeom>
              <a:avLst/>
              <a:gdLst/>
              <a:ahLst/>
              <a:cxnLst/>
              <a:rect l="l" t="t" r="r" b="b"/>
              <a:pathLst>
                <a:path w="3070" h="5505" extrusionOk="0">
                  <a:moveTo>
                    <a:pt x="1" y="0"/>
                  </a:moveTo>
                  <a:lnTo>
                    <a:pt x="1" y="367"/>
                  </a:lnTo>
                  <a:lnTo>
                    <a:pt x="1" y="5338"/>
                  </a:lnTo>
                  <a:lnTo>
                    <a:pt x="301" y="5504"/>
                  </a:lnTo>
                  <a:lnTo>
                    <a:pt x="301" y="534"/>
                  </a:lnTo>
                  <a:lnTo>
                    <a:pt x="3069" y="2135"/>
                  </a:lnTo>
                  <a:lnTo>
                    <a:pt x="3069" y="1802"/>
                  </a:lnTo>
                  <a:lnTo>
                    <a:pt x="301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6381271" y="4261084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1" y="1"/>
                  </a:moveTo>
                  <a:lnTo>
                    <a:pt x="1" y="5304"/>
                  </a:lnTo>
                  <a:lnTo>
                    <a:pt x="3069" y="7106"/>
                  </a:lnTo>
                  <a:lnTo>
                    <a:pt x="3069" y="1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6381271" y="4261084"/>
              <a:ext cx="30546" cy="54775"/>
            </a:xfrm>
            <a:custGeom>
              <a:avLst/>
              <a:gdLst/>
              <a:ahLst/>
              <a:cxnLst/>
              <a:rect l="l" t="t" r="r" b="b"/>
              <a:pathLst>
                <a:path w="3070" h="5505" extrusionOk="0">
                  <a:moveTo>
                    <a:pt x="1" y="1"/>
                  </a:moveTo>
                  <a:lnTo>
                    <a:pt x="1" y="367"/>
                  </a:lnTo>
                  <a:lnTo>
                    <a:pt x="1" y="5304"/>
                  </a:lnTo>
                  <a:lnTo>
                    <a:pt x="301" y="5504"/>
                  </a:lnTo>
                  <a:lnTo>
                    <a:pt x="301" y="534"/>
                  </a:lnTo>
                  <a:lnTo>
                    <a:pt x="3069" y="2135"/>
                  </a:lnTo>
                  <a:lnTo>
                    <a:pt x="3069" y="1768"/>
                  </a:lnTo>
                  <a:lnTo>
                    <a:pt x="301" y="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5986006" y="3966376"/>
              <a:ext cx="215079" cy="673108"/>
            </a:xfrm>
            <a:custGeom>
              <a:avLst/>
              <a:gdLst/>
              <a:ahLst/>
              <a:cxnLst/>
              <a:rect l="l" t="t" r="r" b="b"/>
              <a:pathLst>
                <a:path w="21616" h="67649" extrusionOk="0">
                  <a:moveTo>
                    <a:pt x="0" y="0"/>
                  </a:moveTo>
                  <a:lnTo>
                    <a:pt x="0" y="55140"/>
                  </a:lnTo>
                  <a:lnTo>
                    <a:pt x="21616" y="67649"/>
                  </a:lnTo>
                  <a:lnTo>
                    <a:pt x="21616" y="12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9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6201060" y="3967042"/>
              <a:ext cx="214084" cy="672441"/>
            </a:xfrm>
            <a:custGeom>
              <a:avLst/>
              <a:gdLst/>
              <a:ahLst/>
              <a:cxnLst/>
              <a:rect l="l" t="t" r="r" b="b"/>
              <a:pathLst>
                <a:path w="21516" h="67582" extrusionOk="0">
                  <a:moveTo>
                    <a:pt x="21516" y="0"/>
                  </a:moveTo>
                  <a:lnTo>
                    <a:pt x="1" y="12409"/>
                  </a:lnTo>
                  <a:lnTo>
                    <a:pt x="1" y="67582"/>
                  </a:lnTo>
                  <a:lnTo>
                    <a:pt x="21516" y="55140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6258477" y="4054318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574"/>
                  </a:lnTo>
                  <a:lnTo>
                    <a:pt x="10108" y="2770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6225286" y="4117714"/>
              <a:ext cx="23910" cy="41492"/>
            </a:xfrm>
            <a:custGeom>
              <a:avLst/>
              <a:gdLst/>
              <a:ahLst/>
              <a:cxnLst/>
              <a:rect l="l" t="t" r="r" b="b"/>
              <a:pathLst>
                <a:path w="2403" h="4170" extrusionOk="0">
                  <a:moveTo>
                    <a:pt x="2402" y="0"/>
                  </a:moveTo>
                  <a:lnTo>
                    <a:pt x="1" y="1401"/>
                  </a:lnTo>
                  <a:lnTo>
                    <a:pt x="1" y="4170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6368655" y="4035076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3" y="0"/>
                  </a:moveTo>
                  <a:lnTo>
                    <a:pt x="1" y="1368"/>
                  </a:lnTo>
                  <a:lnTo>
                    <a:pt x="1" y="4137"/>
                  </a:lnTo>
                  <a:lnTo>
                    <a:pt x="2403" y="2736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6258477" y="4100452"/>
              <a:ext cx="100575" cy="85640"/>
            </a:xfrm>
            <a:custGeom>
              <a:avLst/>
              <a:gdLst/>
              <a:ahLst/>
              <a:cxnLst/>
              <a:rect l="l" t="t" r="r" b="b"/>
              <a:pathLst>
                <a:path w="10108" h="8607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607"/>
                  </a:lnTo>
                  <a:lnTo>
                    <a:pt x="10108" y="2769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6225286" y="4164178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2" y="0"/>
                  </a:moveTo>
                  <a:lnTo>
                    <a:pt x="1" y="1368"/>
                  </a:lnTo>
                  <a:lnTo>
                    <a:pt x="1" y="4137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6368655" y="4081201"/>
              <a:ext cx="23910" cy="41173"/>
            </a:xfrm>
            <a:custGeom>
              <a:avLst/>
              <a:gdLst/>
              <a:ahLst/>
              <a:cxnLst/>
              <a:rect l="l" t="t" r="r" b="b"/>
              <a:pathLst>
                <a:path w="2403" h="4138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3" y="277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6258477" y="4146916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573"/>
                  </a:lnTo>
                  <a:lnTo>
                    <a:pt x="10108" y="2769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6225286" y="4210302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2" y="1"/>
                  </a:moveTo>
                  <a:lnTo>
                    <a:pt x="1" y="1402"/>
                  </a:lnTo>
                  <a:lnTo>
                    <a:pt x="1" y="4171"/>
                  </a:lnTo>
                  <a:lnTo>
                    <a:pt x="2402" y="2770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6368655" y="4127664"/>
              <a:ext cx="23910" cy="41173"/>
            </a:xfrm>
            <a:custGeom>
              <a:avLst/>
              <a:gdLst/>
              <a:ahLst/>
              <a:cxnLst/>
              <a:rect l="l" t="t" r="r" b="b"/>
              <a:pathLst>
                <a:path w="2403" h="4138" extrusionOk="0">
                  <a:moveTo>
                    <a:pt x="2403" y="1"/>
                  </a:moveTo>
                  <a:lnTo>
                    <a:pt x="1" y="1369"/>
                  </a:lnTo>
                  <a:lnTo>
                    <a:pt x="1" y="4137"/>
                  </a:lnTo>
                  <a:lnTo>
                    <a:pt x="2403" y="2736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6258477" y="4193050"/>
              <a:ext cx="100575" cy="85640"/>
            </a:xfrm>
            <a:custGeom>
              <a:avLst/>
              <a:gdLst/>
              <a:ahLst/>
              <a:cxnLst/>
              <a:rect l="l" t="t" r="r" b="b"/>
              <a:pathLst>
                <a:path w="10108" h="8607" extrusionOk="0">
                  <a:moveTo>
                    <a:pt x="10108" y="0"/>
                  </a:moveTo>
                  <a:lnTo>
                    <a:pt x="0" y="5838"/>
                  </a:lnTo>
                  <a:lnTo>
                    <a:pt x="0" y="8606"/>
                  </a:lnTo>
                  <a:lnTo>
                    <a:pt x="10108" y="2769"/>
                  </a:lnTo>
                  <a:lnTo>
                    <a:pt x="10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6225286" y="4256766"/>
              <a:ext cx="23910" cy="41173"/>
            </a:xfrm>
            <a:custGeom>
              <a:avLst/>
              <a:gdLst/>
              <a:ahLst/>
              <a:cxnLst/>
              <a:rect l="l" t="t" r="r" b="b"/>
              <a:pathLst>
                <a:path w="2403" h="4138" extrusionOk="0">
                  <a:moveTo>
                    <a:pt x="2402" y="1"/>
                  </a:moveTo>
                  <a:lnTo>
                    <a:pt x="1" y="1369"/>
                  </a:lnTo>
                  <a:lnTo>
                    <a:pt x="1" y="4137"/>
                  </a:lnTo>
                  <a:lnTo>
                    <a:pt x="2402" y="2770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6368655" y="4173799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70"/>
                  </a:lnTo>
                  <a:lnTo>
                    <a:pt x="2403" y="2769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6258477" y="4239514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0"/>
                  </a:moveTo>
                  <a:lnTo>
                    <a:pt x="0" y="5838"/>
                  </a:lnTo>
                  <a:lnTo>
                    <a:pt x="0" y="8573"/>
                  </a:lnTo>
                  <a:lnTo>
                    <a:pt x="10108" y="2769"/>
                  </a:lnTo>
                  <a:lnTo>
                    <a:pt x="10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6225286" y="4302900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2" y="1"/>
                  </a:moveTo>
                  <a:lnTo>
                    <a:pt x="1" y="1402"/>
                  </a:lnTo>
                  <a:lnTo>
                    <a:pt x="1" y="4170"/>
                  </a:lnTo>
                  <a:lnTo>
                    <a:pt x="2402" y="2769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368655" y="4220262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3" y="2736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6258477" y="4285977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0"/>
                  </a:moveTo>
                  <a:lnTo>
                    <a:pt x="0" y="5804"/>
                  </a:lnTo>
                  <a:lnTo>
                    <a:pt x="0" y="8573"/>
                  </a:lnTo>
                  <a:lnTo>
                    <a:pt x="10108" y="2736"/>
                  </a:lnTo>
                  <a:lnTo>
                    <a:pt x="10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6225286" y="4349364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2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2" y="2769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6368655" y="4266397"/>
              <a:ext cx="23910" cy="41492"/>
            </a:xfrm>
            <a:custGeom>
              <a:avLst/>
              <a:gdLst/>
              <a:ahLst/>
              <a:cxnLst/>
              <a:rect l="l" t="t" r="r" b="b"/>
              <a:pathLst>
                <a:path w="2403" h="4170" extrusionOk="0">
                  <a:moveTo>
                    <a:pt x="2403" y="0"/>
                  </a:moveTo>
                  <a:lnTo>
                    <a:pt x="1" y="1401"/>
                  </a:lnTo>
                  <a:lnTo>
                    <a:pt x="1" y="4170"/>
                  </a:lnTo>
                  <a:lnTo>
                    <a:pt x="2403" y="2769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6258477" y="4332102"/>
              <a:ext cx="100575" cy="85650"/>
            </a:xfrm>
            <a:custGeom>
              <a:avLst/>
              <a:gdLst/>
              <a:ahLst/>
              <a:cxnLst/>
              <a:rect l="l" t="t" r="r" b="b"/>
              <a:pathLst>
                <a:path w="10108" h="8608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607"/>
                  </a:lnTo>
                  <a:lnTo>
                    <a:pt x="10108" y="2770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6225286" y="4395498"/>
              <a:ext cx="23910" cy="41492"/>
            </a:xfrm>
            <a:custGeom>
              <a:avLst/>
              <a:gdLst/>
              <a:ahLst/>
              <a:cxnLst/>
              <a:rect l="l" t="t" r="r" b="b"/>
              <a:pathLst>
                <a:path w="2403" h="4170" extrusionOk="0">
                  <a:moveTo>
                    <a:pt x="2402" y="0"/>
                  </a:moveTo>
                  <a:lnTo>
                    <a:pt x="1" y="1401"/>
                  </a:lnTo>
                  <a:lnTo>
                    <a:pt x="1" y="4170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368655" y="4312860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3" y="0"/>
                  </a:moveTo>
                  <a:lnTo>
                    <a:pt x="1" y="1368"/>
                  </a:lnTo>
                  <a:lnTo>
                    <a:pt x="1" y="4137"/>
                  </a:lnTo>
                  <a:lnTo>
                    <a:pt x="2403" y="2769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6258477" y="4378565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1"/>
                  </a:moveTo>
                  <a:lnTo>
                    <a:pt x="0" y="5805"/>
                  </a:lnTo>
                  <a:lnTo>
                    <a:pt x="0" y="8574"/>
                  </a:lnTo>
                  <a:lnTo>
                    <a:pt x="10108" y="2736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6225286" y="4441962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2" y="0"/>
                  </a:moveTo>
                  <a:lnTo>
                    <a:pt x="1" y="1401"/>
                  </a:lnTo>
                  <a:lnTo>
                    <a:pt x="1" y="4136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6368655" y="4358985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71"/>
                  </a:lnTo>
                  <a:lnTo>
                    <a:pt x="2403" y="277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258477" y="4424700"/>
              <a:ext cx="100575" cy="85640"/>
            </a:xfrm>
            <a:custGeom>
              <a:avLst/>
              <a:gdLst/>
              <a:ahLst/>
              <a:cxnLst/>
              <a:rect l="l" t="t" r="r" b="b"/>
              <a:pathLst>
                <a:path w="10108" h="8607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607"/>
                  </a:lnTo>
                  <a:lnTo>
                    <a:pt x="10108" y="2769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225286" y="4488086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2" y="1"/>
                  </a:moveTo>
                  <a:lnTo>
                    <a:pt x="1" y="1402"/>
                  </a:lnTo>
                  <a:lnTo>
                    <a:pt x="1" y="4171"/>
                  </a:lnTo>
                  <a:lnTo>
                    <a:pt x="2402" y="2770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368655" y="4405448"/>
              <a:ext cx="23910" cy="41173"/>
            </a:xfrm>
            <a:custGeom>
              <a:avLst/>
              <a:gdLst/>
              <a:ahLst/>
              <a:cxnLst/>
              <a:rect l="l" t="t" r="r" b="b"/>
              <a:pathLst>
                <a:path w="2403" h="4138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3" y="277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86006" y="3842587"/>
              <a:ext cx="429153" cy="247934"/>
            </a:xfrm>
            <a:custGeom>
              <a:avLst/>
              <a:gdLst/>
              <a:ahLst/>
              <a:cxnLst/>
              <a:rect l="l" t="t" r="r" b="b"/>
              <a:pathLst>
                <a:path w="43131" h="24918" extrusionOk="0">
                  <a:moveTo>
                    <a:pt x="21482" y="0"/>
                  </a:moveTo>
                  <a:lnTo>
                    <a:pt x="0" y="12409"/>
                  </a:lnTo>
                  <a:lnTo>
                    <a:pt x="21616" y="24918"/>
                  </a:lnTo>
                  <a:lnTo>
                    <a:pt x="43131" y="12509"/>
                  </a:lnTo>
                  <a:lnTo>
                    <a:pt x="21482" y="0"/>
                  </a:lnTo>
                  <a:close/>
                </a:path>
              </a:pathLst>
            </a:custGeom>
            <a:solidFill>
              <a:srgbClr val="FDD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6013546" y="3858516"/>
              <a:ext cx="374070" cy="216074"/>
            </a:xfrm>
            <a:custGeom>
              <a:avLst/>
              <a:gdLst/>
              <a:ahLst/>
              <a:cxnLst/>
              <a:rect l="l" t="t" r="r" b="b"/>
              <a:pathLst>
                <a:path w="37595" h="21716" extrusionOk="0">
                  <a:moveTo>
                    <a:pt x="18714" y="0"/>
                  </a:moveTo>
                  <a:lnTo>
                    <a:pt x="1" y="10808"/>
                  </a:lnTo>
                  <a:lnTo>
                    <a:pt x="18848" y="21716"/>
                  </a:lnTo>
                  <a:lnTo>
                    <a:pt x="37594" y="10908"/>
                  </a:lnTo>
                  <a:lnTo>
                    <a:pt x="187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6200065" y="3858516"/>
              <a:ext cx="187538" cy="115181"/>
            </a:xfrm>
            <a:custGeom>
              <a:avLst/>
              <a:gdLst/>
              <a:ahLst/>
              <a:cxnLst/>
              <a:rect l="l" t="t" r="r" b="b"/>
              <a:pathLst>
                <a:path w="18848" h="11576" extrusionOk="0">
                  <a:moveTo>
                    <a:pt x="1" y="0"/>
                  </a:moveTo>
                  <a:lnTo>
                    <a:pt x="1" y="1401"/>
                  </a:lnTo>
                  <a:lnTo>
                    <a:pt x="17646" y="11575"/>
                  </a:lnTo>
                  <a:lnTo>
                    <a:pt x="18847" y="109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6013546" y="3858516"/>
              <a:ext cx="186543" cy="114515"/>
            </a:xfrm>
            <a:custGeom>
              <a:avLst/>
              <a:gdLst/>
              <a:ahLst/>
              <a:cxnLst/>
              <a:rect l="l" t="t" r="r" b="b"/>
              <a:pathLst>
                <a:path w="18748" h="11509" extrusionOk="0">
                  <a:moveTo>
                    <a:pt x="18748" y="0"/>
                  </a:moveTo>
                  <a:lnTo>
                    <a:pt x="1" y="10808"/>
                  </a:lnTo>
                  <a:lnTo>
                    <a:pt x="1202" y="11508"/>
                  </a:lnTo>
                  <a:lnTo>
                    <a:pt x="18748" y="1401"/>
                  </a:lnTo>
                  <a:lnTo>
                    <a:pt x="18748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6200732" y="4032419"/>
              <a:ext cx="15602" cy="26895"/>
            </a:xfrm>
            <a:custGeom>
              <a:avLst/>
              <a:gdLst/>
              <a:ahLst/>
              <a:cxnLst/>
              <a:rect l="l" t="t" r="r" b="b"/>
              <a:pathLst>
                <a:path w="1568" h="2703" extrusionOk="0">
                  <a:moveTo>
                    <a:pt x="1568" y="0"/>
                  </a:moveTo>
                  <a:lnTo>
                    <a:pt x="0" y="901"/>
                  </a:lnTo>
                  <a:lnTo>
                    <a:pt x="0" y="2702"/>
                  </a:lnTo>
                  <a:lnTo>
                    <a:pt x="1568" y="1802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6185459" y="4014501"/>
              <a:ext cx="15283" cy="44815"/>
            </a:xfrm>
            <a:custGeom>
              <a:avLst/>
              <a:gdLst/>
              <a:ahLst/>
              <a:cxnLst/>
              <a:rect l="l" t="t" r="r" b="b"/>
              <a:pathLst>
                <a:path w="1536" h="4504" extrusionOk="0">
                  <a:moveTo>
                    <a:pt x="1" y="0"/>
                  </a:moveTo>
                  <a:lnTo>
                    <a:pt x="1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6185459" y="4014501"/>
              <a:ext cx="15283" cy="44815"/>
            </a:xfrm>
            <a:custGeom>
              <a:avLst/>
              <a:gdLst/>
              <a:ahLst/>
              <a:cxnLst/>
              <a:rect l="l" t="t" r="r" b="b"/>
              <a:pathLst>
                <a:path w="1536" h="4504" extrusionOk="0">
                  <a:moveTo>
                    <a:pt x="1" y="0"/>
                  </a:moveTo>
                  <a:lnTo>
                    <a:pt x="1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6185459" y="4005536"/>
              <a:ext cx="30875" cy="35860"/>
            </a:xfrm>
            <a:custGeom>
              <a:avLst/>
              <a:gdLst/>
              <a:ahLst/>
              <a:cxnLst/>
              <a:rect l="l" t="t" r="r" b="b"/>
              <a:pathLst>
                <a:path w="3103" h="3604" extrusionOk="0">
                  <a:moveTo>
                    <a:pt x="1535" y="0"/>
                  </a:moveTo>
                  <a:lnTo>
                    <a:pt x="1" y="901"/>
                  </a:lnTo>
                  <a:lnTo>
                    <a:pt x="1535" y="3603"/>
                  </a:lnTo>
                  <a:lnTo>
                    <a:pt x="3103" y="2702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6231922" y="4014501"/>
              <a:ext cx="15612" cy="26895"/>
            </a:xfrm>
            <a:custGeom>
              <a:avLst/>
              <a:gdLst/>
              <a:ahLst/>
              <a:cxnLst/>
              <a:rect l="l" t="t" r="r" b="b"/>
              <a:pathLst>
                <a:path w="1569" h="2703" extrusionOk="0">
                  <a:moveTo>
                    <a:pt x="1569" y="0"/>
                  </a:moveTo>
                  <a:lnTo>
                    <a:pt x="1" y="901"/>
                  </a:lnTo>
                  <a:lnTo>
                    <a:pt x="1" y="2702"/>
                  </a:lnTo>
                  <a:lnTo>
                    <a:pt x="1569" y="1801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6216332" y="3996572"/>
              <a:ext cx="15602" cy="44825"/>
            </a:xfrm>
            <a:custGeom>
              <a:avLst/>
              <a:gdLst/>
              <a:ahLst/>
              <a:cxnLst/>
              <a:rect l="l" t="t" r="r" b="b"/>
              <a:pathLst>
                <a:path w="1568" h="4505" extrusionOk="0">
                  <a:moveTo>
                    <a:pt x="0" y="1"/>
                  </a:moveTo>
                  <a:lnTo>
                    <a:pt x="33" y="3603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6216332" y="3996572"/>
              <a:ext cx="15602" cy="44825"/>
            </a:xfrm>
            <a:custGeom>
              <a:avLst/>
              <a:gdLst/>
              <a:ahLst/>
              <a:cxnLst/>
              <a:rect l="l" t="t" r="r" b="b"/>
              <a:pathLst>
                <a:path w="1568" h="4505" extrusionOk="0">
                  <a:moveTo>
                    <a:pt x="0" y="1"/>
                  </a:moveTo>
                  <a:lnTo>
                    <a:pt x="33" y="3603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216332" y="3987618"/>
              <a:ext cx="31203" cy="35850"/>
            </a:xfrm>
            <a:custGeom>
              <a:avLst/>
              <a:gdLst/>
              <a:ahLst/>
              <a:cxnLst/>
              <a:rect l="l" t="t" r="r" b="b"/>
              <a:pathLst>
                <a:path w="3136" h="3603" extrusionOk="0">
                  <a:moveTo>
                    <a:pt x="1568" y="0"/>
                  </a:moveTo>
                  <a:lnTo>
                    <a:pt x="0" y="901"/>
                  </a:lnTo>
                  <a:lnTo>
                    <a:pt x="1568" y="3603"/>
                  </a:lnTo>
                  <a:lnTo>
                    <a:pt x="3136" y="2702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6262795" y="3996572"/>
              <a:ext cx="15602" cy="26895"/>
            </a:xfrm>
            <a:custGeom>
              <a:avLst/>
              <a:gdLst/>
              <a:ahLst/>
              <a:cxnLst/>
              <a:rect l="l" t="t" r="r" b="b"/>
              <a:pathLst>
                <a:path w="1568" h="2703" extrusionOk="0">
                  <a:moveTo>
                    <a:pt x="1568" y="1"/>
                  </a:moveTo>
                  <a:lnTo>
                    <a:pt x="0" y="901"/>
                  </a:lnTo>
                  <a:lnTo>
                    <a:pt x="0" y="2703"/>
                  </a:lnTo>
                  <a:lnTo>
                    <a:pt x="1568" y="18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6247523" y="3978653"/>
              <a:ext cx="15273" cy="44815"/>
            </a:xfrm>
            <a:custGeom>
              <a:avLst/>
              <a:gdLst/>
              <a:ahLst/>
              <a:cxnLst/>
              <a:rect l="l" t="t" r="r" b="b"/>
              <a:pathLst>
                <a:path w="1535" h="4504" extrusionOk="0">
                  <a:moveTo>
                    <a:pt x="1" y="1"/>
                  </a:moveTo>
                  <a:lnTo>
                    <a:pt x="1" y="3603"/>
                  </a:lnTo>
                  <a:lnTo>
                    <a:pt x="1535" y="4504"/>
                  </a:lnTo>
                  <a:lnTo>
                    <a:pt x="1535" y="27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247523" y="3978653"/>
              <a:ext cx="15273" cy="44815"/>
            </a:xfrm>
            <a:custGeom>
              <a:avLst/>
              <a:gdLst/>
              <a:ahLst/>
              <a:cxnLst/>
              <a:rect l="l" t="t" r="r" b="b"/>
              <a:pathLst>
                <a:path w="1535" h="4504" extrusionOk="0">
                  <a:moveTo>
                    <a:pt x="1" y="1"/>
                  </a:moveTo>
                  <a:lnTo>
                    <a:pt x="1" y="3603"/>
                  </a:lnTo>
                  <a:lnTo>
                    <a:pt x="1535" y="4504"/>
                  </a:lnTo>
                  <a:lnTo>
                    <a:pt x="1535" y="27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6247523" y="3969689"/>
              <a:ext cx="30875" cy="35860"/>
            </a:xfrm>
            <a:custGeom>
              <a:avLst/>
              <a:gdLst/>
              <a:ahLst/>
              <a:cxnLst/>
              <a:rect l="l" t="t" r="r" b="b"/>
              <a:pathLst>
                <a:path w="3103" h="3604" extrusionOk="0">
                  <a:moveTo>
                    <a:pt x="1535" y="1"/>
                  </a:moveTo>
                  <a:lnTo>
                    <a:pt x="1" y="902"/>
                  </a:lnTo>
                  <a:lnTo>
                    <a:pt x="1535" y="3603"/>
                  </a:lnTo>
                  <a:lnTo>
                    <a:pt x="3103" y="270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6293986" y="3978653"/>
              <a:ext cx="15612" cy="26895"/>
            </a:xfrm>
            <a:custGeom>
              <a:avLst/>
              <a:gdLst/>
              <a:ahLst/>
              <a:cxnLst/>
              <a:rect l="l" t="t" r="r" b="b"/>
              <a:pathLst>
                <a:path w="1569" h="2703" extrusionOk="0">
                  <a:moveTo>
                    <a:pt x="1568" y="1"/>
                  </a:moveTo>
                  <a:lnTo>
                    <a:pt x="1" y="901"/>
                  </a:lnTo>
                  <a:lnTo>
                    <a:pt x="1" y="2702"/>
                  </a:lnTo>
                  <a:lnTo>
                    <a:pt x="1568" y="18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6278724" y="3960735"/>
              <a:ext cx="15273" cy="44815"/>
            </a:xfrm>
            <a:custGeom>
              <a:avLst/>
              <a:gdLst/>
              <a:ahLst/>
              <a:cxnLst/>
              <a:rect l="l" t="t" r="r" b="b"/>
              <a:pathLst>
                <a:path w="1535" h="4504" extrusionOk="0">
                  <a:moveTo>
                    <a:pt x="0" y="0"/>
                  </a:moveTo>
                  <a:lnTo>
                    <a:pt x="0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278724" y="3960735"/>
              <a:ext cx="15273" cy="44815"/>
            </a:xfrm>
            <a:custGeom>
              <a:avLst/>
              <a:gdLst/>
              <a:ahLst/>
              <a:cxnLst/>
              <a:rect l="l" t="t" r="r" b="b"/>
              <a:pathLst>
                <a:path w="1535" h="4504" extrusionOk="0">
                  <a:moveTo>
                    <a:pt x="0" y="0"/>
                  </a:moveTo>
                  <a:lnTo>
                    <a:pt x="0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6278724" y="3951770"/>
              <a:ext cx="30875" cy="35860"/>
            </a:xfrm>
            <a:custGeom>
              <a:avLst/>
              <a:gdLst/>
              <a:ahLst/>
              <a:cxnLst/>
              <a:rect l="l" t="t" r="r" b="b"/>
              <a:pathLst>
                <a:path w="3103" h="3604" extrusionOk="0">
                  <a:moveTo>
                    <a:pt x="1535" y="1"/>
                  </a:moveTo>
                  <a:lnTo>
                    <a:pt x="0" y="901"/>
                  </a:lnTo>
                  <a:lnTo>
                    <a:pt x="1535" y="3603"/>
                  </a:lnTo>
                  <a:lnTo>
                    <a:pt x="3102" y="270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6138996" y="3996244"/>
              <a:ext cx="15612" cy="26895"/>
            </a:xfrm>
            <a:custGeom>
              <a:avLst/>
              <a:gdLst/>
              <a:ahLst/>
              <a:cxnLst/>
              <a:rect l="l" t="t" r="r" b="b"/>
              <a:pathLst>
                <a:path w="1569" h="2703" extrusionOk="0">
                  <a:moveTo>
                    <a:pt x="1569" y="0"/>
                  </a:moveTo>
                  <a:lnTo>
                    <a:pt x="1" y="868"/>
                  </a:lnTo>
                  <a:lnTo>
                    <a:pt x="1" y="2702"/>
                  </a:lnTo>
                  <a:lnTo>
                    <a:pt x="1569" y="1802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6123406" y="3978325"/>
              <a:ext cx="15602" cy="44815"/>
            </a:xfrm>
            <a:custGeom>
              <a:avLst/>
              <a:gdLst/>
              <a:ahLst/>
              <a:cxnLst/>
              <a:rect l="l" t="t" r="r" b="b"/>
              <a:pathLst>
                <a:path w="1568" h="4504" extrusionOk="0">
                  <a:moveTo>
                    <a:pt x="0" y="0"/>
                  </a:moveTo>
                  <a:lnTo>
                    <a:pt x="0" y="3569"/>
                  </a:lnTo>
                  <a:lnTo>
                    <a:pt x="1568" y="4503"/>
                  </a:lnTo>
                  <a:lnTo>
                    <a:pt x="1568" y="2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6123406" y="3978325"/>
              <a:ext cx="15602" cy="44815"/>
            </a:xfrm>
            <a:custGeom>
              <a:avLst/>
              <a:gdLst/>
              <a:ahLst/>
              <a:cxnLst/>
              <a:rect l="l" t="t" r="r" b="b"/>
              <a:pathLst>
                <a:path w="1568" h="4504" extrusionOk="0">
                  <a:moveTo>
                    <a:pt x="0" y="0"/>
                  </a:moveTo>
                  <a:lnTo>
                    <a:pt x="0" y="3569"/>
                  </a:lnTo>
                  <a:lnTo>
                    <a:pt x="1568" y="4503"/>
                  </a:lnTo>
                  <a:lnTo>
                    <a:pt x="1568" y="2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6123406" y="3969361"/>
              <a:ext cx="31203" cy="35521"/>
            </a:xfrm>
            <a:custGeom>
              <a:avLst/>
              <a:gdLst/>
              <a:ahLst/>
              <a:cxnLst/>
              <a:rect l="l" t="t" r="r" b="b"/>
              <a:pathLst>
                <a:path w="3136" h="3570" extrusionOk="0">
                  <a:moveTo>
                    <a:pt x="1568" y="1"/>
                  </a:moveTo>
                  <a:lnTo>
                    <a:pt x="0" y="901"/>
                  </a:lnTo>
                  <a:lnTo>
                    <a:pt x="1568" y="3570"/>
                  </a:lnTo>
                  <a:lnTo>
                    <a:pt x="3136" y="27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6170197" y="3977987"/>
              <a:ext cx="15273" cy="26895"/>
            </a:xfrm>
            <a:custGeom>
              <a:avLst/>
              <a:gdLst/>
              <a:ahLst/>
              <a:cxnLst/>
              <a:rect l="l" t="t" r="r" b="b"/>
              <a:pathLst>
                <a:path w="1535" h="2703" extrusionOk="0">
                  <a:moveTo>
                    <a:pt x="1535" y="1"/>
                  </a:moveTo>
                  <a:lnTo>
                    <a:pt x="0" y="901"/>
                  </a:lnTo>
                  <a:lnTo>
                    <a:pt x="0" y="2703"/>
                  </a:lnTo>
                  <a:lnTo>
                    <a:pt x="1535" y="1802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6154597" y="3960396"/>
              <a:ext cx="15612" cy="44486"/>
            </a:xfrm>
            <a:custGeom>
              <a:avLst/>
              <a:gdLst/>
              <a:ahLst/>
              <a:cxnLst/>
              <a:rect l="l" t="t" r="r" b="b"/>
              <a:pathLst>
                <a:path w="1569" h="4471" extrusionOk="0">
                  <a:moveTo>
                    <a:pt x="1" y="1"/>
                  </a:moveTo>
                  <a:lnTo>
                    <a:pt x="1" y="3570"/>
                  </a:lnTo>
                  <a:lnTo>
                    <a:pt x="1568" y="4471"/>
                  </a:lnTo>
                  <a:lnTo>
                    <a:pt x="1568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6154597" y="3960396"/>
              <a:ext cx="15612" cy="44486"/>
            </a:xfrm>
            <a:custGeom>
              <a:avLst/>
              <a:gdLst/>
              <a:ahLst/>
              <a:cxnLst/>
              <a:rect l="l" t="t" r="r" b="b"/>
              <a:pathLst>
                <a:path w="1569" h="4471" extrusionOk="0">
                  <a:moveTo>
                    <a:pt x="1" y="1"/>
                  </a:moveTo>
                  <a:lnTo>
                    <a:pt x="1" y="3570"/>
                  </a:lnTo>
                  <a:lnTo>
                    <a:pt x="1568" y="4471"/>
                  </a:lnTo>
                  <a:lnTo>
                    <a:pt x="1568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6154597" y="3951442"/>
              <a:ext cx="30875" cy="35521"/>
            </a:xfrm>
            <a:custGeom>
              <a:avLst/>
              <a:gdLst/>
              <a:ahLst/>
              <a:cxnLst/>
              <a:rect l="l" t="t" r="r" b="b"/>
              <a:pathLst>
                <a:path w="3103" h="3570" extrusionOk="0">
                  <a:moveTo>
                    <a:pt x="1568" y="0"/>
                  </a:moveTo>
                  <a:lnTo>
                    <a:pt x="1" y="901"/>
                  </a:lnTo>
                  <a:lnTo>
                    <a:pt x="1568" y="3569"/>
                  </a:lnTo>
                  <a:lnTo>
                    <a:pt x="3103" y="2669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6201060" y="3960396"/>
              <a:ext cx="15612" cy="26895"/>
            </a:xfrm>
            <a:custGeom>
              <a:avLst/>
              <a:gdLst/>
              <a:ahLst/>
              <a:cxnLst/>
              <a:rect l="l" t="t" r="r" b="b"/>
              <a:pathLst>
                <a:path w="1569" h="2703" extrusionOk="0">
                  <a:moveTo>
                    <a:pt x="1568" y="1"/>
                  </a:moveTo>
                  <a:lnTo>
                    <a:pt x="1" y="868"/>
                  </a:lnTo>
                  <a:lnTo>
                    <a:pt x="1" y="2703"/>
                  </a:lnTo>
                  <a:lnTo>
                    <a:pt x="1568" y="18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6185459" y="3942478"/>
              <a:ext cx="15612" cy="44815"/>
            </a:xfrm>
            <a:custGeom>
              <a:avLst/>
              <a:gdLst/>
              <a:ahLst/>
              <a:cxnLst/>
              <a:rect l="l" t="t" r="r" b="b"/>
              <a:pathLst>
                <a:path w="1569" h="4504" extrusionOk="0">
                  <a:moveTo>
                    <a:pt x="1" y="1"/>
                  </a:moveTo>
                  <a:lnTo>
                    <a:pt x="34" y="3570"/>
                  </a:lnTo>
                  <a:lnTo>
                    <a:pt x="1569" y="4504"/>
                  </a:lnTo>
                  <a:lnTo>
                    <a:pt x="1569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6185459" y="3942478"/>
              <a:ext cx="15612" cy="44815"/>
            </a:xfrm>
            <a:custGeom>
              <a:avLst/>
              <a:gdLst/>
              <a:ahLst/>
              <a:cxnLst/>
              <a:rect l="l" t="t" r="r" b="b"/>
              <a:pathLst>
                <a:path w="1569" h="4504" extrusionOk="0">
                  <a:moveTo>
                    <a:pt x="1" y="1"/>
                  </a:moveTo>
                  <a:lnTo>
                    <a:pt x="34" y="3570"/>
                  </a:lnTo>
                  <a:lnTo>
                    <a:pt x="1569" y="4504"/>
                  </a:lnTo>
                  <a:lnTo>
                    <a:pt x="1569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6185459" y="3933513"/>
              <a:ext cx="31213" cy="35531"/>
            </a:xfrm>
            <a:custGeom>
              <a:avLst/>
              <a:gdLst/>
              <a:ahLst/>
              <a:cxnLst/>
              <a:rect l="l" t="t" r="r" b="b"/>
              <a:pathLst>
                <a:path w="3137" h="3571" extrusionOk="0">
                  <a:moveTo>
                    <a:pt x="1569" y="1"/>
                  </a:moveTo>
                  <a:lnTo>
                    <a:pt x="1" y="902"/>
                  </a:lnTo>
                  <a:lnTo>
                    <a:pt x="1569" y="3570"/>
                  </a:lnTo>
                  <a:lnTo>
                    <a:pt x="3136" y="2703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6232261" y="3942149"/>
              <a:ext cx="15602" cy="26895"/>
            </a:xfrm>
            <a:custGeom>
              <a:avLst/>
              <a:gdLst/>
              <a:ahLst/>
              <a:cxnLst/>
              <a:rect l="l" t="t" r="r" b="b"/>
              <a:pathLst>
                <a:path w="1568" h="2703" extrusionOk="0">
                  <a:moveTo>
                    <a:pt x="1568" y="0"/>
                  </a:moveTo>
                  <a:lnTo>
                    <a:pt x="0" y="901"/>
                  </a:lnTo>
                  <a:lnTo>
                    <a:pt x="0" y="2702"/>
                  </a:lnTo>
                  <a:lnTo>
                    <a:pt x="1568" y="1835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6216660" y="3924221"/>
              <a:ext cx="15612" cy="44825"/>
            </a:xfrm>
            <a:custGeom>
              <a:avLst/>
              <a:gdLst/>
              <a:ahLst/>
              <a:cxnLst/>
              <a:rect l="l" t="t" r="r" b="b"/>
              <a:pathLst>
                <a:path w="1569" h="4505" extrusionOk="0">
                  <a:moveTo>
                    <a:pt x="0" y="1"/>
                  </a:moveTo>
                  <a:lnTo>
                    <a:pt x="0" y="3604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6216660" y="3924221"/>
              <a:ext cx="15612" cy="44825"/>
            </a:xfrm>
            <a:custGeom>
              <a:avLst/>
              <a:gdLst/>
              <a:ahLst/>
              <a:cxnLst/>
              <a:rect l="l" t="t" r="r" b="b"/>
              <a:pathLst>
                <a:path w="1569" h="4505" extrusionOk="0">
                  <a:moveTo>
                    <a:pt x="0" y="1"/>
                  </a:moveTo>
                  <a:lnTo>
                    <a:pt x="0" y="3604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6216660" y="3915595"/>
              <a:ext cx="31203" cy="35521"/>
            </a:xfrm>
            <a:custGeom>
              <a:avLst/>
              <a:gdLst/>
              <a:ahLst/>
              <a:cxnLst/>
              <a:rect l="l" t="t" r="r" b="b"/>
              <a:pathLst>
                <a:path w="3136" h="3570" extrusionOk="0">
                  <a:moveTo>
                    <a:pt x="1568" y="1"/>
                  </a:moveTo>
                  <a:lnTo>
                    <a:pt x="0" y="868"/>
                  </a:lnTo>
                  <a:lnTo>
                    <a:pt x="1568" y="3570"/>
                  </a:lnTo>
                  <a:lnTo>
                    <a:pt x="3136" y="2669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47469" y="3354183"/>
            <a:ext cx="243368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Holon institute of technology</a:t>
            </a:r>
            <a:endParaRPr lang="he-IL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38"/>
          <p:cNvSpPr txBox="1">
            <a:spLocks noGrp="1"/>
          </p:cNvSpPr>
          <p:nvPr>
            <p:ph type="title"/>
          </p:nvPr>
        </p:nvSpPr>
        <p:spPr>
          <a:xfrm>
            <a:off x="364179" y="488602"/>
            <a:ext cx="4080557" cy="3138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Exploratory Data Analysis</a:t>
            </a:r>
            <a:endParaRPr dirty="0"/>
          </a:p>
        </p:txBody>
      </p:sp>
      <p:grpSp>
        <p:nvGrpSpPr>
          <p:cNvPr id="1906" name="Google Shape;1906;p38"/>
          <p:cNvGrpSpPr/>
          <p:nvPr/>
        </p:nvGrpSpPr>
        <p:grpSpPr>
          <a:xfrm flipH="1">
            <a:off x="7068244" y="2388453"/>
            <a:ext cx="1375110" cy="836122"/>
            <a:chOff x="6053375" y="2466948"/>
            <a:chExt cx="1148701" cy="827680"/>
          </a:xfrm>
        </p:grpSpPr>
        <p:sp>
          <p:nvSpPr>
            <p:cNvPr id="1907" name="Google Shape;1907;p38"/>
            <p:cNvSpPr/>
            <p:nvPr/>
          </p:nvSpPr>
          <p:spPr>
            <a:xfrm>
              <a:off x="6053375" y="2466948"/>
              <a:ext cx="1148701" cy="827680"/>
            </a:xfrm>
            <a:custGeom>
              <a:avLst/>
              <a:gdLst/>
              <a:ahLst/>
              <a:cxnLst/>
              <a:rect l="l" t="t" r="r" b="b"/>
              <a:pathLst>
                <a:path w="65781" h="104209" extrusionOk="0">
                  <a:moveTo>
                    <a:pt x="0" y="0"/>
                  </a:moveTo>
                  <a:lnTo>
                    <a:pt x="65781" y="0"/>
                  </a:lnTo>
                  <a:lnTo>
                    <a:pt x="65781" y="104208"/>
                  </a:lnTo>
                  <a:lnTo>
                    <a:pt x="0" y="104208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8"/>
            <p:cNvSpPr/>
            <p:nvPr/>
          </p:nvSpPr>
          <p:spPr>
            <a:xfrm>
              <a:off x="6169304" y="2531077"/>
              <a:ext cx="61171" cy="113017"/>
            </a:xfrm>
            <a:custGeom>
              <a:avLst/>
              <a:gdLst/>
              <a:ahLst/>
              <a:cxnLst/>
              <a:rect l="l" t="t" r="r" b="b"/>
              <a:pathLst>
                <a:path w="3503" h="6472" extrusionOk="0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8"/>
            <p:cNvSpPr/>
            <p:nvPr/>
          </p:nvSpPr>
          <p:spPr>
            <a:xfrm>
              <a:off x="6312017" y="2531077"/>
              <a:ext cx="61189" cy="113017"/>
            </a:xfrm>
            <a:custGeom>
              <a:avLst/>
              <a:gdLst/>
              <a:ahLst/>
              <a:cxnLst/>
              <a:rect l="l" t="t" r="r" b="b"/>
              <a:pathLst>
                <a:path w="3504" h="6472" extrusionOk="0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8"/>
            <p:cNvSpPr/>
            <p:nvPr/>
          </p:nvSpPr>
          <p:spPr>
            <a:xfrm>
              <a:off x="6454748" y="2531077"/>
              <a:ext cx="60595" cy="113017"/>
            </a:xfrm>
            <a:custGeom>
              <a:avLst/>
              <a:gdLst/>
              <a:ahLst/>
              <a:cxnLst/>
              <a:rect l="l" t="t" r="r" b="b"/>
              <a:pathLst>
                <a:path w="3470" h="6472" extrusionOk="0">
                  <a:moveTo>
                    <a:pt x="0" y="1"/>
                  </a:moveTo>
                  <a:lnTo>
                    <a:pt x="3469" y="1"/>
                  </a:lnTo>
                  <a:lnTo>
                    <a:pt x="3469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8"/>
            <p:cNvSpPr/>
            <p:nvPr/>
          </p:nvSpPr>
          <p:spPr>
            <a:xfrm>
              <a:off x="6596885" y="2531077"/>
              <a:ext cx="61171" cy="113017"/>
            </a:xfrm>
            <a:custGeom>
              <a:avLst/>
              <a:gdLst/>
              <a:ahLst/>
              <a:cxnLst/>
              <a:rect l="l" t="t" r="r" b="b"/>
              <a:pathLst>
                <a:path w="3503" h="6472" extrusionOk="0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8"/>
            <p:cNvSpPr/>
            <p:nvPr/>
          </p:nvSpPr>
          <p:spPr>
            <a:xfrm>
              <a:off x="6739598" y="2531077"/>
              <a:ext cx="61189" cy="113017"/>
            </a:xfrm>
            <a:custGeom>
              <a:avLst/>
              <a:gdLst/>
              <a:ahLst/>
              <a:cxnLst/>
              <a:rect l="l" t="t" r="r" b="b"/>
              <a:pathLst>
                <a:path w="3504" h="6472" extrusionOk="0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8"/>
            <p:cNvSpPr/>
            <p:nvPr/>
          </p:nvSpPr>
          <p:spPr>
            <a:xfrm>
              <a:off x="6882329" y="2531077"/>
              <a:ext cx="61171" cy="113017"/>
            </a:xfrm>
            <a:custGeom>
              <a:avLst/>
              <a:gdLst/>
              <a:ahLst/>
              <a:cxnLst/>
              <a:rect l="l" t="t" r="r" b="b"/>
              <a:pathLst>
                <a:path w="3503" h="6472" extrusionOk="0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8"/>
            <p:cNvSpPr/>
            <p:nvPr/>
          </p:nvSpPr>
          <p:spPr>
            <a:xfrm>
              <a:off x="7025042" y="2531077"/>
              <a:ext cx="61189" cy="113017"/>
            </a:xfrm>
            <a:custGeom>
              <a:avLst/>
              <a:gdLst/>
              <a:ahLst/>
              <a:cxnLst/>
              <a:rect l="l" t="t" r="r" b="b"/>
              <a:pathLst>
                <a:path w="3504" h="6472" extrusionOk="0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8"/>
            <p:cNvSpPr/>
            <p:nvPr/>
          </p:nvSpPr>
          <p:spPr>
            <a:xfrm>
              <a:off x="6169304" y="2728556"/>
              <a:ext cx="61171" cy="113035"/>
            </a:xfrm>
            <a:custGeom>
              <a:avLst/>
              <a:gdLst/>
              <a:ahLst/>
              <a:cxnLst/>
              <a:rect l="l" t="t" r="r" b="b"/>
              <a:pathLst>
                <a:path w="3503" h="6473" extrusionOk="0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8"/>
            <p:cNvSpPr/>
            <p:nvPr/>
          </p:nvSpPr>
          <p:spPr>
            <a:xfrm>
              <a:off x="6312017" y="2728556"/>
              <a:ext cx="61189" cy="113035"/>
            </a:xfrm>
            <a:custGeom>
              <a:avLst/>
              <a:gdLst/>
              <a:ahLst/>
              <a:cxnLst/>
              <a:rect l="l" t="t" r="r" b="b"/>
              <a:pathLst>
                <a:path w="3504" h="6473" extrusionOk="0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8"/>
            <p:cNvSpPr/>
            <p:nvPr/>
          </p:nvSpPr>
          <p:spPr>
            <a:xfrm>
              <a:off x="6454748" y="2728556"/>
              <a:ext cx="60595" cy="113035"/>
            </a:xfrm>
            <a:custGeom>
              <a:avLst/>
              <a:gdLst/>
              <a:ahLst/>
              <a:cxnLst/>
              <a:rect l="l" t="t" r="r" b="b"/>
              <a:pathLst>
                <a:path w="3470" h="6473" extrusionOk="0">
                  <a:moveTo>
                    <a:pt x="0" y="1"/>
                  </a:moveTo>
                  <a:lnTo>
                    <a:pt x="3469" y="1"/>
                  </a:lnTo>
                  <a:lnTo>
                    <a:pt x="3469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8"/>
            <p:cNvSpPr/>
            <p:nvPr/>
          </p:nvSpPr>
          <p:spPr>
            <a:xfrm>
              <a:off x="6596885" y="2728556"/>
              <a:ext cx="61171" cy="113035"/>
            </a:xfrm>
            <a:custGeom>
              <a:avLst/>
              <a:gdLst/>
              <a:ahLst/>
              <a:cxnLst/>
              <a:rect l="l" t="t" r="r" b="b"/>
              <a:pathLst>
                <a:path w="3503" h="6473" extrusionOk="0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8"/>
            <p:cNvSpPr/>
            <p:nvPr/>
          </p:nvSpPr>
          <p:spPr>
            <a:xfrm>
              <a:off x="6739598" y="2728556"/>
              <a:ext cx="61189" cy="113035"/>
            </a:xfrm>
            <a:custGeom>
              <a:avLst/>
              <a:gdLst/>
              <a:ahLst/>
              <a:cxnLst/>
              <a:rect l="l" t="t" r="r" b="b"/>
              <a:pathLst>
                <a:path w="3504" h="6473" extrusionOk="0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8"/>
            <p:cNvSpPr/>
            <p:nvPr/>
          </p:nvSpPr>
          <p:spPr>
            <a:xfrm>
              <a:off x="6882329" y="2728556"/>
              <a:ext cx="61171" cy="113035"/>
            </a:xfrm>
            <a:custGeom>
              <a:avLst/>
              <a:gdLst/>
              <a:ahLst/>
              <a:cxnLst/>
              <a:rect l="l" t="t" r="r" b="b"/>
              <a:pathLst>
                <a:path w="3503" h="6473" extrusionOk="0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8"/>
            <p:cNvSpPr/>
            <p:nvPr/>
          </p:nvSpPr>
          <p:spPr>
            <a:xfrm>
              <a:off x="7025042" y="2728556"/>
              <a:ext cx="61189" cy="113035"/>
            </a:xfrm>
            <a:custGeom>
              <a:avLst/>
              <a:gdLst/>
              <a:ahLst/>
              <a:cxnLst/>
              <a:rect l="l" t="t" r="r" b="b"/>
              <a:pathLst>
                <a:path w="3504" h="6473" extrusionOk="0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8"/>
            <p:cNvSpPr/>
            <p:nvPr/>
          </p:nvSpPr>
          <p:spPr>
            <a:xfrm>
              <a:off x="6169304" y="2926035"/>
              <a:ext cx="61171" cy="112441"/>
            </a:xfrm>
            <a:custGeom>
              <a:avLst/>
              <a:gdLst/>
              <a:ahLst/>
              <a:cxnLst/>
              <a:rect l="l" t="t" r="r" b="b"/>
              <a:pathLst>
                <a:path w="3503" h="6439" extrusionOk="0">
                  <a:moveTo>
                    <a:pt x="0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0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8"/>
            <p:cNvSpPr/>
            <p:nvPr/>
          </p:nvSpPr>
          <p:spPr>
            <a:xfrm>
              <a:off x="6312017" y="2926035"/>
              <a:ext cx="61189" cy="112441"/>
            </a:xfrm>
            <a:custGeom>
              <a:avLst/>
              <a:gdLst/>
              <a:ahLst/>
              <a:cxnLst/>
              <a:rect l="l" t="t" r="r" b="b"/>
              <a:pathLst>
                <a:path w="3504" h="6439" extrusionOk="0">
                  <a:moveTo>
                    <a:pt x="1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1" y="643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6454748" y="2926035"/>
              <a:ext cx="60595" cy="112441"/>
            </a:xfrm>
            <a:custGeom>
              <a:avLst/>
              <a:gdLst/>
              <a:ahLst/>
              <a:cxnLst/>
              <a:rect l="l" t="t" r="r" b="b"/>
              <a:pathLst>
                <a:path w="3470" h="6439" extrusionOk="0">
                  <a:moveTo>
                    <a:pt x="0" y="1"/>
                  </a:moveTo>
                  <a:lnTo>
                    <a:pt x="3469" y="1"/>
                  </a:lnTo>
                  <a:lnTo>
                    <a:pt x="3469" y="6439"/>
                  </a:lnTo>
                  <a:lnTo>
                    <a:pt x="0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6596885" y="2926035"/>
              <a:ext cx="61171" cy="112441"/>
            </a:xfrm>
            <a:custGeom>
              <a:avLst/>
              <a:gdLst/>
              <a:ahLst/>
              <a:cxnLst/>
              <a:rect l="l" t="t" r="r" b="b"/>
              <a:pathLst>
                <a:path w="3503" h="6439" extrusionOk="0">
                  <a:moveTo>
                    <a:pt x="0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0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6739598" y="2926035"/>
              <a:ext cx="61189" cy="112441"/>
            </a:xfrm>
            <a:custGeom>
              <a:avLst/>
              <a:gdLst/>
              <a:ahLst/>
              <a:cxnLst/>
              <a:rect l="l" t="t" r="r" b="b"/>
              <a:pathLst>
                <a:path w="3504" h="6439" extrusionOk="0">
                  <a:moveTo>
                    <a:pt x="1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1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6882329" y="2926035"/>
              <a:ext cx="61171" cy="112441"/>
            </a:xfrm>
            <a:custGeom>
              <a:avLst/>
              <a:gdLst/>
              <a:ahLst/>
              <a:cxnLst/>
              <a:rect l="l" t="t" r="r" b="b"/>
              <a:pathLst>
                <a:path w="3503" h="6439" extrusionOk="0">
                  <a:moveTo>
                    <a:pt x="0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0" y="643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7025042" y="2926035"/>
              <a:ext cx="61189" cy="112441"/>
            </a:xfrm>
            <a:custGeom>
              <a:avLst/>
              <a:gdLst/>
              <a:ahLst/>
              <a:cxnLst/>
              <a:rect l="l" t="t" r="r" b="b"/>
              <a:pathLst>
                <a:path w="3504" h="6439" extrusionOk="0">
                  <a:moveTo>
                    <a:pt x="1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1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6169304" y="3123531"/>
              <a:ext cx="61171" cy="112424"/>
            </a:xfrm>
            <a:custGeom>
              <a:avLst/>
              <a:gdLst/>
              <a:ahLst/>
              <a:cxnLst/>
              <a:rect l="l" t="t" r="r" b="b"/>
              <a:pathLst>
                <a:path w="3503" h="6438" extrusionOk="0">
                  <a:moveTo>
                    <a:pt x="0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0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6312017" y="3123531"/>
              <a:ext cx="61189" cy="112424"/>
            </a:xfrm>
            <a:custGeom>
              <a:avLst/>
              <a:gdLst/>
              <a:ahLst/>
              <a:cxnLst/>
              <a:rect l="l" t="t" r="r" b="b"/>
              <a:pathLst>
                <a:path w="3504" h="6438" extrusionOk="0">
                  <a:moveTo>
                    <a:pt x="1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1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6454748" y="3123531"/>
              <a:ext cx="60595" cy="112424"/>
            </a:xfrm>
            <a:custGeom>
              <a:avLst/>
              <a:gdLst/>
              <a:ahLst/>
              <a:cxnLst/>
              <a:rect l="l" t="t" r="r" b="b"/>
              <a:pathLst>
                <a:path w="3470" h="6438" extrusionOk="0">
                  <a:moveTo>
                    <a:pt x="0" y="0"/>
                  </a:moveTo>
                  <a:lnTo>
                    <a:pt x="3469" y="0"/>
                  </a:lnTo>
                  <a:lnTo>
                    <a:pt x="3469" y="6438"/>
                  </a:lnTo>
                  <a:lnTo>
                    <a:pt x="0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6596885" y="3123531"/>
              <a:ext cx="61171" cy="112424"/>
            </a:xfrm>
            <a:custGeom>
              <a:avLst/>
              <a:gdLst/>
              <a:ahLst/>
              <a:cxnLst/>
              <a:rect l="l" t="t" r="r" b="b"/>
              <a:pathLst>
                <a:path w="3503" h="6438" extrusionOk="0">
                  <a:moveTo>
                    <a:pt x="0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0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6739598" y="3123531"/>
              <a:ext cx="61189" cy="112424"/>
            </a:xfrm>
            <a:custGeom>
              <a:avLst/>
              <a:gdLst/>
              <a:ahLst/>
              <a:cxnLst/>
              <a:rect l="l" t="t" r="r" b="b"/>
              <a:pathLst>
                <a:path w="3504" h="6438" extrusionOk="0">
                  <a:moveTo>
                    <a:pt x="1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1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6882329" y="3123531"/>
              <a:ext cx="61171" cy="112424"/>
            </a:xfrm>
            <a:custGeom>
              <a:avLst/>
              <a:gdLst/>
              <a:ahLst/>
              <a:cxnLst/>
              <a:rect l="l" t="t" r="r" b="b"/>
              <a:pathLst>
                <a:path w="3503" h="6438" extrusionOk="0">
                  <a:moveTo>
                    <a:pt x="0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0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7025042" y="3123531"/>
              <a:ext cx="61189" cy="112424"/>
            </a:xfrm>
            <a:custGeom>
              <a:avLst/>
              <a:gdLst/>
              <a:ahLst/>
              <a:cxnLst/>
              <a:rect l="l" t="t" r="r" b="b"/>
              <a:pathLst>
                <a:path w="3504" h="6438" extrusionOk="0">
                  <a:moveTo>
                    <a:pt x="1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1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6" name="Google Shape;1936;p38"/>
          <p:cNvGrpSpPr/>
          <p:nvPr/>
        </p:nvGrpSpPr>
        <p:grpSpPr>
          <a:xfrm flipH="1">
            <a:off x="7068238" y="3225386"/>
            <a:ext cx="1375110" cy="869153"/>
            <a:chOff x="6053380" y="3297696"/>
            <a:chExt cx="1148701" cy="860377"/>
          </a:xfrm>
        </p:grpSpPr>
        <p:sp>
          <p:nvSpPr>
            <p:cNvPr id="1937" name="Google Shape;1937;p38"/>
            <p:cNvSpPr/>
            <p:nvPr/>
          </p:nvSpPr>
          <p:spPr>
            <a:xfrm>
              <a:off x="6053380" y="3297696"/>
              <a:ext cx="1148701" cy="860377"/>
            </a:xfrm>
            <a:custGeom>
              <a:avLst/>
              <a:gdLst/>
              <a:ahLst/>
              <a:cxnLst/>
              <a:rect l="l" t="t" r="r" b="b"/>
              <a:pathLst>
                <a:path w="65781" h="49270" extrusionOk="0">
                  <a:moveTo>
                    <a:pt x="0" y="1"/>
                  </a:moveTo>
                  <a:lnTo>
                    <a:pt x="65781" y="1"/>
                  </a:lnTo>
                  <a:lnTo>
                    <a:pt x="65781" y="49269"/>
                  </a:lnTo>
                  <a:lnTo>
                    <a:pt x="0" y="492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6169304" y="3380421"/>
              <a:ext cx="61171" cy="113017"/>
            </a:xfrm>
            <a:custGeom>
              <a:avLst/>
              <a:gdLst/>
              <a:ahLst/>
              <a:cxnLst/>
              <a:rect l="l" t="t" r="r" b="b"/>
              <a:pathLst>
                <a:path w="3503" h="6472" extrusionOk="0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6312017" y="3380421"/>
              <a:ext cx="61189" cy="113017"/>
            </a:xfrm>
            <a:custGeom>
              <a:avLst/>
              <a:gdLst/>
              <a:ahLst/>
              <a:cxnLst/>
              <a:rect l="l" t="t" r="r" b="b"/>
              <a:pathLst>
                <a:path w="3504" h="6472" extrusionOk="0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6454748" y="3380421"/>
              <a:ext cx="60595" cy="113017"/>
            </a:xfrm>
            <a:custGeom>
              <a:avLst/>
              <a:gdLst/>
              <a:ahLst/>
              <a:cxnLst/>
              <a:rect l="l" t="t" r="r" b="b"/>
              <a:pathLst>
                <a:path w="3470" h="6472" extrusionOk="0">
                  <a:moveTo>
                    <a:pt x="0" y="1"/>
                  </a:moveTo>
                  <a:lnTo>
                    <a:pt x="3469" y="1"/>
                  </a:lnTo>
                  <a:lnTo>
                    <a:pt x="3469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6596885" y="3380421"/>
              <a:ext cx="61171" cy="113017"/>
            </a:xfrm>
            <a:custGeom>
              <a:avLst/>
              <a:gdLst/>
              <a:ahLst/>
              <a:cxnLst/>
              <a:rect l="l" t="t" r="r" b="b"/>
              <a:pathLst>
                <a:path w="3503" h="6472" extrusionOk="0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6739598" y="3380421"/>
              <a:ext cx="61189" cy="113017"/>
            </a:xfrm>
            <a:custGeom>
              <a:avLst/>
              <a:gdLst/>
              <a:ahLst/>
              <a:cxnLst/>
              <a:rect l="l" t="t" r="r" b="b"/>
              <a:pathLst>
                <a:path w="3504" h="6472" extrusionOk="0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6882329" y="3380421"/>
              <a:ext cx="61171" cy="113017"/>
            </a:xfrm>
            <a:custGeom>
              <a:avLst/>
              <a:gdLst/>
              <a:ahLst/>
              <a:cxnLst/>
              <a:rect l="l" t="t" r="r" b="b"/>
              <a:pathLst>
                <a:path w="3503" h="6472" extrusionOk="0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7025042" y="3380421"/>
              <a:ext cx="61189" cy="113017"/>
            </a:xfrm>
            <a:custGeom>
              <a:avLst/>
              <a:gdLst/>
              <a:ahLst/>
              <a:cxnLst/>
              <a:rect l="l" t="t" r="r" b="b"/>
              <a:pathLst>
                <a:path w="3504" h="6472" extrusionOk="0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6169304" y="3577900"/>
              <a:ext cx="61171" cy="112441"/>
            </a:xfrm>
            <a:custGeom>
              <a:avLst/>
              <a:gdLst/>
              <a:ahLst/>
              <a:cxnLst/>
              <a:rect l="l" t="t" r="r" b="b"/>
              <a:pathLst>
                <a:path w="3503" h="6439" extrusionOk="0">
                  <a:moveTo>
                    <a:pt x="0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0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6312017" y="3577900"/>
              <a:ext cx="61189" cy="112441"/>
            </a:xfrm>
            <a:custGeom>
              <a:avLst/>
              <a:gdLst/>
              <a:ahLst/>
              <a:cxnLst/>
              <a:rect l="l" t="t" r="r" b="b"/>
              <a:pathLst>
                <a:path w="3504" h="6439" extrusionOk="0">
                  <a:moveTo>
                    <a:pt x="1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1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6454748" y="3577900"/>
              <a:ext cx="60595" cy="112441"/>
            </a:xfrm>
            <a:custGeom>
              <a:avLst/>
              <a:gdLst/>
              <a:ahLst/>
              <a:cxnLst/>
              <a:rect l="l" t="t" r="r" b="b"/>
              <a:pathLst>
                <a:path w="3470" h="6439" extrusionOk="0">
                  <a:moveTo>
                    <a:pt x="0" y="1"/>
                  </a:moveTo>
                  <a:lnTo>
                    <a:pt x="3469" y="1"/>
                  </a:lnTo>
                  <a:lnTo>
                    <a:pt x="3469" y="6439"/>
                  </a:lnTo>
                  <a:lnTo>
                    <a:pt x="0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6596885" y="3577900"/>
              <a:ext cx="61171" cy="112441"/>
            </a:xfrm>
            <a:custGeom>
              <a:avLst/>
              <a:gdLst/>
              <a:ahLst/>
              <a:cxnLst/>
              <a:rect l="l" t="t" r="r" b="b"/>
              <a:pathLst>
                <a:path w="3503" h="6439" extrusionOk="0">
                  <a:moveTo>
                    <a:pt x="0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0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6739598" y="3577900"/>
              <a:ext cx="61189" cy="112441"/>
            </a:xfrm>
            <a:custGeom>
              <a:avLst/>
              <a:gdLst/>
              <a:ahLst/>
              <a:cxnLst/>
              <a:rect l="l" t="t" r="r" b="b"/>
              <a:pathLst>
                <a:path w="3504" h="6439" extrusionOk="0">
                  <a:moveTo>
                    <a:pt x="1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1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6882329" y="3577900"/>
              <a:ext cx="61171" cy="112441"/>
            </a:xfrm>
            <a:custGeom>
              <a:avLst/>
              <a:gdLst/>
              <a:ahLst/>
              <a:cxnLst/>
              <a:rect l="l" t="t" r="r" b="b"/>
              <a:pathLst>
                <a:path w="3503" h="6439" extrusionOk="0">
                  <a:moveTo>
                    <a:pt x="0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0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7025042" y="3577900"/>
              <a:ext cx="61189" cy="112441"/>
            </a:xfrm>
            <a:custGeom>
              <a:avLst/>
              <a:gdLst/>
              <a:ahLst/>
              <a:cxnLst/>
              <a:rect l="l" t="t" r="r" b="b"/>
              <a:pathLst>
                <a:path w="3504" h="6439" extrusionOk="0">
                  <a:moveTo>
                    <a:pt x="1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1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6169304" y="3775379"/>
              <a:ext cx="61171" cy="112441"/>
            </a:xfrm>
            <a:custGeom>
              <a:avLst/>
              <a:gdLst/>
              <a:ahLst/>
              <a:cxnLst/>
              <a:rect l="l" t="t" r="r" b="b"/>
              <a:pathLst>
                <a:path w="3503" h="6439" extrusionOk="0">
                  <a:moveTo>
                    <a:pt x="0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0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6312017" y="3775379"/>
              <a:ext cx="61189" cy="112441"/>
            </a:xfrm>
            <a:custGeom>
              <a:avLst/>
              <a:gdLst/>
              <a:ahLst/>
              <a:cxnLst/>
              <a:rect l="l" t="t" r="r" b="b"/>
              <a:pathLst>
                <a:path w="3504" h="6439" extrusionOk="0">
                  <a:moveTo>
                    <a:pt x="1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1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6454748" y="3775379"/>
              <a:ext cx="60595" cy="112441"/>
            </a:xfrm>
            <a:custGeom>
              <a:avLst/>
              <a:gdLst/>
              <a:ahLst/>
              <a:cxnLst/>
              <a:rect l="l" t="t" r="r" b="b"/>
              <a:pathLst>
                <a:path w="3470" h="6439" extrusionOk="0">
                  <a:moveTo>
                    <a:pt x="0" y="1"/>
                  </a:moveTo>
                  <a:lnTo>
                    <a:pt x="3469" y="1"/>
                  </a:lnTo>
                  <a:lnTo>
                    <a:pt x="3469" y="6439"/>
                  </a:lnTo>
                  <a:lnTo>
                    <a:pt x="0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6596885" y="3775379"/>
              <a:ext cx="61171" cy="112441"/>
            </a:xfrm>
            <a:custGeom>
              <a:avLst/>
              <a:gdLst/>
              <a:ahLst/>
              <a:cxnLst/>
              <a:rect l="l" t="t" r="r" b="b"/>
              <a:pathLst>
                <a:path w="3503" h="6439" extrusionOk="0">
                  <a:moveTo>
                    <a:pt x="0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0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6739598" y="3775379"/>
              <a:ext cx="61189" cy="112441"/>
            </a:xfrm>
            <a:custGeom>
              <a:avLst/>
              <a:gdLst/>
              <a:ahLst/>
              <a:cxnLst/>
              <a:rect l="l" t="t" r="r" b="b"/>
              <a:pathLst>
                <a:path w="3504" h="6439" extrusionOk="0">
                  <a:moveTo>
                    <a:pt x="1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1" y="643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6882329" y="3775379"/>
              <a:ext cx="61171" cy="112441"/>
            </a:xfrm>
            <a:custGeom>
              <a:avLst/>
              <a:gdLst/>
              <a:ahLst/>
              <a:cxnLst/>
              <a:rect l="l" t="t" r="r" b="b"/>
              <a:pathLst>
                <a:path w="3503" h="6439" extrusionOk="0">
                  <a:moveTo>
                    <a:pt x="0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0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7025042" y="3775379"/>
              <a:ext cx="61189" cy="112441"/>
            </a:xfrm>
            <a:custGeom>
              <a:avLst/>
              <a:gdLst/>
              <a:ahLst/>
              <a:cxnLst/>
              <a:rect l="l" t="t" r="r" b="b"/>
              <a:pathLst>
                <a:path w="3504" h="6439" extrusionOk="0">
                  <a:moveTo>
                    <a:pt x="1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1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6169304" y="3972858"/>
              <a:ext cx="61171" cy="112441"/>
            </a:xfrm>
            <a:custGeom>
              <a:avLst/>
              <a:gdLst/>
              <a:ahLst/>
              <a:cxnLst/>
              <a:rect l="l" t="t" r="r" b="b"/>
              <a:pathLst>
                <a:path w="3503" h="6439" extrusionOk="0">
                  <a:moveTo>
                    <a:pt x="0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0" y="643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6312017" y="3972858"/>
              <a:ext cx="61189" cy="112441"/>
            </a:xfrm>
            <a:custGeom>
              <a:avLst/>
              <a:gdLst/>
              <a:ahLst/>
              <a:cxnLst/>
              <a:rect l="l" t="t" r="r" b="b"/>
              <a:pathLst>
                <a:path w="3504" h="6439" extrusionOk="0">
                  <a:moveTo>
                    <a:pt x="1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1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6454748" y="3972858"/>
              <a:ext cx="60595" cy="112441"/>
            </a:xfrm>
            <a:custGeom>
              <a:avLst/>
              <a:gdLst/>
              <a:ahLst/>
              <a:cxnLst/>
              <a:rect l="l" t="t" r="r" b="b"/>
              <a:pathLst>
                <a:path w="3470" h="6439" extrusionOk="0">
                  <a:moveTo>
                    <a:pt x="0" y="1"/>
                  </a:moveTo>
                  <a:lnTo>
                    <a:pt x="3469" y="1"/>
                  </a:lnTo>
                  <a:lnTo>
                    <a:pt x="3469" y="6439"/>
                  </a:lnTo>
                  <a:lnTo>
                    <a:pt x="0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6596885" y="3972858"/>
              <a:ext cx="61171" cy="112441"/>
            </a:xfrm>
            <a:custGeom>
              <a:avLst/>
              <a:gdLst/>
              <a:ahLst/>
              <a:cxnLst/>
              <a:rect l="l" t="t" r="r" b="b"/>
              <a:pathLst>
                <a:path w="3503" h="6439" extrusionOk="0">
                  <a:moveTo>
                    <a:pt x="0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0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6739598" y="3972858"/>
              <a:ext cx="61189" cy="112441"/>
            </a:xfrm>
            <a:custGeom>
              <a:avLst/>
              <a:gdLst/>
              <a:ahLst/>
              <a:cxnLst/>
              <a:rect l="l" t="t" r="r" b="b"/>
              <a:pathLst>
                <a:path w="3504" h="6439" extrusionOk="0">
                  <a:moveTo>
                    <a:pt x="1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1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6882329" y="3972858"/>
              <a:ext cx="61171" cy="112441"/>
            </a:xfrm>
            <a:custGeom>
              <a:avLst/>
              <a:gdLst/>
              <a:ahLst/>
              <a:cxnLst/>
              <a:rect l="l" t="t" r="r" b="b"/>
              <a:pathLst>
                <a:path w="3503" h="6439" extrusionOk="0">
                  <a:moveTo>
                    <a:pt x="0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0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7025042" y="3972858"/>
              <a:ext cx="61189" cy="112441"/>
            </a:xfrm>
            <a:custGeom>
              <a:avLst/>
              <a:gdLst/>
              <a:ahLst/>
              <a:cxnLst/>
              <a:rect l="l" t="t" r="r" b="b"/>
              <a:pathLst>
                <a:path w="3504" h="6439" extrusionOk="0">
                  <a:moveTo>
                    <a:pt x="1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1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38"/>
          <p:cNvGrpSpPr/>
          <p:nvPr/>
        </p:nvGrpSpPr>
        <p:grpSpPr>
          <a:xfrm flipH="1">
            <a:off x="7068244" y="4094543"/>
            <a:ext cx="1375110" cy="994378"/>
            <a:chOff x="6053375" y="4158077"/>
            <a:chExt cx="1148701" cy="984338"/>
          </a:xfrm>
        </p:grpSpPr>
        <p:sp>
          <p:nvSpPr>
            <p:cNvPr id="1967" name="Google Shape;1967;p38"/>
            <p:cNvSpPr/>
            <p:nvPr/>
          </p:nvSpPr>
          <p:spPr>
            <a:xfrm>
              <a:off x="6053375" y="4158077"/>
              <a:ext cx="1148701" cy="984338"/>
            </a:xfrm>
            <a:custGeom>
              <a:avLst/>
              <a:gdLst/>
              <a:ahLst/>
              <a:cxnLst/>
              <a:rect l="l" t="t" r="r" b="b"/>
              <a:pathLst>
                <a:path w="65781" h="105644" extrusionOk="0">
                  <a:moveTo>
                    <a:pt x="0" y="1"/>
                  </a:moveTo>
                  <a:lnTo>
                    <a:pt x="65781" y="1"/>
                  </a:lnTo>
                  <a:lnTo>
                    <a:pt x="65781" y="105643"/>
                  </a:lnTo>
                  <a:lnTo>
                    <a:pt x="0" y="1056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6169304" y="4230935"/>
              <a:ext cx="61171" cy="112424"/>
            </a:xfrm>
            <a:custGeom>
              <a:avLst/>
              <a:gdLst/>
              <a:ahLst/>
              <a:cxnLst/>
              <a:rect l="l" t="t" r="r" b="b"/>
              <a:pathLst>
                <a:path w="3503" h="6438" extrusionOk="0">
                  <a:moveTo>
                    <a:pt x="0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0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8"/>
            <p:cNvSpPr/>
            <p:nvPr/>
          </p:nvSpPr>
          <p:spPr>
            <a:xfrm>
              <a:off x="6312017" y="4230935"/>
              <a:ext cx="61189" cy="112424"/>
            </a:xfrm>
            <a:custGeom>
              <a:avLst/>
              <a:gdLst/>
              <a:ahLst/>
              <a:cxnLst/>
              <a:rect l="l" t="t" r="r" b="b"/>
              <a:pathLst>
                <a:path w="3504" h="6438" extrusionOk="0">
                  <a:moveTo>
                    <a:pt x="1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1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8"/>
            <p:cNvSpPr/>
            <p:nvPr/>
          </p:nvSpPr>
          <p:spPr>
            <a:xfrm>
              <a:off x="6454748" y="4230935"/>
              <a:ext cx="60595" cy="112424"/>
            </a:xfrm>
            <a:custGeom>
              <a:avLst/>
              <a:gdLst/>
              <a:ahLst/>
              <a:cxnLst/>
              <a:rect l="l" t="t" r="r" b="b"/>
              <a:pathLst>
                <a:path w="3470" h="6438" extrusionOk="0">
                  <a:moveTo>
                    <a:pt x="0" y="0"/>
                  </a:moveTo>
                  <a:lnTo>
                    <a:pt x="3469" y="0"/>
                  </a:lnTo>
                  <a:lnTo>
                    <a:pt x="3469" y="6438"/>
                  </a:lnTo>
                  <a:lnTo>
                    <a:pt x="0" y="6438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8"/>
            <p:cNvSpPr/>
            <p:nvPr/>
          </p:nvSpPr>
          <p:spPr>
            <a:xfrm>
              <a:off x="6596885" y="4230935"/>
              <a:ext cx="61171" cy="112424"/>
            </a:xfrm>
            <a:custGeom>
              <a:avLst/>
              <a:gdLst/>
              <a:ahLst/>
              <a:cxnLst/>
              <a:rect l="l" t="t" r="r" b="b"/>
              <a:pathLst>
                <a:path w="3503" h="6438" extrusionOk="0">
                  <a:moveTo>
                    <a:pt x="0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0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8"/>
            <p:cNvSpPr/>
            <p:nvPr/>
          </p:nvSpPr>
          <p:spPr>
            <a:xfrm>
              <a:off x="6739598" y="4230935"/>
              <a:ext cx="61189" cy="112424"/>
            </a:xfrm>
            <a:custGeom>
              <a:avLst/>
              <a:gdLst/>
              <a:ahLst/>
              <a:cxnLst/>
              <a:rect l="l" t="t" r="r" b="b"/>
              <a:pathLst>
                <a:path w="3504" h="6438" extrusionOk="0">
                  <a:moveTo>
                    <a:pt x="1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1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8"/>
            <p:cNvSpPr/>
            <p:nvPr/>
          </p:nvSpPr>
          <p:spPr>
            <a:xfrm>
              <a:off x="6882329" y="4230935"/>
              <a:ext cx="61171" cy="112424"/>
            </a:xfrm>
            <a:custGeom>
              <a:avLst/>
              <a:gdLst/>
              <a:ahLst/>
              <a:cxnLst/>
              <a:rect l="l" t="t" r="r" b="b"/>
              <a:pathLst>
                <a:path w="3503" h="6438" extrusionOk="0">
                  <a:moveTo>
                    <a:pt x="0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0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8"/>
            <p:cNvSpPr/>
            <p:nvPr/>
          </p:nvSpPr>
          <p:spPr>
            <a:xfrm>
              <a:off x="7025042" y="4230935"/>
              <a:ext cx="61189" cy="112424"/>
            </a:xfrm>
            <a:custGeom>
              <a:avLst/>
              <a:gdLst/>
              <a:ahLst/>
              <a:cxnLst/>
              <a:rect l="l" t="t" r="r" b="b"/>
              <a:pathLst>
                <a:path w="3504" h="6438" extrusionOk="0">
                  <a:moveTo>
                    <a:pt x="1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1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8"/>
            <p:cNvSpPr/>
            <p:nvPr/>
          </p:nvSpPr>
          <p:spPr>
            <a:xfrm>
              <a:off x="6169304" y="4428414"/>
              <a:ext cx="61171" cy="112441"/>
            </a:xfrm>
            <a:custGeom>
              <a:avLst/>
              <a:gdLst/>
              <a:ahLst/>
              <a:cxnLst/>
              <a:rect l="l" t="t" r="r" b="b"/>
              <a:pathLst>
                <a:path w="3503" h="6439" extrusionOk="0">
                  <a:moveTo>
                    <a:pt x="0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0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8"/>
            <p:cNvSpPr/>
            <p:nvPr/>
          </p:nvSpPr>
          <p:spPr>
            <a:xfrm>
              <a:off x="6312017" y="4428414"/>
              <a:ext cx="61189" cy="112441"/>
            </a:xfrm>
            <a:custGeom>
              <a:avLst/>
              <a:gdLst/>
              <a:ahLst/>
              <a:cxnLst/>
              <a:rect l="l" t="t" r="r" b="b"/>
              <a:pathLst>
                <a:path w="3504" h="6439" extrusionOk="0">
                  <a:moveTo>
                    <a:pt x="1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1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8"/>
            <p:cNvSpPr/>
            <p:nvPr/>
          </p:nvSpPr>
          <p:spPr>
            <a:xfrm>
              <a:off x="6454748" y="4428414"/>
              <a:ext cx="60595" cy="112441"/>
            </a:xfrm>
            <a:custGeom>
              <a:avLst/>
              <a:gdLst/>
              <a:ahLst/>
              <a:cxnLst/>
              <a:rect l="l" t="t" r="r" b="b"/>
              <a:pathLst>
                <a:path w="3470" h="6439" extrusionOk="0">
                  <a:moveTo>
                    <a:pt x="0" y="0"/>
                  </a:moveTo>
                  <a:lnTo>
                    <a:pt x="3469" y="0"/>
                  </a:lnTo>
                  <a:lnTo>
                    <a:pt x="3469" y="6438"/>
                  </a:lnTo>
                  <a:lnTo>
                    <a:pt x="0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8"/>
            <p:cNvSpPr/>
            <p:nvPr/>
          </p:nvSpPr>
          <p:spPr>
            <a:xfrm>
              <a:off x="6596885" y="4428414"/>
              <a:ext cx="61171" cy="112441"/>
            </a:xfrm>
            <a:custGeom>
              <a:avLst/>
              <a:gdLst/>
              <a:ahLst/>
              <a:cxnLst/>
              <a:rect l="l" t="t" r="r" b="b"/>
              <a:pathLst>
                <a:path w="3503" h="6439" extrusionOk="0">
                  <a:moveTo>
                    <a:pt x="0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0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8"/>
            <p:cNvSpPr/>
            <p:nvPr/>
          </p:nvSpPr>
          <p:spPr>
            <a:xfrm>
              <a:off x="6739598" y="4428414"/>
              <a:ext cx="61189" cy="112441"/>
            </a:xfrm>
            <a:custGeom>
              <a:avLst/>
              <a:gdLst/>
              <a:ahLst/>
              <a:cxnLst/>
              <a:rect l="l" t="t" r="r" b="b"/>
              <a:pathLst>
                <a:path w="3504" h="6439" extrusionOk="0">
                  <a:moveTo>
                    <a:pt x="1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1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8"/>
            <p:cNvSpPr/>
            <p:nvPr/>
          </p:nvSpPr>
          <p:spPr>
            <a:xfrm>
              <a:off x="6882329" y="4428414"/>
              <a:ext cx="61171" cy="112441"/>
            </a:xfrm>
            <a:custGeom>
              <a:avLst/>
              <a:gdLst/>
              <a:ahLst/>
              <a:cxnLst/>
              <a:rect l="l" t="t" r="r" b="b"/>
              <a:pathLst>
                <a:path w="3503" h="6439" extrusionOk="0">
                  <a:moveTo>
                    <a:pt x="0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0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8"/>
            <p:cNvSpPr/>
            <p:nvPr/>
          </p:nvSpPr>
          <p:spPr>
            <a:xfrm>
              <a:off x="7025042" y="4428414"/>
              <a:ext cx="61189" cy="112441"/>
            </a:xfrm>
            <a:custGeom>
              <a:avLst/>
              <a:gdLst/>
              <a:ahLst/>
              <a:cxnLst/>
              <a:rect l="l" t="t" r="r" b="b"/>
              <a:pathLst>
                <a:path w="3504" h="6439" extrusionOk="0">
                  <a:moveTo>
                    <a:pt x="1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1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8"/>
            <p:cNvSpPr/>
            <p:nvPr/>
          </p:nvSpPr>
          <p:spPr>
            <a:xfrm>
              <a:off x="6169304" y="4625299"/>
              <a:ext cx="61171" cy="113035"/>
            </a:xfrm>
            <a:custGeom>
              <a:avLst/>
              <a:gdLst/>
              <a:ahLst/>
              <a:cxnLst/>
              <a:rect l="l" t="t" r="r" b="b"/>
              <a:pathLst>
                <a:path w="3503" h="6473" extrusionOk="0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8"/>
            <p:cNvSpPr/>
            <p:nvPr/>
          </p:nvSpPr>
          <p:spPr>
            <a:xfrm>
              <a:off x="6312017" y="4625299"/>
              <a:ext cx="61189" cy="113035"/>
            </a:xfrm>
            <a:custGeom>
              <a:avLst/>
              <a:gdLst/>
              <a:ahLst/>
              <a:cxnLst/>
              <a:rect l="l" t="t" r="r" b="b"/>
              <a:pathLst>
                <a:path w="3504" h="6473" extrusionOk="0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8"/>
            <p:cNvSpPr/>
            <p:nvPr/>
          </p:nvSpPr>
          <p:spPr>
            <a:xfrm>
              <a:off x="6454748" y="4625299"/>
              <a:ext cx="60595" cy="113035"/>
            </a:xfrm>
            <a:custGeom>
              <a:avLst/>
              <a:gdLst/>
              <a:ahLst/>
              <a:cxnLst/>
              <a:rect l="l" t="t" r="r" b="b"/>
              <a:pathLst>
                <a:path w="3470" h="6473" extrusionOk="0">
                  <a:moveTo>
                    <a:pt x="0" y="1"/>
                  </a:moveTo>
                  <a:lnTo>
                    <a:pt x="3469" y="1"/>
                  </a:lnTo>
                  <a:lnTo>
                    <a:pt x="3469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8"/>
            <p:cNvSpPr/>
            <p:nvPr/>
          </p:nvSpPr>
          <p:spPr>
            <a:xfrm>
              <a:off x="6596885" y="4625299"/>
              <a:ext cx="61171" cy="113035"/>
            </a:xfrm>
            <a:custGeom>
              <a:avLst/>
              <a:gdLst/>
              <a:ahLst/>
              <a:cxnLst/>
              <a:rect l="l" t="t" r="r" b="b"/>
              <a:pathLst>
                <a:path w="3503" h="6473" extrusionOk="0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8"/>
            <p:cNvSpPr/>
            <p:nvPr/>
          </p:nvSpPr>
          <p:spPr>
            <a:xfrm>
              <a:off x="6739598" y="4625299"/>
              <a:ext cx="61189" cy="113035"/>
            </a:xfrm>
            <a:custGeom>
              <a:avLst/>
              <a:gdLst/>
              <a:ahLst/>
              <a:cxnLst/>
              <a:rect l="l" t="t" r="r" b="b"/>
              <a:pathLst>
                <a:path w="3504" h="6473" extrusionOk="0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8"/>
            <p:cNvSpPr/>
            <p:nvPr/>
          </p:nvSpPr>
          <p:spPr>
            <a:xfrm>
              <a:off x="6882329" y="4625299"/>
              <a:ext cx="61171" cy="113035"/>
            </a:xfrm>
            <a:custGeom>
              <a:avLst/>
              <a:gdLst/>
              <a:ahLst/>
              <a:cxnLst/>
              <a:rect l="l" t="t" r="r" b="b"/>
              <a:pathLst>
                <a:path w="3503" h="6473" extrusionOk="0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8"/>
            <p:cNvSpPr/>
            <p:nvPr/>
          </p:nvSpPr>
          <p:spPr>
            <a:xfrm>
              <a:off x="7025042" y="4625299"/>
              <a:ext cx="61189" cy="113035"/>
            </a:xfrm>
            <a:custGeom>
              <a:avLst/>
              <a:gdLst/>
              <a:ahLst/>
              <a:cxnLst/>
              <a:rect l="l" t="t" r="r" b="b"/>
              <a:pathLst>
                <a:path w="3504" h="6473" extrusionOk="0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8"/>
            <p:cNvSpPr/>
            <p:nvPr/>
          </p:nvSpPr>
          <p:spPr>
            <a:xfrm>
              <a:off x="6169304" y="4822796"/>
              <a:ext cx="61171" cy="113017"/>
            </a:xfrm>
            <a:custGeom>
              <a:avLst/>
              <a:gdLst/>
              <a:ahLst/>
              <a:cxnLst/>
              <a:rect l="l" t="t" r="r" b="b"/>
              <a:pathLst>
                <a:path w="3503" h="6472" extrusionOk="0">
                  <a:moveTo>
                    <a:pt x="0" y="0"/>
                  </a:moveTo>
                  <a:lnTo>
                    <a:pt x="3503" y="0"/>
                  </a:lnTo>
                  <a:lnTo>
                    <a:pt x="3503" y="6471"/>
                  </a:lnTo>
                  <a:lnTo>
                    <a:pt x="0" y="6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8"/>
            <p:cNvSpPr/>
            <p:nvPr/>
          </p:nvSpPr>
          <p:spPr>
            <a:xfrm>
              <a:off x="6312017" y="4822796"/>
              <a:ext cx="61189" cy="113017"/>
            </a:xfrm>
            <a:custGeom>
              <a:avLst/>
              <a:gdLst/>
              <a:ahLst/>
              <a:cxnLst/>
              <a:rect l="l" t="t" r="r" b="b"/>
              <a:pathLst>
                <a:path w="3504" h="6472" extrusionOk="0">
                  <a:moveTo>
                    <a:pt x="1" y="0"/>
                  </a:moveTo>
                  <a:lnTo>
                    <a:pt x="3503" y="0"/>
                  </a:lnTo>
                  <a:lnTo>
                    <a:pt x="3503" y="6471"/>
                  </a:lnTo>
                  <a:lnTo>
                    <a:pt x="1" y="6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8"/>
            <p:cNvSpPr/>
            <p:nvPr/>
          </p:nvSpPr>
          <p:spPr>
            <a:xfrm>
              <a:off x="6454748" y="4822796"/>
              <a:ext cx="60595" cy="113017"/>
            </a:xfrm>
            <a:custGeom>
              <a:avLst/>
              <a:gdLst/>
              <a:ahLst/>
              <a:cxnLst/>
              <a:rect l="l" t="t" r="r" b="b"/>
              <a:pathLst>
                <a:path w="3470" h="6472" extrusionOk="0">
                  <a:moveTo>
                    <a:pt x="0" y="0"/>
                  </a:moveTo>
                  <a:lnTo>
                    <a:pt x="3469" y="0"/>
                  </a:lnTo>
                  <a:lnTo>
                    <a:pt x="3469" y="6471"/>
                  </a:lnTo>
                  <a:lnTo>
                    <a:pt x="0" y="6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8"/>
            <p:cNvSpPr/>
            <p:nvPr/>
          </p:nvSpPr>
          <p:spPr>
            <a:xfrm>
              <a:off x="6596885" y="4822796"/>
              <a:ext cx="61171" cy="113017"/>
            </a:xfrm>
            <a:custGeom>
              <a:avLst/>
              <a:gdLst/>
              <a:ahLst/>
              <a:cxnLst/>
              <a:rect l="l" t="t" r="r" b="b"/>
              <a:pathLst>
                <a:path w="3503" h="6472" extrusionOk="0">
                  <a:moveTo>
                    <a:pt x="0" y="0"/>
                  </a:moveTo>
                  <a:lnTo>
                    <a:pt x="3503" y="0"/>
                  </a:lnTo>
                  <a:lnTo>
                    <a:pt x="3503" y="6471"/>
                  </a:lnTo>
                  <a:lnTo>
                    <a:pt x="0" y="6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8"/>
            <p:cNvSpPr/>
            <p:nvPr/>
          </p:nvSpPr>
          <p:spPr>
            <a:xfrm>
              <a:off x="6739598" y="4822796"/>
              <a:ext cx="61189" cy="113017"/>
            </a:xfrm>
            <a:custGeom>
              <a:avLst/>
              <a:gdLst/>
              <a:ahLst/>
              <a:cxnLst/>
              <a:rect l="l" t="t" r="r" b="b"/>
              <a:pathLst>
                <a:path w="3504" h="6472" extrusionOk="0">
                  <a:moveTo>
                    <a:pt x="1" y="0"/>
                  </a:moveTo>
                  <a:lnTo>
                    <a:pt x="3503" y="0"/>
                  </a:lnTo>
                  <a:lnTo>
                    <a:pt x="3503" y="6471"/>
                  </a:lnTo>
                  <a:lnTo>
                    <a:pt x="1" y="6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8"/>
            <p:cNvSpPr/>
            <p:nvPr/>
          </p:nvSpPr>
          <p:spPr>
            <a:xfrm>
              <a:off x="6882329" y="4822796"/>
              <a:ext cx="61171" cy="113017"/>
            </a:xfrm>
            <a:custGeom>
              <a:avLst/>
              <a:gdLst/>
              <a:ahLst/>
              <a:cxnLst/>
              <a:rect l="l" t="t" r="r" b="b"/>
              <a:pathLst>
                <a:path w="3503" h="6472" extrusionOk="0">
                  <a:moveTo>
                    <a:pt x="0" y="0"/>
                  </a:moveTo>
                  <a:lnTo>
                    <a:pt x="3503" y="0"/>
                  </a:lnTo>
                  <a:lnTo>
                    <a:pt x="3503" y="6471"/>
                  </a:lnTo>
                  <a:lnTo>
                    <a:pt x="0" y="6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8"/>
            <p:cNvSpPr/>
            <p:nvPr/>
          </p:nvSpPr>
          <p:spPr>
            <a:xfrm>
              <a:off x="7025042" y="4822796"/>
              <a:ext cx="61189" cy="113017"/>
            </a:xfrm>
            <a:custGeom>
              <a:avLst/>
              <a:gdLst/>
              <a:ahLst/>
              <a:cxnLst/>
              <a:rect l="l" t="t" r="r" b="b"/>
              <a:pathLst>
                <a:path w="3504" h="6472" extrusionOk="0">
                  <a:moveTo>
                    <a:pt x="1" y="0"/>
                  </a:moveTo>
                  <a:lnTo>
                    <a:pt x="3503" y="0"/>
                  </a:lnTo>
                  <a:lnTo>
                    <a:pt x="3503" y="6471"/>
                  </a:lnTo>
                  <a:lnTo>
                    <a:pt x="1" y="647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6" name="Google Shape;1996;p38"/>
          <p:cNvGrpSpPr/>
          <p:nvPr/>
        </p:nvGrpSpPr>
        <p:grpSpPr>
          <a:xfrm flipH="1">
            <a:off x="7026411" y="1119148"/>
            <a:ext cx="1458790" cy="1269313"/>
            <a:chOff x="6018418" y="1210459"/>
            <a:chExt cx="1218603" cy="1256497"/>
          </a:xfrm>
        </p:grpSpPr>
        <p:sp>
          <p:nvSpPr>
            <p:cNvPr id="1997" name="Google Shape;1997;p38"/>
            <p:cNvSpPr/>
            <p:nvPr/>
          </p:nvSpPr>
          <p:spPr>
            <a:xfrm>
              <a:off x="6053380" y="1474946"/>
              <a:ext cx="1148701" cy="992010"/>
            </a:xfrm>
            <a:custGeom>
              <a:avLst/>
              <a:gdLst/>
              <a:ahLst/>
              <a:cxnLst/>
              <a:rect l="l" t="t" r="r" b="b"/>
              <a:pathLst>
                <a:path w="65781" h="56808" extrusionOk="0">
                  <a:moveTo>
                    <a:pt x="0" y="0"/>
                  </a:moveTo>
                  <a:lnTo>
                    <a:pt x="65781" y="0"/>
                  </a:lnTo>
                  <a:lnTo>
                    <a:pt x="65781" y="56807"/>
                  </a:lnTo>
                  <a:lnTo>
                    <a:pt x="0" y="568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8"/>
            <p:cNvSpPr/>
            <p:nvPr/>
          </p:nvSpPr>
          <p:spPr>
            <a:xfrm>
              <a:off x="6169304" y="1681733"/>
              <a:ext cx="61171" cy="113035"/>
            </a:xfrm>
            <a:custGeom>
              <a:avLst/>
              <a:gdLst/>
              <a:ahLst/>
              <a:cxnLst/>
              <a:rect l="l" t="t" r="r" b="b"/>
              <a:pathLst>
                <a:path w="3503" h="6473" extrusionOk="0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8"/>
            <p:cNvSpPr/>
            <p:nvPr/>
          </p:nvSpPr>
          <p:spPr>
            <a:xfrm>
              <a:off x="6312017" y="1681733"/>
              <a:ext cx="61189" cy="113035"/>
            </a:xfrm>
            <a:custGeom>
              <a:avLst/>
              <a:gdLst/>
              <a:ahLst/>
              <a:cxnLst/>
              <a:rect l="l" t="t" r="r" b="b"/>
              <a:pathLst>
                <a:path w="3504" h="6473" extrusionOk="0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8"/>
            <p:cNvSpPr/>
            <p:nvPr/>
          </p:nvSpPr>
          <p:spPr>
            <a:xfrm>
              <a:off x="6454748" y="1681733"/>
              <a:ext cx="60595" cy="113035"/>
            </a:xfrm>
            <a:custGeom>
              <a:avLst/>
              <a:gdLst/>
              <a:ahLst/>
              <a:cxnLst/>
              <a:rect l="l" t="t" r="r" b="b"/>
              <a:pathLst>
                <a:path w="3470" h="6473" extrusionOk="0">
                  <a:moveTo>
                    <a:pt x="0" y="1"/>
                  </a:moveTo>
                  <a:lnTo>
                    <a:pt x="3469" y="1"/>
                  </a:lnTo>
                  <a:lnTo>
                    <a:pt x="3469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8"/>
            <p:cNvSpPr/>
            <p:nvPr/>
          </p:nvSpPr>
          <p:spPr>
            <a:xfrm>
              <a:off x="6596885" y="1681733"/>
              <a:ext cx="61171" cy="113035"/>
            </a:xfrm>
            <a:custGeom>
              <a:avLst/>
              <a:gdLst/>
              <a:ahLst/>
              <a:cxnLst/>
              <a:rect l="l" t="t" r="r" b="b"/>
              <a:pathLst>
                <a:path w="3503" h="6473" extrusionOk="0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8"/>
            <p:cNvSpPr/>
            <p:nvPr/>
          </p:nvSpPr>
          <p:spPr>
            <a:xfrm>
              <a:off x="6739598" y="1681733"/>
              <a:ext cx="61189" cy="113035"/>
            </a:xfrm>
            <a:custGeom>
              <a:avLst/>
              <a:gdLst/>
              <a:ahLst/>
              <a:cxnLst/>
              <a:rect l="l" t="t" r="r" b="b"/>
              <a:pathLst>
                <a:path w="3504" h="6473" extrusionOk="0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8"/>
            <p:cNvSpPr/>
            <p:nvPr/>
          </p:nvSpPr>
          <p:spPr>
            <a:xfrm>
              <a:off x="6882329" y="1681733"/>
              <a:ext cx="61171" cy="113035"/>
            </a:xfrm>
            <a:custGeom>
              <a:avLst/>
              <a:gdLst/>
              <a:ahLst/>
              <a:cxnLst/>
              <a:rect l="l" t="t" r="r" b="b"/>
              <a:pathLst>
                <a:path w="3503" h="6473" extrusionOk="0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8"/>
            <p:cNvSpPr/>
            <p:nvPr/>
          </p:nvSpPr>
          <p:spPr>
            <a:xfrm>
              <a:off x="7025042" y="1681733"/>
              <a:ext cx="61189" cy="113035"/>
            </a:xfrm>
            <a:custGeom>
              <a:avLst/>
              <a:gdLst/>
              <a:ahLst/>
              <a:cxnLst/>
              <a:rect l="l" t="t" r="r" b="b"/>
              <a:pathLst>
                <a:path w="3504" h="6473" extrusionOk="0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8"/>
            <p:cNvSpPr/>
            <p:nvPr/>
          </p:nvSpPr>
          <p:spPr>
            <a:xfrm>
              <a:off x="6169304" y="1879229"/>
              <a:ext cx="61171" cy="113017"/>
            </a:xfrm>
            <a:custGeom>
              <a:avLst/>
              <a:gdLst/>
              <a:ahLst/>
              <a:cxnLst/>
              <a:rect l="l" t="t" r="r" b="b"/>
              <a:pathLst>
                <a:path w="3503" h="6472" extrusionOk="0">
                  <a:moveTo>
                    <a:pt x="0" y="0"/>
                  </a:moveTo>
                  <a:lnTo>
                    <a:pt x="3503" y="0"/>
                  </a:lnTo>
                  <a:lnTo>
                    <a:pt x="3503" y="6471"/>
                  </a:lnTo>
                  <a:lnTo>
                    <a:pt x="0" y="6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8"/>
            <p:cNvSpPr/>
            <p:nvPr/>
          </p:nvSpPr>
          <p:spPr>
            <a:xfrm>
              <a:off x="6312017" y="1879229"/>
              <a:ext cx="61189" cy="113017"/>
            </a:xfrm>
            <a:custGeom>
              <a:avLst/>
              <a:gdLst/>
              <a:ahLst/>
              <a:cxnLst/>
              <a:rect l="l" t="t" r="r" b="b"/>
              <a:pathLst>
                <a:path w="3504" h="6472" extrusionOk="0">
                  <a:moveTo>
                    <a:pt x="1" y="0"/>
                  </a:moveTo>
                  <a:lnTo>
                    <a:pt x="3503" y="0"/>
                  </a:lnTo>
                  <a:lnTo>
                    <a:pt x="3503" y="6471"/>
                  </a:lnTo>
                  <a:lnTo>
                    <a:pt x="1" y="6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8"/>
            <p:cNvSpPr/>
            <p:nvPr/>
          </p:nvSpPr>
          <p:spPr>
            <a:xfrm>
              <a:off x="6454748" y="1879229"/>
              <a:ext cx="60595" cy="113017"/>
            </a:xfrm>
            <a:custGeom>
              <a:avLst/>
              <a:gdLst/>
              <a:ahLst/>
              <a:cxnLst/>
              <a:rect l="l" t="t" r="r" b="b"/>
              <a:pathLst>
                <a:path w="3470" h="6472" extrusionOk="0">
                  <a:moveTo>
                    <a:pt x="0" y="0"/>
                  </a:moveTo>
                  <a:lnTo>
                    <a:pt x="3469" y="0"/>
                  </a:lnTo>
                  <a:lnTo>
                    <a:pt x="3469" y="6471"/>
                  </a:lnTo>
                  <a:lnTo>
                    <a:pt x="0" y="6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8"/>
            <p:cNvSpPr/>
            <p:nvPr/>
          </p:nvSpPr>
          <p:spPr>
            <a:xfrm>
              <a:off x="6596885" y="1879229"/>
              <a:ext cx="61171" cy="113017"/>
            </a:xfrm>
            <a:custGeom>
              <a:avLst/>
              <a:gdLst/>
              <a:ahLst/>
              <a:cxnLst/>
              <a:rect l="l" t="t" r="r" b="b"/>
              <a:pathLst>
                <a:path w="3503" h="6472" extrusionOk="0">
                  <a:moveTo>
                    <a:pt x="0" y="0"/>
                  </a:moveTo>
                  <a:lnTo>
                    <a:pt x="3503" y="0"/>
                  </a:lnTo>
                  <a:lnTo>
                    <a:pt x="3503" y="6471"/>
                  </a:lnTo>
                  <a:lnTo>
                    <a:pt x="0" y="6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8"/>
            <p:cNvSpPr/>
            <p:nvPr/>
          </p:nvSpPr>
          <p:spPr>
            <a:xfrm>
              <a:off x="6739598" y="1879229"/>
              <a:ext cx="61189" cy="113017"/>
            </a:xfrm>
            <a:custGeom>
              <a:avLst/>
              <a:gdLst/>
              <a:ahLst/>
              <a:cxnLst/>
              <a:rect l="l" t="t" r="r" b="b"/>
              <a:pathLst>
                <a:path w="3504" h="6472" extrusionOk="0">
                  <a:moveTo>
                    <a:pt x="1" y="0"/>
                  </a:moveTo>
                  <a:lnTo>
                    <a:pt x="3503" y="0"/>
                  </a:lnTo>
                  <a:lnTo>
                    <a:pt x="3503" y="6471"/>
                  </a:lnTo>
                  <a:lnTo>
                    <a:pt x="1" y="6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8"/>
            <p:cNvSpPr/>
            <p:nvPr/>
          </p:nvSpPr>
          <p:spPr>
            <a:xfrm>
              <a:off x="6882329" y="1879229"/>
              <a:ext cx="61171" cy="113017"/>
            </a:xfrm>
            <a:custGeom>
              <a:avLst/>
              <a:gdLst/>
              <a:ahLst/>
              <a:cxnLst/>
              <a:rect l="l" t="t" r="r" b="b"/>
              <a:pathLst>
                <a:path w="3503" h="6472" extrusionOk="0">
                  <a:moveTo>
                    <a:pt x="0" y="0"/>
                  </a:moveTo>
                  <a:lnTo>
                    <a:pt x="3503" y="0"/>
                  </a:lnTo>
                  <a:lnTo>
                    <a:pt x="3503" y="6471"/>
                  </a:lnTo>
                  <a:lnTo>
                    <a:pt x="0" y="6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8"/>
            <p:cNvSpPr/>
            <p:nvPr/>
          </p:nvSpPr>
          <p:spPr>
            <a:xfrm>
              <a:off x="7025042" y="1879229"/>
              <a:ext cx="61189" cy="113017"/>
            </a:xfrm>
            <a:custGeom>
              <a:avLst/>
              <a:gdLst/>
              <a:ahLst/>
              <a:cxnLst/>
              <a:rect l="l" t="t" r="r" b="b"/>
              <a:pathLst>
                <a:path w="3504" h="6472" extrusionOk="0">
                  <a:moveTo>
                    <a:pt x="1" y="0"/>
                  </a:moveTo>
                  <a:lnTo>
                    <a:pt x="3503" y="0"/>
                  </a:lnTo>
                  <a:lnTo>
                    <a:pt x="3503" y="6471"/>
                  </a:lnTo>
                  <a:lnTo>
                    <a:pt x="1" y="6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8"/>
            <p:cNvSpPr/>
            <p:nvPr/>
          </p:nvSpPr>
          <p:spPr>
            <a:xfrm>
              <a:off x="6169304" y="2076708"/>
              <a:ext cx="61171" cy="112441"/>
            </a:xfrm>
            <a:custGeom>
              <a:avLst/>
              <a:gdLst/>
              <a:ahLst/>
              <a:cxnLst/>
              <a:rect l="l" t="t" r="r" b="b"/>
              <a:pathLst>
                <a:path w="3503" h="6439" extrusionOk="0">
                  <a:moveTo>
                    <a:pt x="0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0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8"/>
            <p:cNvSpPr/>
            <p:nvPr/>
          </p:nvSpPr>
          <p:spPr>
            <a:xfrm>
              <a:off x="6312017" y="2076708"/>
              <a:ext cx="61189" cy="112441"/>
            </a:xfrm>
            <a:custGeom>
              <a:avLst/>
              <a:gdLst/>
              <a:ahLst/>
              <a:cxnLst/>
              <a:rect l="l" t="t" r="r" b="b"/>
              <a:pathLst>
                <a:path w="3504" h="6439" extrusionOk="0">
                  <a:moveTo>
                    <a:pt x="1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1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8"/>
            <p:cNvSpPr/>
            <p:nvPr/>
          </p:nvSpPr>
          <p:spPr>
            <a:xfrm>
              <a:off x="6454748" y="2076708"/>
              <a:ext cx="60595" cy="112441"/>
            </a:xfrm>
            <a:custGeom>
              <a:avLst/>
              <a:gdLst/>
              <a:ahLst/>
              <a:cxnLst/>
              <a:rect l="l" t="t" r="r" b="b"/>
              <a:pathLst>
                <a:path w="3470" h="6439" extrusionOk="0">
                  <a:moveTo>
                    <a:pt x="0" y="0"/>
                  </a:moveTo>
                  <a:lnTo>
                    <a:pt x="3469" y="0"/>
                  </a:lnTo>
                  <a:lnTo>
                    <a:pt x="3469" y="6438"/>
                  </a:lnTo>
                  <a:lnTo>
                    <a:pt x="0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8"/>
            <p:cNvSpPr/>
            <p:nvPr/>
          </p:nvSpPr>
          <p:spPr>
            <a:xfrm>
              <a:off x="6596885" y="2076708"/>
              <a:ext cx="61171" cy="112441"/>
            </a:xfrm>
            <a:custGeom>
              <a:avLst/>
              <a:gdLst/>
              <a:ahLst/>
              <a:cxnLst/>
              <a:rect l="l" t="t" r="r" b="b"/>
              <a:pathLst>
                <a:path w="3503" h="6439" extrusionOk="0">
                  <a:moveTo>
                    <a:pt x="0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0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8"/>
            <p:cNvSpPr/>
            <p:nvPr/>
          </p:nvSpPr>
          <p:spPr>
            <a:xfrm>
              <a:off x="6739598" y="2076708"/>
              <a:ext cx="61189" cy="112441"/>
            </a:xfrm>
            <a:custGeom>
              <a:avLst/>
              <a:gdLst/>
              <a:ahLst/>
              <a:cxnLst/>
              <a:rect l="l" t="t" r="r" b="b"/>
              <a:pathLst>
                <a:path w="3504" h="6439" extrusionOk="0">
                  <a:moveTo>
                    <a:pt x="1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1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8"/>
            <p:cNvSpPr/>
            <p:nvPr/>
          </p:nvSpPr>
          <p:spPr>
            <a:xfrm>
              <a:off x="6882329" y="2076708"/>
              <a:ext cx="61171" cy="112441"/>
            </a:xfrm>
            <a:custGeom>
              <a:avLst/>
              <a:gdLst/>
              <a:ahLst/>
              <a:cxnLst/>
              <a:rect l="l" t="t" r="r" b="b"/>
              <a:pathLst>
                <a:path w="3503" h="6439" extrusionOk="0">
                  <a:moveTo>
                    <a:pt x="0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0" y="6438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8"/>
            <p:cNvSpPr/>
            <p:nvPr/>
          </p:nvSpPr>
          <p:spPr>
            <a:xfrm>
              <a:off x="7025042" y="2076708"/>
              <a:ext cx="61189" cy="112441"/>
            </a:xfrm>
            <a:custGeom>
              <a:avLst/>
              <a:gdLst/>
              <a:ahLst/>
              <a:cxnLst/>
              <a:rect l="l" t="t" r="r" b="b"/>
              <a:pathLst>
                <a:path w="3504" h="6439" extrusionOk="0">
                  <a:moveTo>
                    <a:pt x="1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1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8"/>
            <p:cNvSpPr/>
            <p:nvPr/>
          </p:nvSpPr>
          <p:spPr>
            <a:xfrm>
              <a:off x="6169304" y="2273593"/>
              <a:ext cx="61171" cy="113035"/>
            </a:xfrm>
            <a:custGeom>
              <a:avLst/>
              <a:gdLst/>
              <a:ahLst/>
              <a:cxnLst/>
              <a:rect l="l" t="t" r="r" b="b"/>
              <a:pathLst>
                <a:path w="3503" h="6473" extrusionOk="0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8"/>
            <p:cNvSpPr/>
            <p:nvPr/>
          </p:nvSpPr>
          <p:spPr>
            <a:xfrm>
              <a:off x="6312017" y="2273593"/>
              <a:ext cx="61189" cy="113035"/>
            </a:xfrm>
            <a:custGeom>
              <a:avLst/>
              <a:gdLst/>
              <a:ahLst/>
              <a:cxnLst/>
              <a:rect l="l" t="t" r="r" b="b"/>
              <a:pathLst>
                <a:path w="3504" h="6473" extrusionOk="0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8"/>
            <p:cNvSpPr/>
            <p:nvPr/>
          </p:nvSpPr>
          <p:spPr>
            <a:xfrm>
              <a:off x="6454748" y="2273593"/>
              <a:ext cx="60595" cy="113035"/>
            </a:xfrm>
            <a:custGeom>
              <a:avLst/>
              <a:gdLst/>
              <a:ahLst/>
              <a:cxnLst/>
              <a:rect l="l" t="t" r="r" b="b"/>
              <a:pathLst>
                <a:path w="3470" h="6473" extrusionOk="0">
                  <a:moveTo>
                    <a:pt x="0" y="1"/>
                  </a:moveTo>
                  <a:lnTo>
                    <a:pt x="3469" y="1"/>
                  </a:lnTo>
                  <a:lnTo>
                    <a:pt x="3469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8"/>
            <p:cNvSpPr/>
            <p:nvPr/>
          </p:nvSpPr>
          <p:spPr>
            <a:xfrm>
              <a:off x="6596885" y="2273593"/>
              <a:ext cx="61171" cy="113035"/>
            </a:xfrm>
            <a:custGeom>
              <a:avLst/>
              <a:gdLst/>
              <a:ahLst/>
              <a:cxnLst/>
              <a:rect l="l" t="t" r="r" b="b"/>
              <a:pathLst>
                <a:path w="3503" h="6473" extrusionOk="0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8"/>
            <p:cNvSpPr/>
            <p:nvPr/>
          </p:nvSpPr>
          <p:spPr>
            <a:xfrm>
              <a:off x="6739598" y="2273593"/>
              <a:ext cx="61189" cy="113035"/>
            </a:xfrm>
            <a:custGeom>
              <a:avLst/>
              <a:gdLst/>
              <a:ahLst/>
              <a:cxnLst/>
              <a:rect l="l" t="t" r="r" b="b"/>
              <a:pathLst>
                <a:path w="3504" h="6473" extrusionOk="0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8"/>
            <p:cNvSpPr/>
            <p:nvPr/>
          </p:nvSpPr>
          <p:spPr>
            <a:xfrm>
              <a:off x="6882329" y="2273593"/>
              <a:ext cx="61171" cy="113035"/>
            </a:xfrm>
            <a:custGeom>
              <a:avLst/>
              <a:gdLst/>
              <a:ahLst/>
              <a:cxnLst/>
              <a:rect l="l" t="t" r="r" b="b"/>
              <a:pathLst>
                <a:path w="3503" h="6473" extrusionOk="0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8"/>
            <p:cNvSpPr/>
            <p:nvPr/>
          </p:nvSpPr>
          <p:spPr>
            <a:xfrm>
              <a:off x="7025042" y="2273593"/>
              <a:ext cx="61189" cy="113035"/>
            </a:xfrm>
            <a:custGeom>
              <a:avLst/>
              <a:gdLst/>
              <a:ahLst/>
              <a:cxnLst/>
              <a:rect l="l" t="t" r="r" b="b"/>
              <a:pathLst>
                <a:path w="3504" h="6473" extrusionOk="0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8"/>
            <p:cNvSpPr/>
            <p:nvPr/>
          </p:nvSpPr>
          <p:spPr>
            <a:xfrm>
              <a:off x="6074354" y="1210459"/>
              <a:ext cx="1106756" cy="60019"/>
            </a:xfrm>
            <a:custGeom>
              <a:avLst/>
              <a:gdLst/>
              <a:ahLst/>
              <a:cxnLst/>
              <a:rect l="l" t="t" r="r" b="b"/>
              <a:pathLst>
                <a:path w="63379" h="3437" extrusionOk="0">
                  <a:moveTo>
                    <a:pt x="0" y="1"/>
                  </a:moveTo>
                  <a:lnTo>
                    <a:pt x="63379" y="1"/>
                  </a:lnTo>
                  <a:lnTo>
                    <a:pt x="63379" y="3437"/>
                  </a:lnTo>
                  <a:lnTo>
                    <a:pt x="0" y="34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8"/>
            <p:cNvSpPr/>
            <p:nvPr/>
          </p:nvSpPr>
          <p:spPr>
            <a:xfrm>
              <a:off x="6045225" y="1289115"/>
              <a:ext cx="1165011" cy="59425"/>
            </a:xfrm>
            <a:custGeom>
              <a:avLst/>
              <a:gdLst/>
              <a:ahLst/>
              <a:cxnLst/>
              <a:rect l="l" t="t" r="r" b="b"/>
              <a:pathLst>
                <a:path w="66715" h="3403" extrusionOk="0">
                  <a:moveTo>
                    <a:pt x="0" y="0"/>
                  </a:moveTo>
                  <a:lnTo>
                    <a:pt x="66715" y="0"/>
                  </a:lnTo>
                  <a:lnTo>
                    <a:pt x="66715" y="3403"/>
                  </a:lnTo>
                  <a:lnTo>
                    <a:pt x="0" y="34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8"/>
            <p:cNvSpPr/>
            <p:nvPr/>
          </p:nvSpPr>
          <p:spPr>
            <a:xfrm>
              <a:off x="6018418" y="1367754"/>
              <a:ext cx="1218603" cy="82144"/>
            </a:xfrm>
            <a:custGeom>
              <a:avLst/>
              <a:gdLst/>
              <a:ahLst/>
              <a:cxnLst/>
              <a:rect l="l" t="t" r="r" b="b"/>
              <a:pathLst>
                <a:path w="69784" h="4704" extrusionOk="0">
                  <a:moveTo>
                    <a:pt x="1" y="0"/>
                  </a:moveTo>
                  <a:lnTo>
                    <a:pt x="69784" y="0"/>
                  </a:lnTo>
                  <a:lnTo>
                    <a:pt x="69784" y="4704"/>
                  </a:lnTo>
                  <a:lnTo>
                    <a:pt x="1" y="47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9" name="Google Shape;2029;p38"/>
          <p:cNvGrpSpPr/>
          <p:nvPr/>
        </p:nvGrpSpPr>
        <p:grpSpPr>
          <a:xfrm flipH="1">
            <a:off x="5832406" y="836726"/>
            <a:ext cx="733529" cy="380606"/>
            <a:chOff x="6315950" y="1768200"/>
            <a:chExt cx="840625" cy="436175"/>
          </a:xfrm>
        </p:grpSpPr>
        <p:sp>
          <p:nvSpPr>
            <p:cNvPr id="2030" name="Google Shape;2030;p38"/>
            <p:cNvSpPr/>
            <p:nvPr/>
          </p:nvSpPr>
          <p:spPr>
            <a:xfrm>
              <a:off x="6315950" y="1985850"/>
              <a:ext cx="840625" cy="218525"/>
            </a:xfrm>
            <a:custGeom>
              <a:avLst/>
              <a:gdLst/>
              <a:ahLst/>
              <a:cxnLst/>
              <a:rect l="l" t="t" r="r" b="b"/>
              <a:pathLst>
                <a:path w="33625" h="8741" extrusionOk="0">
                  <a:moveTo>
                    <a:pt x="33625" y="4371"/>
                  </a:moveTo>
                  <a:cubicBezTo>
                    <a:pt x="33625" y="6772"/>
                    <a:pt x="31690" y="8741"/>
                    <a:pt x="29255" y="8741"/>
                  </a:cubicBezTo>
                  <a:lnTo>
                    <a:pt x="4370" y="8741"/>
                  </a:lnTo>
                  <a:cubicBezTo>
                    <a:pt x="1935" y="8741"/>
                    <a:pt x="1" y="6772"/>
                    <a:pt x="1" y="4371"/>
                  </a:cubicBezTo>
                  <a:lnTo>
                    <a:pt x="1" y="4371"/>
                  </a:lnTo>
                  <a:cubicBezTo>
                    <a:pt x="1" y="1936"/>
                    <a:pt x="1935" y="1"/>
                    <a:pt x="4370" y="1"/>
                  </a:cubicBezTo>
                  <a:lnTo>
                    <a:pt x="29255" y="1"/>
                  </a:lnTo>
                  <a:cubicBezTo>
                    <a:pt x="31690" y="1"/>
                    <a:pt x="33625" y="1936"/>
                    <a:pt x="33625" y="43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8"/>
            <p:cNvSpPr/>
            <p:nvPr/>
          </p:nvSpPr>
          <p:spPr>
            <a:xfrm>
              <a:off x="6427700" y="1871600"/>
              <a:ext cx="617125" cy="169325"/>
            </a:xfrm>
            <a:custGeom>
              <a:avLst/>
              <a:gdLst/>
              <a:ahLst/>
              <a:cxnLst/>
              <a:rect l="l" t="t" r="r" b="b"/>
              <a:pathLst>
                <a:path w="24685" h="6773" extrusionOk="0">
                  <a:moveTo>
                    <a:pt x="24685" y="3370"/>
                  </a:moveTo>
                  <a:cubicBezTo>
                    <a:pt x="24685" y="5238"/>
                    <a:pt x="22817" y="6773"/>
                    <a:pt x="20482" y="6773"/>
                  </a:cubicBezTo>
                  <a:lnTo>
                    <a:pt x="4203" y="6773"/>
                  </a:lnTo>
                  <a:cubicBezTo>
                    <a:pt x="1868" y="6773"/>
                    <a:pt x="0" y="5238"/>
                    <a:pt x="0" y="3370"/>
                  </a:cubicBezTo>
                  <a:lnTo>
                    <a:pt x="0" y="3370"/>
                  </a:lnTo>
                  <a:cubicBezTo>
                    <a:pt x="0" y="1502"/>
                    <a:pt x="1868" y="1"/>
                    <a:pt x="4203" y="1"/>
                  </a:cubicBezTo>
                  <a:lnTo>
                    <a:pt x="20482" y="1"/>
                  </a:lnTo>
                  <a:cubicBezTo>
                    <a:pt x="22817" y="1"/>
                    <a:pt x="24685" y="1502"/>
                    <a:pt x="24685" y="33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8"/>
            <p:cNvSpPr/>
            <p:nvPr/>
          </p:nvSpPr>
          <p:spPr>
            <a:xfrm>
              <a:off x="6591150" y="1768200"/>
              <a:ext cx="288575" cy="272725"/>
            </a:xfrm>
            <a:custGeom>
              <a:avLst/>
              <a:gdLst/>
              <a:ahLst/>
              <a:cxnLst/>
              <a:rect l="l" t="t" r="r" b="b"/>
              <a:pathLst>
                <a:path w="11543" h="10909" extrusionOk="0">
                  <a:moveTo>
                    <a:pt x="11542" y="5438"/>
                  </a:moveTo>
                  <a:cubicBezTo>
                    <a:pt x="11542" y="8473"/>
                    <a:pt x="8974" y="10909"/>
                    <a:pt x="5771" y="10909"/>
                  </a:cubicBezTo>
                  <a:cubicBezTo>
                    <a:pt x="2602" y="10909"/>
                    <a:pt x="0" y="8473"/>
                    <a:pt x="0" y="5438"/>
                  </a:cubicBezTo>
                  <a:cubicBezTo>
                    <a:pt x="0" y="2436"/>
                    <a:pt x="2602" y="1"/>
                    <a:pt x="5771" y="1"/>
                  </a:cubicBezTo>
                  <a:cubicBezTo>
                    <a:pt x="8974" y="1"/>
                    <a:pt x="11542" y="2436"/>
                    <a:pt x="11542" y="54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3" name="Google Shape;2033;p38"/>
          <p:cNvGrpSpPr/>
          <p:nvPr/>
        </p:nvGrpSpPr>
        <p:grpSpPr>
          <a:xfrm flipH="1">
            <a:off x="7605115" y="802471"/>
            <a:ext cx="416039" cy="215367"/>
            <a:chOff x="4483800" y="1888300"/>
            <a:chExt cx="589625" cy="305225"/>
          </a:xfrm>
        </p:grpSpPr>
        <p:sp>
          <p:nvSpPr>
            <p:cNvPr id="2034" name="Google Shape;2034;p38"/>
            <p:cNvSpPr/>
            <p:nvPr/>
          </p:nvSpPr>
          <p:spPr>
            <a:xfrm>
              <a:off x="4483800" y="2040075"/>
              <a:ext cx="589625" cy="153450"/>
            </a:xfrm>
            <a:custGeom>
              <a:avLst/>
              <a:gdLst/>
              <a:ahLst/>
              <a:cxnLst/>
              <a:rect l="l" t="t" r="r" b="b"/>
              <a:pathLst>
                <a:path w="23585" h="6138" extrusionOk="0">
                  <a:moveTo>
                    <a:pt x="23584" y="3069"/>
                  </a:moveTo>
                  <a:cubicBezTo>
                    <a:pt x="23584" y="4770"/>
                    <a:pt x="22183" y="6138"/>
                    <a:pt x="20516" y="6138"/>
                  </a:cubicBezTo>
                  <a:lnTo>
                    <a:pt x="3070" y="6138"/>
                  </a:lnTo>
                  <a:cubicBezTo>
                    <a:pt x="1369" y="6138"/>
                    <a:pt x="1" y="4770"/>
                    <a:pt x="1" y="3069"/>
                  </a:cubicBezTo>
                  <a:lnTo>
                    <a:pt x="1" y="3069"/>
                  </a:lnTo>
                  <a:cubicBezTo>
                    <a:pt x="1" y="1368"/>
                    <a:pt x="1369" y="0"/>
                    <a:pt x="3070" y="0"/>
                  </a:cubicBezTo>
                  <a:lnTo>
                    <a:pt x="20516" y="0"/>
                  </a:lnTo>
                  <a:cubicBezTo>
                    <a:pt x="22183" y="0"/>
                    <a:pt x="23584" y="1368"/>
                    <a:pt x="23584" y="30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4562200" y="1960000"/>
              <a:ext cx="432825" cy="118450"/>
            </a:xfrm>
            <a:custGeom>
              <a:avLst/>
              <a:gdLst/>
              <a:ahLst/>
              <a:cxnLst/>
              <a:rect l="l" t="t" r="r" b="b"/>
              <a:pathLst>
                <a:path w="17313" h="4738" extrusionOk="0">
                  <a:moveTo>
                    <a:pt x="17313" y="2369"/>
                  </a:moveTo>
                  <a:cubicBezTo>
                    <a:pt x="17313" y="3704"/>
                    <a:pt x="15979" y="4738"/>
                    <a:pt x="14344" y="4738"/>
                  </a:cubicBezTo>
                  <a:lnTo>
                    <a:pt x="2936" y="4738"/>
                  </a:lnTo>
                  <a:cubicBezTo>
                    <a:pt x="1335" y="4738"/>
                    <a:pt x="1" y="3704"/>
                    <a:pt x="1" y="2369"/>
                  </a:cubicBezTo>
                  <a:lnTo>
                    <a:pt x="1" y="2369"/>
                  </a:lnTo>
                  <a:cubicBezTo>
                    <a:pt x="1" y="1068"/>
                    <a:pt x="1335" y="1"/>
                    <a:pt x="2936" y="1"/>
                  </a:cubicBezTo>
                  <a:lnTo>
                    <a:pt x="14344" y="1"/>
                  </a:lnTo>
                  <a:cubicBezTo>
                    <a:pt x="15979" y="1"/>
                    <a:pt x="17313" y="1068"/>
                    <a:pt x="17313" y="2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4677275" y="1888300"/>
              <a:ext cx="201850" cy="190975"/>
            </a:xfrm>
            <a:custGeom>
              <a:avLst/>
              <a:gdLst/>
              <a:ahLst/>
              <a:cxnLst/>
              <a:rect l="l" t="t" r="r" b="b"/>
              <a:pathLst>
                <a:path w="8074" h="7639" extrusionOk="0">
                  <a:moveTo>
                    <a:pt x="8073" y="3803"/>
                  </a:moveTo>
                  <a:cubicBezTo>
                    <a:pt x="8073" y="5904"/>
                    <a:pt x="6272" y="7639"/>
                    <a:pt x="4037" y="7639"/>
                  </a:cubicBezTo>
                  <a:cubicBezTo>
                    <a:pt x="1802" y="7639"/>
                    <a:pt x="1" y="5904"/>
                    <a:pt x="1" y="3803"/>
                  </a:cubicBezTo>
                  <a:cubicBezTo>
                    <a:pt x="1" y="1701"/>
                    <a:pt x="1802" y="0"/>
                    <a:pt x="4037" y="0"/>
                  </a:cubicBezTo>
                  <a:cubicBezTo>
                    <a:pt x="6272" y="0"/>
                    <a:pt x="8073" y="1701"/>
                    <a:pt x="8073" y="38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7" name="Google Shape;2037;p38"/>
          <p:cNvGrpSpPr/>
          <p:nvPr/>
        </p:nvGrpSpPr>
        <p:grpSpPr>
          <a:xfrm flipH="1">
            <a:off x="7130266" y="604547"/>
            <a:ext cx="474869" cy="245972"/>
            <a:chOff x="5620450" y="1593925"/>
            <a:chExt cx="673000" cy="348600"/>
          </a:xfrm>
        </p:grpSpPr>
        <p:sp>
          <p:nvSpPr>
            <p:cNvPr id="2038" name="Google Shape;2038;p38"/>
            <p:cNvSpPr/>
            <p:nvPr/>
          </p:nvSpPr>
          <p:spPr>
            <a:xfrm>
              <a:off x="5620450" y="1767375"/>
              <a:ext cx="673000" cy="175150"/>
            </a:xfrm>
            <a:custGeom>
              <a:avLst/>
              <a:gdLst/>
              <a:ahLst/>
              <a:cxnLst/>
              <a:rect l="l" t="t" r="r" b="b"/>
              <a:pathLst>
                <a:path w="26920" h="7006" extrusionOk="0">
                  <a:moveTo>
                    <a:pt x="26920" y="3503"/>
                  </a:moveTo>
                  <a:cubicBezTo>
                    <a:pt x="26920" y="5438"/>
                    <a:pt x="25352" y="7005"/>
                    <a:pt x="23417" y="7005"/>
                  </a:cubicBezTo>
                  <a:lnTo>
                    <a:pt x="3503" y="7005"/>
                  </a:lnTo>
                  <a:cubicBezTo>
                    <a:pt x="1569" y="7005"/>
                    <a:pt x="1" y="5438"/>
                    <a:pt x="1" y="3503"/>
                  </a:cubicBezTo>
                  <a:lnTo>
                    <a:pt x="1" y="3503"/>
                  </a:lnTo>
                  <a:cubicBezTo>
                    <a:pt x="1" y="1568"/>
                    <a:pt x="1569" y="0"/>
                    <a:pt x="3503" y="0"/>
                  </a:cubicBezTo>
                  <a:lnTo>
                    <a:pt x="23417" y="0"/>
                  </a:lnTo>
                  <a:cubicBezTo>
                    <a:pt x="25352" y="0"/>
                    <a:pt x="26920" y="1568"/>
                    <a:pt x="26920" y="35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5710525" y="1676475"/>
              <a:ext cx="493700" cy="135125"/>
            </a:xfrm>
            <a:custGeom>
              <a:avLst/>
              <a:gdLst/>
              <a:ahLst/>
              <a:cxnLst/>
              <a:rect l="l" t="t" r="r" b="b"/>
              <a:pathLst>
                <a:path w="19748" h="5405" extrusionOk="0">
                  <a:moveTo>
                    <a:pt x="19748" y="2702"/>
                  </a:moveTo>
                  <a:cubicBezTo>
                    <a:pt x="19748" y="4203"/>
                    <a:pt x="18247" y="5404"/>
                    <a:pt x="16379" y="5404"/>
                  </a:cubicBezTo>
                  <a:lnTo>
                    <a:pt x="3336" y="5404"/>
                  </a:lnTo>
                  <a:cubicBezTo>
                    <a:pt x="1501" y="5404"/>
                    <a:pt x="0" y="4203"/>
                    <a:pt x="0" y="2702"/>
                  </a:cubicBezTo>
                  <a:lnTo>
                    <a:pt x="0" y="2702"/>
                  </a:lnTo>
                  <a:cubicBezTo>
                    <a:pt x="0" y="1201"/>
                    <a:pt x="1501" y="0"/>
                    <a:pt x="3336" y="0"/>
                  </a:cubicBezTo>
                  <a:lnTo>
                    <a:pt x="16379" y="0"/>
                  </a:lnTo>
                  <a:cubicBezTo>
                    <a:pt x="18247" y="0"/>
                    <a:pt x="19748" y="1201"/>
                    <a:pt x="19748" y="2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5841450" y="1593925"/>
              <a:ext cx="231025" cy="217675"/>
            </a:xfrm>
            <a:custGeom>
              <a:avLst/>
              <a:gdLst/>
              <a:ahLst/>
              <a:cxnLst/>
              <a:rect l="l" t="t" r="r" b="b"/>
              <a:pathLst>
                <a:path w="9241" h="8707" extrusionOk="0">
                  <a:moveTo>
                    <a:pt x="9240" y="4336"/>
                  </a:moveTo>
                  <a:cubicBezTo>
                    <a:pt x="9240" y="6772"/>
                    <a:pt x="7172" y="8706"/>
                    <a:pt x="4604" y="8706"/>
                  </a:cubicBezTo>
                  <a:cubicBezTo>
                    <a:pt x="2069" y="8706"/>
                    <a:pt x="0" y="6772"/>
                    <a:pt x="0" y="4336"/>
                  </a:cubicBezTo>
                  <a:cubicBezTo>
                    <a:pt x="0" y="1935"/>
                    <a:pt x="2069" y="0"/>
                    <a:pt x="4604" y="0"/>
                  </a:cubicBezTo>
                  <a:cubicBezTo>
                    <a:pt x="7172" y="0"/>
                    <a:pt x="9240" y="1935"/>
                    <a:pt x="9240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3" name="Google Shape;2083;p38"/>
          <p:cNvSpPr/>
          <p:nvPr/>
        </p:nvSpPr>
        <p:spPr>
          <a:xfrm>
            <a:off x="5681586" y="3268528"/>
            <a:ext cx="700694" cy="327458"/>
          </a:xfrm>
          <a:custGeom>
            <a:avLst/>
            <a:gdLst/>
            <a:ahLst/>
            <a:cxnLst/>
            <a:rect l="l" t="t" r="r" b="b"/>
            <a:pathLst>
              <a:path w="65409" h="26160" extrusionOk="0">
                <a:moveTo>
                  <a:pt x="13090" y="0"/>
                </a:moveTo>
                <a:cubicBezTo>
                  <a:pt x="5869" y="0"/>
                  <a:pt x="1" y="5849"/>
                  <a:pt x="1" y="13070"/>
                </a:cubicBezTo>
                <a:cubicBezTo>
                  <a:pt x="1" y="20291"/>
                  <a:pt x="5869" y="26159"/>
                  <a:pt x="13090" y="26159"/>
                </a:cubicBezTo>
                <a:lnTo>
                  <a:pt x="52339" y="26159"/>
                </a:lnTo>
                <a:cubicBezTo>
                  <a:pt x="59560" y="26159"/>
                  <a:pt x="65408" y="20291"/>
                  <a:pt x="65408" y="13070"/>
                </a:cubicBezTo>
                <a:cubicBezTo>
                  <a:pt x="65408" y="5849"/>
                  <a:pt x="59560" y="0"/>
                  <a:pt x="52339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084" name="Google Shape;2084;p38"/>
          <p:cNvSpPr/>
          <p:nvPr/>
        </p:nvSpPr>
        <p:spPr>
          <a:xfrm>
            <a:off x="5681586" y="4057642"/>
            <a:ext cx="700694" cy="327458"/>
          </a:xfrm>
          <a:custGeom>
            <a:avLst/>
            <a:gdLst/>
            <a:ahLst/>
            <a:cxnLst/>
            <a:rect l="l" t="t" r="r" b="b"/>
            <a:pathLst>
              <a:path w="65409" h="26160" extrusionOk="0">
                <a:moveTo>
                  <a:pt x="13090" y="0"/>
                </a:moveTo>
                <a:cubicBezTo>
                  <a:pt x="5869" y="0"/>
                  <a:pt x="1" y="5849"/>
                  <a:pt x="1" y="13070"/>
                </a:cubicBezTo>
                <a:cubicBezTo>
                  <a:pt x="1" y="20291"/>
                  <a:pt x="5869" y="26159"/>
                  <a:pt x="13090" y="26159"/>
                </a:cubicBezTo>
                <a:lnTo>
                  <a:pt x="52339" y="26159"/>
                </a:lnTo>
                <a:cubicBezTo>
                  <a:pt x="59560" y="26159"/>
                  <a:pt x="65408" y="20291"/>
                  <a:pt x="65408" y="13070"/>
                </a:cubicBezTo>
                <a:cubicBezTo>
                  <a:pt x="65408" y="5849"/>
                  <a:pt x="59560" y="0"/>
                  <a:pt x="52339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085" name="Google Shape;2085;p38"/>
          <p:cNvSpPr/>
          <p:nvPr/>
        </p:nvSpPr>
        <p:spPr>
          <a:xfrm>
            <a:off x="5681586" y="2420977"/>
            <a:ext cx="700694" cy="327458"/>
          </a:xfrm>
          <a:custGeom>
            <a:avLst/>
            <a:gdLst/>
            <a:ahLst/>
            <a:cxnLst/>
            <a:rect l="l" t="t" r="r" b="b"/>
            <a:pathLst>
              <a:path w="65409" h="26160" extrusionOk="0">
                <a:moveTo>
                  <a:pt x="13090" y="0"/>
                </a:moveTo>
                <a:cubicBezTo>
                  <a:pt x="5869" y="0"/>
                  <a:pt x="1" y="5849"/>
                  <a:pt x="1" y="13070"/>
                </a:cubicBezTo>
                <a:cubicBezTo>
                  <a:pt x="1" y="20291"/>
                  <a:pt x="5869" y="26159"/>
                  <a:pt x="13090" y="26159"/>
                </a:cubicBezTo>
                <a:lnTo>
                  <a:pt x="52339" y="26159"/>
                </a:lnTo>
                <a:cubicBezTo>
                  <a:pt x="59560" y="26159"/>
                  <a:pt x="65408" y="20291"/>
                  <a:pt x="65408" y="13070"/>
                </a:cubicBezTo>
                <a:cubicBezTo>
                  <a:pt x="65408" y="5849"/>
                  <a:pt x="59560" y="0"/>
                  <a:pt x="52339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086" name="Google Shape;2086;p38"/>
          <p:cNvSpPr/>
          <p:nvPr/>
        </p:nvSpPr>
        <p:spPr>
          <a:xfrm>
            <a:off x="5681586" y="1573425"/>
            <a:ext cx="700694" cy="327458"/>
          </a:xfrm>
          <a:custGeom>
            <a:avLst/>
            <a:gdLst/>
            <a:ahLst/>
            <a:cxnLst/>
            <a:rect l="l" t="t" r="r" b="b"/>
            <a:pathLst>
              <a:path w="65409" h="26160" extrusionOk="0">
                <a:moveTo>
                  <a:pt x="13090" y="0"/>
                </a:moveTo>
                <a:cubicBezTo>
                  <a:pt x="5869" y="0"/>
                  <a:pt x="1" y="5849"/>
                  <a:pt x="1" y="13070"/>
                </a:cubicBezTo>
                <a:cubicBezTo>
                  <a:pt x="1" y="20291"/>
                  <a:pt x="5869" y="26159"/>
                  <a:pt x="13090" y="26159"/>
                </a:cubicBezTo>
                <a:lnTo>
                  <a:pt x="52339" y="26159"/>
                </a:lnTo>
                <a:cubicBezTo>
                  <a:pt x="59560" y="26159"/>
                  <a:pt x="65408" y="20291"/>
                  <a:pt x="65408" y="13070"/>
                </a:cubicBezTo>
                <a:cubicBezTo>
                  <a:pt x="65408" y="5849"/>
                  <a:pt x="59560" y="0"/>
                  <a:pt x="52339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grpSp>
        <p:nvGrpSpPr>
          <p:cNvPr id="2087" name="Google Shape;2087;p38"/>
          <p:cNvGrpSpPr/>
          <p:nvPr/>
        </p:nvGrpSpPr>
        <p:grpSpPr>
          <a:xfrm>
            <a:off x="5702599" y="4750475"/>
            <a:ext cx="2740801" cy="403392"/>
            <a:chOff x="6166639" y="4750480"/>
            <a:chExt cx="2312913" cy="403392"/>
          </a:xfrm>
        </p:grpSpPr>
        <p:sp>
          <p:nvSpPr>
            <p:cNvPr id="2088" name="Google Shape;2088;p38"/>
            <p:cNvSpPr/>
            <p:nvPr/>
          </p:nvSpPr>
          <p:spPr>
            <a:xfrm flipH="1">
              <a:off x="6340340" y="4989020"/>
              <a:ext cx="33135" cy="121957"/>
            </a:xfrm>
            <a:custGeom>
              <a:avLst/>
              <a:gdLst/>
              <a:ahLst/>
              <a:cxnLst/>
              <a:rect l="l" t="t" r="r" b="b"/>
              <a:pathLst>
                <a:path w="2119" h="7798" extrusionOk="0">
                  <a:moveTo>
                    <a:pt x="1051" y="0"/>
                  </a:moveTo>
                  <a:cubicBezTo>
                    <a:pt x="534" y="0"/>
                    <a:pt x="17" y="342"/>
                    <a:pt x="17" y="1026"/>
                  </a:cubicBezTo>
                  <a:cubicBezTo>
                    <a:pt x="17" y="2961"/>
                    <a:pt x="50" y="4862"/>
                    <a:pt x="17" y="6797"/>
                  </a:cubicBezTo>
                  <a:cubicBezTo>
                    <a:pt x="0" y="7464"/>
                    <a:pt x="517" y="7798"/>
                    <a:pt x="1038" y="7798"/>
                  </a:cubicBezTo>
                  <a:cubicBezTo>
                    <a:pt x="1560" y="7798"/>
                    <a:pt x="2085" y="7464"/>
                    <a:pt x="2085" y="6797"/>
                  </a:cubicBezTo>
                  <a:cubicBezTo>
                    <a:pt x="2118" y="4862"/>
                    <a:pt x="2085" y="2961"/>
                    <a:pt x="2085" y="1026"/>
                  </a:cubicBezTo>
                  <a:cubicBezTo>
                    <a:pt x="2085" y="342"/>
                    <a:pt x="1568" y="0"/>
                    <a:pt x="1051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8"/>
            <p:cNvSpPr/>
            <p:nvPr/>
          </p:nvSpPr>
          <p:spPr>
            <a:xfrm flipH="1">
              <a:off x="6277236" y="4750480"/>
              <a:ext cx="161718" cy="270784"/>
            </a:xfrm>
            <a:custGeom>
              <a:avLst/>
              <a:gdLst/>
              <a:ahLst/>
              <a:cxnLst/>
              <a:rect l="l" t="t" r="r" b="b"/>
              <a:pathLst>
                <a:path w="10342" h="17314" extrusionOk="0">
                  <a:moveTo>
                    <a:pt x="5171" y="1"/>
                  </a:moveTo>
                  <a:cubicBezTo>
                    <a:pt x="2302" y="1"/>
                    <a:pt x="1" y="10175"/>
                    <a:pt x="1" y="12710"/>
                  </a:cubicBezTo>
                  <a:cubicBezTo>
                    <a:pt x="1" y="15245"/>
                    <a:pt x="2302" y="17313"/>
                    <a:pt x="5171" y="17313"/>
                  </a:cubicBezTo>
                  <a:cubicBezTo>
                    <a:pt x="8007" y="17313"/>
                    <a:pt x="10342" y="15245"/>
                    <a:pt x="10342" y="12710"/>
                  </a:cubicBezTo>
                  <a:cubicBezTo>
                    <a:pt x="10342" y="10175"/>
                    <a:pt x="8007" y="1"/>
                    <a:pt x="5171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8"/>
            <p:cNvSpPr/>
            <p:nvPr/>
          </p:nvSpPr>
          <p:spPr>
            <a:xfrm flipH="1">
              <a:off x="6568304" y="4989020"/>
              <a:ext cx="33401" cy="121957"/>
            </a:xfrm>
            <a:custGeom>
              <a:avLst/>
              <a:gdLst/>
              <a:ahLst/>
              <a:cxnLst/>
              <a:rect l="l" t="t" r="r" b="b"/>
              <a:pathLst>
                <a:path w="2136" h="7798" extrusionOk="0">
                  <a:moveTo>
                    <a:pt x="1051" y="0"/>
                  </a:moveTo>
                  <a:cubicBezTo>
                    <a:pt x="526" y="0"/>
                    <a:pt x="0" y="342"/>
                    <a:pt x="0" y="1026"/>
                  </a:cubicBezTo>
                  <a:cubicBezTo>
                    <a:pt x="0" y="2961"/>
                    <a:pt x="34" y="4862"/>
                    <a:pt x="0" y="6797"/>
                  </a:cubicBezTo>
                  <a:cubicBezTo>
                    <a:pt x="0" y="7464"/>
                    <a:pt x="517" y="7798"/>
                    <a:pt x="1039" y="7798"/>
                  </a:cubicBezTo>
                  <a:cubicBezTo>
                    <a:pt x="1560" y="7798"/>
                    <a:pt x="2085" y="7464"/>
                    <a:pt x="2102" y="6797"/>
                  </a:cubicBezTo>
                  <a:cubicBezTo>
                    <a:pt x="2135" y="4862"/>
                    <a:pt x="2102" y="2961"/>
                    <a:pt x="2102" y="1026"/>
                  </a:cubicBezTo>
                  <a:cubicBezTo>
                    <a:pt x="2102" y="342"/>
                    <a:pt x="1576" y="0"/>
                    <a:pt x="1051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8"/>
            <p:cNvSpPr/>
            <p:nvPr/>
          </p:nvSpPr>
          <p:spPr>
            <a:xfrm flipH="1">
              <a:off x="6505716" y="4750480"/>
              <a:ext cx="161718" cy="270784"/>
            </a:xfrm>
            <a:custGeom>
              <a:avLst/>
              <a:gdLst/>
              <a:ahLst/>
              <a:cxnLst/>
              <a:rect l="l" t="t" r="r" b="b"/>
              <a:pathLst>
                <a:path w="10342" h="17314" extrusionOk="0">
                  <a:moveTo>
                    <a:pt x="5171" y="1"/>
                  </a:moveTo>
                  <a:cubicBezTo>
                    <a:pt x="2335" y="1"/>
                    <a:pt x="0" y="10175"/>
                    <a:pt x="0" y="12710"/>
                  </a:cubicBezTo>
                  <a:cubicBezTo>
                    <a:pt x="0" y="15245"/>
                    <a:pt x="2335" y="17313"/>
                    <a:pt x="5171" y="17313"/>
                  </a:cubicBezTo>
                  <a:cubicBezTo>
                    <a:pt x="8039" y="17313"/>
                    <a:pt x="10341" y="15245"/>
                    <a:pt x="10341" y="12710"/>
                  </a:cubicBezTo>
                  <a:cubicBezTo>
                    <a:pt x="10341" y="10175"/>
                    <a:pt x="8039" y="1"/>
                    <a:pt x="5171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8"/>
            <p:cNvSpPr/>
            <p:nvPr/>
          </p:nvSpPr>
          <p:spPr>
            <a:xfrm flipH="1">
              <a:off x="6796801" y="4989020"/>
              <a:ext cx="33135" cy="121957"/>
            </a:xfrm>
            <a:custGeom>
              <a:avLst/>
              <a:gdLst/>
              <a:ahLst/>
              <a:cxnLst/>
              <a:rect l="l" t="t" r="r" b="b"/>
              <a:pathLst>
                <a:path w="2119" h="7798" extrusionOk="0">
                  <a:moveTo>
                    <a:pt x="1051" y="0"/>
                  </a:moveTo>
                  <a:cubicBezTo>
                    <a:pt x="534" y="0"/>
                    <a:pt x="17" y="342"/>
                    <a:pt x="17" y="1026"/>
                  </a:cubicBezTo>
                  <a:cubicBezTo>
                    <a:pt x="17" y="2961"/>
                    <a:pt x="51" y="4862"/>
                    <a:pt x="17" y="6797"/>
                  </a:cubicBezTo>
                  <a:cubicBezTo>
                    <a:pt x="1" y="7464"/>
                    <a:pt x="518" y="7798"/>
                    <a:pt x="1039" y="7798"/>
                  </a:cubicBezTo>
                  <a:cubicBezTo>
                    <a:pt x="1560" y="7798"/>
                    <a:pt x="2085" y="7464"/>
                    <a:pt x="2085" y="6797"/>
                  </a:cubicBezTo>
                  <a:cubicBezTo>
                    <a:pt x="2119" y="4862"/>
                    <a:pt x="2085" y="2961"/>
                    <a:pt x="2085" y="1026"/>
                  </a:cubicBezTo>
                  <a:cubicBezTo>
                    <a:pt x="2085" y="342"/>
                    <a:pt x="1568" y="0"/>
                    <a:pt x="1051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8"/>
            <p:cNvSpPr/>
            <p:nvPr/>
          </p:nvSpPr>
          <p:spPr>
            <a:xfrm flipH="1">
              <a:off x="6733697" y="4750480"/>
              <a:ext cx="161702" cy="270784"/>
            </a:xfrm>
            <a:custGeom>
              <a:avLst/>
              <a:gdLst/>
              <a:ahLst/>
              <a:cxnLst/>
              <a:rect l="l" t="t" r="r" b="b"/>
              <a:pathLst>
                <a:path w="10341" h="17314" extrusionOk="0">
                  <a:moveTo>
                    <a:pt x="5171" y="1"/>
                  </a:moveTo>
                  <a:cubicBezTo>
                    <a:pt x="2302" y="1"/>
                    <a:pt x="0" y="10175"/>
                    <a:pt x="0" y="12710"/>
                  </a:cubicBezTo>
                  <a:cubicBezTo>
                    <a:pt x="0" y="15245"/>
                    <a:pt x="2302" y="17313"/>
                    <a:pt x="5171" y="17313"/>
                  </a:cubicBezTo>
                  <a:cubicBezTo>
                    <a:pt x="8006" y="17313"/>
                    <a:pt x="10341" y="15245"/>
                    <a:pt x="10341" y="12710"/>
                  </a:cubicBezTo>
                  <a:cubicBezTo>
                    <a:pt x="10341" y="10175"/>
                    <a:pt x="8006" y="1"/>
                    <a:pt x="5171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8"/>
            <p:cNvSpPr/>
            <p:nvPr/>
          </p:nvSpPr>
          <p:spPr>
            <a:xfrm flipH="1">
              <a:off x="6229227" y="4989020"/>
              <a:ext cx="33401" cy="121957"/>
            </a:xfrm>
            <a:custGeom>
              <a:avLst/>
              <a:gdLst/>
              <a:ahLst/>
              <a:cxnLst/>
              <a:rect l="l" t="t" r="r" b="b"/>
              <a:pathLst>
                <a:path w="2136" h="7798" extrusionOk="0">
                  <a:moveTo>
                    <a:pt x="1051" y="0"/>
                  </a:moveTo>
                  <a:cubicBezTo>
                    <a:pt x="526" y="0"/>
                    <a:pt x="1" y="342"/>
                    <a:pt x="1" y="1026"/>
                  </a:cubicBezTo>
                  <a:cubicBezTo>
                    <a:pt x="1" y="2961"/>
                    <a:pt x="34" y="4862"/>
                    <a:pt x="1" y="6797"/>
                  </a:cubicBezTo>
                  <a:cubicBezTo>
                    <a:pt x="1" y="7464"/>
                    <a:pt x="518" y="7798"/>
                    <a:pt x="1039" y="7798"/>
                  </a:cubicBezTo>
                  <a:cubicBezTo>
                    <a:pt x="1560" y="7798"/>
                    <a:pt x="2085" y="7464"/>
                    <a:pt x="2102" y="6797"/>
                  </a:cubicBezTo>
                  <a:cubicBezTo>
                    <a:pt x="2135" y="4862"/>
                    <a:pt x="2102" y="2961"/>
                    <a:pt x="2102" y="1026"/>
                  </a:cubicBezTo>
                  <a:cubicBezTo>
                    <a:pt x="2102" y="342"/>
                    <a:pt x="1577" y="0"/>
                    <a:pt x="1051" y="0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8"/>
            <p:cNvSpPr/>
            <p:nvPr/>
          </p:nvSpPr>
          <p:spPr>
            <a:xfrm flipH="1">
              <a:off x="6166639" y="4750480"/>
              <a:ext cx="161718" cy="270784"/>
            </a:xfrm>
            <a:custGeom>
              <a:avLst/>
              <a:gdLst/>
              <a:ahLst/>
              <a:cxnLst/>
              <a:rect l="l" t="t" r="r" b="b"/>
              <a:pathLst>
                <a:path w="10342" h="17314" extrusionOk="0">
                  <a:moveTo>
                    <a:pt x="5171" y="1"/>
                  </a:moveTo>
                  <a:cubicBezTo>
                    <a:pt x="2336" y="1"/>
                    <a:pt x="1" y="10175"/>
                    <a:pt x="1" y="12710"/>
                  </a:cubicBezTo>
                  <a:cubicBezTo>
                    <a:pt x="1" y="15245"/>
                    <a:pt x="2336" y="17313"/>
                    <a:pt x="5171" y="17313"/>
                  </a:cubicBezTo>
                  <a:cubicBezTo>
                    <a:pt x="8040" y="17313"/>
                    <a:pt x="10341" y="15245"/>
                    <a:pt x="10341" y="12710"/>
                  </a:cubicBezTo>
                  <a:cubicBezTo>
                    <a:pt x="10341" y="10175"/>
                    <a:pt x="8040" y="1"/>
                    <a:pt x="5171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8"/>
            <p:cNvSpPr/>
            <p:nvPr/>
          </p:nvSpPr>
          <p:spPr>
            <a:xfrm flipH="1">
              <a:off x="6457723" y="4989020"/>
              <a:ext cx="33135" cy="121957"/>
            </a:xfrm>
            <a:custGeom>
              <a:avLst/>
              <a:gdLst/>
              <a:ahLst/>
              <a:cxnLst/>
              <a:rect l="l" t="t" r="r" b="b"/>
              <a:pathLst>
                <a:path w="2119" h="7798" extrusionOk="0">
                  <a:moveTo>
                    <a:pt x="1052" y="0"/>
                  </a:moveTo>
                  <a:cubicBezTo>
                    <a:pt x="534" y="0"/>
                    <a:pt x="17" y="342"/>
                    <a:pt x="17" y="1026"/>
                  </a:cubicBezTo>
                  <a:cubicBezTo>
                    <a:pt x="17" y="2961"/>
                    <a:pt x="51" y="4862"/>
                    <a:pt x="17" y="6797"/>
                  </a:cubicBezTo>
                  <a:cubicBezTo>
                    <a:pt x="1" y="7464"/>
                    <a:pt x="518" y="7798"/>
                    <a:pt x="1039" y="7798"/>
                  </a:cubicBezTo>
                  <a:cubicBezTo>
                    <a:pt x="1560" y="7798"/>
                    <a:pt x="2086" y="7464"/>
                    <a:pt x="2086" y="6797"/>
                  </a:cubicBezTo>
                  <a:cubicBezTo>
                    <a:pt x="2119" y="4862"/>
                    <a:pt x="2086" y="2961"/>
                    <a:pt x="2086" y="1026"/>
                  </a:cubicBezTo>
                  <a:cubicBezTo>
                    <a:pt x="2086" y="342"/>
                    <a:pt x="1569" y="0"/>
                    <a:pt x="1052" y="0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8"/>
            <p:cNvSpPr/>
            <p:nvPr/>
          </p:nvSpPr>
          <p:spPr>
            <a:xfrm flipH="1">
              <a:off x="6394604" y="4750480"/>
              <a:ext cx="161718" cy="270784"/>
            </a:xfrm>
            <a:custGeom>
              <a:avLst/>
              <a:gdLst/>
              <a:ahLst/>
              <a:cxnLst/>
              <a:rect l="l" t="t" r="r" b="b"/>
              <a:pathLst>
                <a:path w="10342" h="17314" extrusionOk="0">
                  <a:moveTo>
                    <a:pt x="5171" y="1"/>
                  </a:moveTo>
                  <a:cubicBezTo>
                    <a:pt x="2302" y="1"/>
                    <a:pt x="0" y="10175"/>
                    <a:pt x="0" y="12710"/>
                  </a:cubicBezTo>
                  <a:cubicBezTo>
                    <a:pt x="0" y="15245"/>
                    <a:pt x="2302" y="17313"/>
                    <a:pt x="5171" y="17313"/>
                  </a:cubicBezTo>
                  <a:cubicBezTo>
                    <a:pt x="8006" y="17313"/>
                    <a:pt x="10341" y="15245"/>
                    <a:pt x="10341" y="12710"/>
                  </a:cubicBezTo>
                  <a:cubicBezTo>
                    <a:pt x="10341" y="10175"/>
                    <a:pt x="8006" y="1"/>
                    <a:pt x="5171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8"/>
            <p:cNvSpPr/>
            <p:nvPr/>
          </p:nvSpPr>
          <p:spPr>
            <a:xfrm flipH="1">
              <a:off x="6685688" y="4989020"/>
              <a:ext cx="33401" cy="121957"/>
            </a:xfrm>
            <a:custGeom>
              <a:avLst/>
              <a:gdLst/>
              <a:ahLst/>
              <a:cxnLst/>
              <a:rect l="l" t="t" r="r" b="b"/>
              <a:pathLst>
                <a:path w="2136" h="7798" extrusionOk="0">
                  <a:moveTo>
                    <a:pt x="1052" y="0"/>
                  </a:moveTo>
                  <a:cubicBezTo>
                    <a:pt x="526" y="0"/>
                    <a:pt x="1" y="342"/>
                    <a:pt x="1" y="1026"/>
                  </a:cubicBezTo>
                  <a:cubicBezTo>
                    <a:pt x="1" y="2961"/>
                    <a:pt x="34" y="4862"/>
                    <a:pt x="1" y="6797"/>
                  </a:cubicBezTo>
                  <a:cubicBezTo>
                    <a:pt x="1" y="7464"/>
                    <a:pt x="518" y="7798"/>
                    <a:pt x="1039" y="7798"/>
                  </a:cubicBezTo>
                  <a:cubicBezTo>
                    <a:pt x="1560" y="7798"/>
                    <a:pt x="2086" y="7464"/>
                    <a:pt x="2102" y="6797"/>
                  </a:cubicBezTo>
                  <a:cubicBezTo>
                    <a:pt x="2136" y="4862"/>
                    <a:pt x="2102" y="2961"/>
                    <a:pt x="2102" y="1026"/>
                  </a:cubicBezTo>
                  <a:cubicBezTo>
                    <a:pt x="2102" y="342"/>
                    <a:pt x="1577" y="0"/>
                    <a:pt x="1052" y="0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8"/>
            <p:cNvSpPr/>
            <p:nvPr/>
          </p:nvSpPr>
          <p:spPr>
            <a:xfrm flipH="1">
              <a:off x="6623100" y="4750480"/>
              <a:ext cx="161718" cy="270784"/>
            </a:xfrm>
            <a:custGeom>
              <a:avLst/>
              <a:gdLst/>
              <a:ahLst/>
              <a:cxnLst/>
              <a:rect l="l" t="t" r="r" b="b"/>
              <a:pathLst>
                <a:path w="10342" h="17314" extrusionOk="0">
                  <a:moveTo>
                    <a:pt x="5171" y="1"/>
                  </a:moveTo>
                  <a:cubicBezTo>
                    <a:pt x="2336" y="1"/>
                    <a:pt x="1" y="10175"/>
                    <a:pt x="1" y="12710"/>
                  </a:cubicBezTo>
                  <a:cubicBezTo>
                    <a:pt x="1" y="15245"/>
                    <a:pt x="2336" y="17313"/>
                    <a:pt x="5171" y="17313"/>
                  </a:cubicBezTo>
                  <a:cubicBezTo>
                    <a:pt x="8040" y="17313"/>
                    <a:pt x="10342" y="15245"/>
                    <a:pt x="10342" y="12710"/>
                  </a:cubicBezTo>
                  <a:cubicBezTo>
                    <a:pt x="10342" y="10175"/>
                    <a:pt x="8040" y="1"/>
                    <a:pt x="5171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0" name="Google Shape;2100;p38"/>
            <p:cNvGrpSpPr/>
            <p:nvPr/>
          </p:nvGrpSpPr>
          <p:grpSpPr>
            <a:xfrm flipH="1">
              <a:off x="6835318" y="4750480"/>
              <a:ext cx="500796" cy="360498"/>
              <a:chOff x="6741887" y="4758925"/>
              <a:chExt cx="489202" cy="352152"/>
            </a:xfrm>
          </p:grpSpPr>
          <p:sp>
            <p:nvSpPr>
              <p:cNvPr id="2101" name="Google Shape;2101;p38"/>
              <p:cNvSpPr/>
              <p:nvPr/>
            </p:nvSpPr>
            <p:spPr>
              <a:xfrm>
                <a:off x="7028781" y="4991942"/>
                <a:ext cx="32627" cy="119134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7798" extrusionOk="0">
                    <a:moveTo>
                      <a:pt x="1051" y="0"/>
                    </a:moveTo>
                    <a:cubicBezTo>
                      <a:pt x="526" y="0"/>
                      <a:pt x="0" y="342"/>
                      <a:pt x="0" y="1026"/>
                    </a:cubicBezTo>
                    <a:cubicBezTo>
                      <a:pt x="0" y="2961"/>
                      <a:pt x="34" y="4862"/>
                      <a:pt x="0" y="6797"/>
                    </a:cubicBezTo>
                    <a:cubicBezTo>
                      <a:pt x="0" y="7464"/>
                      <a:pt x="517" y="7798"/>
                      <a:pt x="1039" y="7798"/>
                    </a:cubicBezTo>
                    <a:cubicBezTo>
                      <a:pt x="1560" y="7798"/>
                      <a:pt x="2085" y="7464"/>
                      <a:pt x="2102" y="6797"/>
                    </a:cubicBezTo>
                    <a:cubicBezTo>
                      <a:pt x="2135" y="4862"/>
                      <a:pt x="2102" y="2961"/>
                      <a:pt x="2102" y="1026"/>
                    </a:cubicBezTo>
                    <a:cubicBezTo>
                      <a:pt x="2102" y="342"/>
                      <a:pt x="1576" y="0"/>
                      <a:pt x="1051" y="0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8"/>
              <p:cNvSpPr/>
              <p:nvPr/>
            </p:nvSpPr>
            <p:spPr>
              <a:xfrm>
                <a:off x="6964574" y="4758925"/>
                <a:ext cx="157974" cy="264515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7314" extrusionOk="0">
                    <a:moveTo>
                      <a:pt x="5171" y="1"/>
                    </a:moveTo>
                    <a:cubicBezTo>
                      <a:pt x="2335" y="1"/>
                      <a:pt x="0" y="10175"/>
                      <a:pt x="0" y="12710"/>
                    </a:cubicBezTo>
                    <a:cubicBezTo>
                      <a:pt x="0" y="15245"/>
                      <a:pt x="2335" y="17313"/>
                      <a:pt x="5171" y="17313"/>
                    </a:cubicBezTo>
                    <a:cubicBezTo>
                      <a:pt x="8039" y="17313"/>
                      <a:pt x="10341" y="15245"/>
                      <a:pt x="10341" y="12710"/>
                    </a:cubicBezTo>
                    <a:cubicBezTo>
                      <a:pt x="10341" y="10175"/>
                      <a:pt x="8039" y="1"/>
                      <a:pt x="5171" y="1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8"/>
              <p:cNvSpPr/>
              <p:nvPr/>
            </p:nvSpPr>
            <p:spPr>
              <a:xfrm>
                <a:off x="6805834" y="4991942"/>
                <a:ext cx="32368" cy="119134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7798" extrusionOk="0">
                    <a:moveTo>
                      <a:pt x="1051" y="0"/>
                    </a:moveTo>
                    <a:cubicBezTo>
                      <a:pt x="534" y="0"/>
                      <a:pt x="17" y="342"/>
                      <a:pt x="17" y="1026"/>
                    </a:cubicBezTo>
                    <a:cubicBezTo>
                      <a:pt x="17" y="2961"/>
                      <a:pt x="51" y="4862"/>
                      <a:pt x="17" y="6797"/>
                    </a:cubicBezTo>
                    <a:cubicBezTo>
                      <a:pt x="1" y="7464"/>
                      <a:pt x="518" y="7798"/>
                      <a:pt x="1039" y="7798"/>
                    </a:cubicBezTo>
                    <a:cubicBezTo>
                      <a:pt x="1560" y="7798"/>
                      <a:pt x="2085" y="7464"/>
                      <a:pt x="2085" y="6797"/>
                    </a:cubicBezTo>
                    <a:cubicBezTo>
                      <a:pt x="2119" y="4862"/>
                      <a:pt x="2085" y="2961"/>
                      <a:pt x="2085" y="1026"/>
                    </a:cubicBezTo>
                    <a:cubicBezTo>
                      <a:pt x="2085" y="342"/>
                      <a:pt x="1568" y="0"/>
                      <a:pt x="1051" y="0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38"/>
              <p:cNvSpPr/>
              <p:nvPr/>
            </p:nvSpPr>
            <p:spPr>
              <a:xfrm>
                <a:off x="6741887" y="4758925"/>
                <a:ext cx="157959" cy="264515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17314" extrusionOk="0">
                    <a:moveTo>
                      <a:pt x="5171" y="1"/>
                    </a:moveTo>
                    <a:cubicBezTo>
                      <a:pt x="2302" y="1"/>
                      <a:pt x="0" y="10175"/>
                      <a:pt x="0" y="12710"/>
                    </a:cubicBezTo>
                    <a:cubicBezTo>
                      <a:pt x="0" y="15245"/>
                      <a:pt x="2302" y="17313"/>
                      <a:pt x="5171" y="17313"/>
                    </a:cubicBezTo>
                    <a:cubicBezTo>
                      <a:pt x="8006" y="17313"/>
                      <a:pt x="10341" y="15245"/>
                      <a:pt x="10341" y="12710"/>
                    </a:cubicBezTo>
                    <a:cubicBezTo>
                      <a:pt x="10341" y="10175"/>
                      <a:pt x="8006" y="1"/>
                      <a:pt x="5171" y="1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8"/>
              <p:cNvSpPr/>
              <p:nvPr/>
            </p:nvSpPr>
            <p:spPr>
              <a:xfrm>
                <a:off x="7137062" y="4991942"/>
                <a:ext cx="32368" cy="119134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7798" extrusionOk="0">
                    <a:moveTo>
                      <a:pt x="1052" y="0"/>
                    </a:moveTo>
                    <a:cubicBezTo>
                      <a:pt x="534" y="0"/>
                      <a:pt x="17" y="342"/>
                      <a:pt x="17" y="1026"/>
                    </a:cubicBezTo>
                    <a:cubicBezTo>
                      <a:pt x="17" y="2961"/>
                      <a:pt x="51" y="4862"/>
                      <a:pt x="17" y="6797"/>
                    </a:cubicBezTo>
                    <a:cubicBezTo>
                      <a:pt x="1" y="7464"/>
                      <a:pt x="518" y="7798"/>
                      <a:pt x="1039" y="7798"/>
                    </a:cubicBezTo>
                    <a:cubicBezTo>
                      <a:pt x="1560" y="7798"/>
                      <a:pt x="2086" y="7464"/>
                      <a:pt x="2086" y="6797"/>
                    </a:cubicBezTo>
                    <a:cubicBezTo>
                      <a:pt x="2119" y="4862"/>
                      <a:pt x="2086" y="2961"/>
                      <a:pt x="2086" y="1026"/>
                    </a:cubicBezTo>
                    <a:cubicBezTo>
                      <a:pt x="2086" y="342"/>
                      <a:pt x="1569" y="0"/>
                      <a:pt x="1052" y="0"/>
                    </a:cubicBezTo>
                    <a:close/>
                  </a:path>
                </a:pathLst>
              </a:custGeom>
              <a:solidFill>
                <a:srgbClr val="EEC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8"/>
              <p:cNvSpPr/>
              <p:nvPr/>
            </p:nvSpPr>
            <p:spPr>
              <a:xfrm>
                <a:off x="7073114" y="4758925"/>
                <a:ext cx="157974" cy="264515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7314" extrusionOk="0">
                    <a:moveTo>
                      <a:pt x="5171" y="1"/>
                    </a:moveTo>
                    <a:cubicBezTo>
                      <a:pt x="2302" y="1"/>
                      <a:pt x="0" y="10175"/>
                      <a:pt x="0" y="12710"/>
                    </a:cubicBezTo>
                    <a:cubicBezTo>
                      <a:pt x="0" y="15245"/>
                      <a:pt x="2302" y="17313"/>
                      <a:pt x="5171" y="17313"/>
                    </a:cubicBezTo>
                    <a:cubicBezTo>
                      <a:pt x="8006" y="17313"/>
                      <a:pt x="10341" y="15245"/>
                      <a:pt x="10341" y="12710"/>
                    </a:cubicBezTo>
                    <a:cubicBezTo>
                      <a:pt x="10341" y="10175"/>
                      <a:pt x="8006" y="1"/>
                      <a:pt x="5171" y="1"/>
                    </a:cubicBezTo>
                    <a:close/>
                  </a:path>
                </a:pathLst>
              </a:custGeom>
              <a:solidFill>
                <a:srgbClr val="EEC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38"/>
              <p:cNvSpPr/>
              <p:nvPr/>
            </p:nvSpPr>
            <p:spPr>
              <a:xfrm>
                <a:off x="6914115" y="4991942"/>
                <a:ext cx="32627" cy="119134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7798" extrusionOk="0">
                    <a:moveTo>
                      <a:pt x="1052" y="0"/>
                    </a:moveTo>
                    <a:cubicBezTo>
                      <a:pt x="526" y="0"/>
                      <a:pt x="1" y="342"/>
                      <a:pt x="1" y="1026"/>
                    </a:cubicBezTo>
                    <a:cubicBezTo>
                      <a:pt x="1" y="2961"/>
                      <a:pt x="34" y="4862"/>
                      <a:pt x="1" y="6797"/>
                    </a:cubicBezTo>
                    <a:cubicBezTo>
                      <a:pt x="1" y="7464"/>
                      <a:pt x="518" y="7798"/>
                      <a:pt x="1039" y="7798"/>
                    </a:cubicBezTo>
                    <a:cubicBezTo>
                      <a:pt x="1560" y="7798"/>
                      <a:pt x="2086" y="7464"/>
                      <a:pt x="2102" y="6797"/>
                    </a:cubicBezTo>
                    <a:cubicBezTo>
                      <a:pt x="2136" y="4862"/>
                      <a:pt x="2102" y="2961"/>
                      <a:pt x="2102" y="1026"/>
                    </a:cubicBezTo>
                    <a:cubicBezTo>
                      <a:pt x="2102" y="342"/>
                      <a:pt x="1577" y="0"/>
                      <a:pt x="1052" y="0"/>
                    </a:cubicBezTo>
                    <a:close/>
                  </a:path>
                </a:pathLst>
              </a:custGeom>
              <a:solidFill>
                <a:srgbClr val="EEC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38"/>
              <p:cNvSpPr/>
              <p:nvPr/>
            </p:nvSpPr>
            <p:spPr>
              <a:xfrm>
                <a:off x="6849907" y="4758925"/>
                <a:ext cx="157974" cy="264515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7314" extrusionOk="0">
                    <a:moveTo>
                      <a:pt x="5171" y="1"/>
                    </a:moveTo>
                    <a:cubicBezTo>
                      <a:pt x="2336" y="1"/>
                      <a:pt x="1" y="10175"/>
                      <a:pt x="1" y="12710"/>
                    </a:cubicBezTo>
                    <a:cubicBezTo>
                      <a:pt x="1" y="15245"/>
                      <a:pt x="2336" y="17313"/>
                      <a:pt x="5171" y="17313"/>
                    </a:cubicBezTo>
                    <a:cubicBezTo>
                      <a:pt x="8040" y="17313"/>
                      <a:pt x="10342" y="15245"/>
                      <a:pt x="10342" y="12710"/>
                    </a:cubicBezTo>
                    <a:cubicBezTo>
                      <a:pt x="10342" y="10175"/>
                      <a:pt x="8040" y="1"/>
                      <a:pt x="5171" y="1"/>
                    </a:cubicBezTo>
                    <a:close/>
                  </a:path>
                </a:pathLst>
              </a:custGeom>
              <a:solidFill>
                <a:srgbClr val="EEC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9" name="Google Shape;2109;p38"/>
            <p:cNvSpPr/>
            <p:nvPr/>
          </p:nvSpPr>
          <p:spPr>
            <a:xfrm flipH="1">
              <a:off x="6229195" y="5090175"/>
              <a:ext cx="2250356" cy="63697"/>
            </a:xfrm>
            <a:custGeom>
              <a:avLst/>
              <a:gdLst/>
              <a:ahLst/>
              <a:cxnLst/>
              <a:rect l="l" t="t" r="r" b="b"/>
              <a:pathLst>
                <a:path w="246277" h="4170" extrusionOk="0">
                  <a:moveTo>
                    <a:pt x="1" y="0"/>
                  </a:moveTo>
                  <a:lnTo>
                    <a:pt x="246277" y="0"/>
                  </a:lnTo>
                  <a:lnTo>
                    <a:pt x="246277" y="4170"/>
                  </a:lnTo>
                  <a:lnTo>
                    <a:pt x="1" y="41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3295" y="1017838"/>
            <a:ext cx="3767603" cy="11695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Fira Sans Extra Condensed Medium" panose="020B0604020202020204" charset="0"/>
              </a:rPr>
              <a:t>Using </a:t>
            </a:r>
            <a:r>
              <a:rPr lang="en-US" dirty="0" smtClean="0">
                <a:latin typeface="Fira Sans Extra Condensed Medium" panose="020B0604020202020204" charset="0"/>
              </a:rPr>
              <a:t>“matplotlib” library to display some bar graphs and pie graph.</a:t>
            </a:r>
          </a:p>
          <a:p>
            <a:endParaRPr lang="en-US" dirty="0">
              <a:latin typeface="Fira Sans Extra Condensed Medium" panose="020B0604020202020204" charset="0"/>
            </a:endParaRPr>
          </a:p>
          <a:p>
            <a:r>
              <a:rPr lang="en-US" dirty="0">
                <a:latin typeface="Fira Sans Extra Condensed Medium" panose="020B0604020202020204" charset="0"/>
              </a:rPr>
              <a:t>In addition to visualization we trying to figure out if we have some outliers data. </a:t>
            </a:r>
            <a:endParaRPr lang="he-IL" dirty="0">
              <a:latin typeface="Fira Sans Extra Condensed Medium" panose="020B0604020202020204" charset="0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72" y="2186860"/>
            <a:ext cx="4543792" cy="1473102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38" y="3719263"/>
            <a:ext cx="4326226" cy="1395069"/>
          </a:xfrm>
          <a:prstGeom prst="rect">
            <a:avLst/>
          </a:prstGeom>
        </p:spPr>
      </p:pic>
      <p:sp>
        <p:nvSpPr>
          <p:cNvPr id="5" name="אליפסה 4"/>
          <p:cNvSpPr/>
          <p:nvPr/>
        </p:nvSpPr>
        <p:spPr>
          <a:xfrm>
            <a:off x="4258359" y="4181331"/>
            <a:ext cx="158437" cy="136653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29"/>
          <p:cNvSpPr txBox="1">
            <a:spLocks noGrp="1"/>
          </p:cNvSpPr>
          <p:nvPr>
            <p:ph type="title"/>
          </p:nvPr>
        </p:nvSpPr>
        <p:spPr>
          <a:xfrm>
            <a:off x="1916948" y="378521"/>
            <a:ext cx="480011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 dirty="0" smtClean="0"/>
              <a:t>Visualization Graphs</a:t>
            </a:r>
            <a:endParaRPr sz="35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364" y="1053201"/>
            <a:ext cx="1649686" cy="19237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57" y="1053202"/>
            <a:ext cx="1945922" cy="15937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2752" y="1053201"/>
            <a:ext cx="4662038" cy="29024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257" y="2840429"/>
            <a:ext cx="1819014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Fira Sans Extra Condensed Medium" panose="020B0604020202020204" charset="0"/>
              </a:rPr>
              <a:t>As we can see most apartments has 4 rooms!</a:t>
            </a:r>
            <a:endParaRPr lang="he-IL" dirty="0">
              <a:latin typeface="Fira Sans Extra Condensed Medium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65713" y="2370282"/>
            <a:ext cx="3588849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Fira Sans Extra Condensed Medium" panose="020B0604020202020204" charset="0"/>
              </a:rPr>
              <a:t>18 is characterized as a religious region so we can see it is the reason that we have little data on that region</a:t>
            </a:r>
            <a:endParaRPr lang="he-IL" dirty="0">
              <a:latin typeface="Fira Sans Extra Condensed Medium" panose="020B0604020202020204" charset="0"/>
            </a:endParaRPr>
          </a:p>
        </p:txBody>
      </p:sp>
      <p:sp>
        <p:nvSpPr>
          <p:cNvPr id="278" name="Google Shape;492;p22"/>
          <p:cNvSpPr/>
          <p:nvPr/>
        </p:nvSpPr>
        <p:spPr>
          <a:xfrm>
            <a:off x="5034943" y="3170436"/>
            <a:ext cx="992357" cy="248729"/>
          </a:xfrm>
          <a:custGeom>
            <a:avLst/>
            <a:gdLst/>
            <a:ahLst/>
            <a:cxnLst/>
            <a:rect l="l" t="t" r="r" b="b"/>
            <a:pathLst>
              <a:path w="52305" h="13110" extrusionOk="0">
                <a:moveTo>
                  <a:pt x="20549" y="0"/>
                </a:moveTo>
                <a:cubicBezTo>
                  <a:pt x="16312" y="0"/>
                  <a:pt x="12543" y="2001"/>
                  <a:pt x="10141" y="5104"/>
                </a:cubicBezTo>
                <a:cubicBezTo>
                  <a:pt x="9541" y="4970"/>
                  <a:pt x="8907" y="4870"/>
                  <a:pt x="8207" y="4870"/>
                </a:cubicBezTo>
                <a:cubicBezTo>
                  <a:pt x="3670" y="4870"/>
                  <a:pt x="1" y="8573"/>
                  <a:pt x="1" y="13109"/>
                </a:cubicBezTo>
                <a:lnTo>
                  <a:pt x="52305" y="13109"/>
                </a:lnTo>
                <a:cubicBezTo>
                  <a:pt x="52305" y="10207"/>
                  <a:pt x="49970" y="7872"/>
                  <a:pt x="47101" y="7872"/>
                </a:cubicBezTo>
                <a:cubicBezTo>
                  <a:pt x="45767" y="7872"/>
                  <a:pt x="44533" y="8373"/>
                  <a:pt x="43599" y="9207"/>
                </a:cubicBezTo>
                <a:cubicBezTo>
                  <a:pt x="42231" y="6638"/>
                  <a:pt x="39496" y="4870"/>
                  <a:pt x="36393" y="4870"/>
                </a:cubicBezTo>
                <a:cubicBezTo>
                  <a:pt x="34659" y="4870"/>
                  <a:pt x="33058" y="5404"/>
                  <a:pt x="31757" y="6305"/>
                </a:cubicBezTo>
                <a:cubicBezTo>
                  <a:pt x="29455" y="2535"/>
                  <a:pt x="25286" y="0"/>
                  <a:pt x="205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493;p22"/>
          <p:cNvSpPr/>
          <p:nvPr/>
        </p:nvSpPr>
        <p:spPr>
          <a:xfrm>
            <a:off x="4300413" y="3672363"/>
            <a:ext cx="894844" cy="223537"/>
          </a:xfrm>
          <a:custGeom>
            <a:avLst/>
            <a:gdLst/>
            <a:ahLst/>
            <a:cxnLst/>
            <a:rect l="l" t="t" r="r" b="b"/>
            <a:pathLst>
              <a:path w="42465" h="10608" extrusionOk="0">
                <a:moveTo>
                  <a:pt x="16679" y="0"/>
                </a:moveTo>
                <a:cubicBezTo>
                  <a:pt x="13243" y="0"/>
                  <a:pt x="10175" y="1601"/>
                  <a:pt x="8240" y="4137"/>
                </a:cubicBezTo>
                <a:cubicBezTo>
                  <a:pt x="7739" y="4037"/>
                  <a:pt x="7206" y="3936"/>
                  <a:pt x="6672" y="3936"/>
                </a:cubicBezTo>
                <a:cubicBezTo>
                  <a:pt x="2969" y="3936"/>
                  <a:pt x="1" y="6939"/>
                  <a:pt x="1" y="10608"/>
                </a:cubicBezTo>
                <a:lnTo>
                  <a:pt x="42464" y="10608"/>
                </a:lnTo>
                <a:cubicBezTo>
                  <a:pt x="42464" y="8273"/>
                  <a:pt x="40563" y="6372"/>
                  <a:pt x="38228" y="6372"/>
                </a:cubicBezTo>
                <a:cubicBezTo>
                  <a:pt x="37127" y="6372"/>
                  <a:pt x="36160" y="6805"/>
                  <a:pt x="35393" y="7472"/>
                </a:cubicBezTo>
                <a:cubicBezTo>
                  <a:pt x="34292" y="5371"/>
                  <a:pt x="32057" y="3936"/>
                  <a:pt x="29522" y="3936"/>
                </a:cubicBezTo>
                <a:cubicBezTo>
                  <a:pt x="28121" y="3936"/>
                  <a:pt x="26853" y="4370"/>
                  <a:pt x="25786" y="5104"/>
                </a:cubicBezTo>
                <a:cubicBezTo>
                  <a:pt x="23918" y="2035"/>
                  <a:pt x="20515" y="0"/>
                  <a:pt x="166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494;p22"/>
          <p:cNvSpPr/>
          <p:nvPr/>
        </p:nvSpPr>
        <p:spPr>
          <a:xfrm>
            <a:off x="5662812" y="4063987"/>
            <a:ext cx="656016" cy="164145"/>
          </a:xfrm>
          <a:custGeom>
            <a:avLst/>
            <a:gdLst/>
            <a:ahLst/>
            <a:cxnLst/>
            <a:rect l="l" t="t" r="r" b="b"/>
            <a:pathLst>
              <a:path w="40797" h="10208" extrusionOk="0">
                <a:moveTo>
                  <a:pt x="16012" y="0"/>
                </a:moveTo>
                <a:cubicBezTo>
                  <a:pt x="12709" y="0"/>
                  <a:pt x="9774" y="1568"/>
                  <a:pt x="7906" y="3970"/>
                </a:cubicBezTo>
                <a:cubicBezTo>
                  <a:pt x="7439" y="3870"/>
                  <a:pt x="6905" y="3803"/>
                  <a:pt x="6405" y="3803"/>
                </a:cubicBezTo>
                <a:cubicBezTo>
                  <a:pt x="2869" y="3803"/>
                  <a:pt x="0" y="6672"/>
                  <a:pt x="0" y="10208"/>
                </a:cubicBezTo>
                <a:lnTo>
                  <a:pt x="40796" y="10208"/>
                </a:lnTo>
                <a:cubicBezTo>
                  <a:pt x="40796" y="7939"/>
                  <a:pt x="38995" y="6138"/>
                  <a:pt x="36727" y="6138"/>
                </a:cubicBezTo>
                <a:cubicBezTo>
                  <a:pt x="35693" y="6138"/>
                  <a:pt x="34725" y="6505"/>
                  <a:pt x="34025" y="7172"/>
                </a:cubicBezTo>
                <a:cubicBezTo>
                  <a:pt x="32924" y="5171"/>
                  <a:pt x="30822" y="3803"/>
                  <a:pt x="28387" y="3803"/>
                </a:cubicBezTo>
                <a:cubicBezTo>
                  <a:pt x="27020" y="3803"/>
                  <a:pt x="25785" y="4203"/>
                  <a:pt x="24751" y="4904"/>
                </a:cubicBezTo>
                <a:cubicBezTo>
                  <a:pt x="22983" y="1968"/>
                  <a:pt x="19714" y="0"/>
                  <a:pt x="160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495;p22"/>
          <p:cNvGrpSpPr/>
          <p:nvPr/>
        </p:nvGrpSpPr>
        <p:grpSpPr>
          <a:xfrm>
            <a:off x="4071743" y="3545536"/>
            <a:ext cx="503315" cy="2501626"/>
            <a:chOff x="654775" y="1922325"/>
            <a:chExt cx="503315" cy="2501626"/>
          </a:xfrm>
        </p:grpSpPr>
        <p:sp>
          <p:nvSpPr>
            <p:cNvPr id="282" name="Google Shape;496;p22"/>
            <p:cNvSpPr/>
            <p:nvPr/>
          </p:nvSpPr>
          <p:spPr>
            <a:xfrm>
              <a:off x="654775" y="1922325"/>
              <a:ext cx="503315" cy="2501626"/>
            </a:xfrm>
            <a:custGeom>
              <a:avLst/>
              <a:gdLst/>
              <a:ahLst/>
              <a:cxnLst/>
              <a:rect l="l" t="t" r="r" b="b"/>
              <a:pathLst>
                <a:path w="35526" h="163185" extrusionOk="0">
                  <a:moveTo>
                    <a:pt x="0" y="1"/>
                  </a:moveTo>
                  <a:lnTo>
                    <a:pt x="0" y="163184"/>
                  </a:lnTo>
                  <a:lnTo>
                    <a:pt x="35525" y="163184"/>
                  </a:lnTo>
                  <a:lnTo>
                    <a:pt x="3552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97;p22"/>
            <p:cNvSpPr/>
            <p:nvPr/>
          </p:nvSpPr>
          <p:spPr>
            <a:xfrm>
              <a:off x="705818" y="1992409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98;p22"/>
            <p:cNvSpPr/>
            <p:nvPr/>
          </p:nvSpPr>
          <p:spPr>
            <a:xfrm>
              <a:off x="705818" y="2088072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99;p22"/>
            <p:cNvSpPr/>
            <p:nvPr/>
          </p:nvSpPr>
          <p:spPr>
            <a:xfrm>
              <a:off x="705818" y="2184242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500;p22"/>
            <p:cNvSpPr/>
            <p:nvPr/>
          </p:nvSpPr>
          <p:spPr>
            <a:xfrm>
              <a:off x="705818" y="2279905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501;p22"/>
            <p:cNvSpPr/>
            <p:nvPr/>
          </p:nvSpPr>
          <p:spPr>
            <a:xfrm>
              <a:off x="705818" y="2375568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502;p22"/>
            <p:cNvSpPr/>
            <p:nvPr/>
          </p:nvSpPr>
          <p:spPr>
            <a:xfrm>
              <a:off x="705818" y="2471216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503;p22"/>
            <p:cNvSpPr/>
            <p:nvPr/>
          </p:nvSpPr>
          <p:spPr>
            <a:xfrm>
              <a:off x="705818" y="2566880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504;p22"/>
            <p:cNvSpPr/>
            <p:nvPr/>
          </p:nvSpPr>
          <p:spPr>
            <a:xfrm>
              <a:off x="705818" y="2662543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505;p22"/>
            <p:cNvSpPr/>
            <p:nvPr/>
          </p:nvSpPr>
          <p:spPr>
            <a:xfrm>
              <a:off x="705818" y="2758206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506;p22"/>
            <p:cNvSpPr/>
            <p:nvPr/>
          </p:nvSpPr>
          <p:spPr>
            <a:xfrm>
              <a:off x="705818" y="2853870"/>
              <a:ext cx="401719" cy="27625"/>
            </a:xfrm>
            <a:custGeom>
              <a:avLst/>
              <a:gdLst/>
              <a:ahLst/>
              <a:cxnLst/>
              <a:rect l="l" t="t" r="r" b="b"/>
              <a:pathLst>
                <a:path w="28355" h="1802" extrusionOk="0">
                  <a:moveTo>
                    <a:pt x="1" y="0"/>
                  </a:moveTo>
                  <a:lnTo>
                    <a:pt x="1" y="1801"/>
                  </a:lnTo>
                  <a:lnTo>
                    <a:pt x="28354" y="1801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507;p22"/>
            <p:cNvSpPr/>
            <p:nvPr/>
          </p:nvSpPr>
          <p:spPr>
            <a:xfrm>
              <a:off x="705818" y="2950039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508;p22"/>
            <p:cNvSpPr/>
            <p:nvPr/>
          </p:nvSpPr>
          <p:spPr>
            <a:xfrm>
              <a:off x="705818" y="3045702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509;p22"/>
            <p:cNvSpPr/>
            <p:nvPr/>
          </p:nvSpPr>
          <p:spPr>
            <a:xfrm>
              <a:off x="705818" y="3141350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510;p22"/>
            <p:cNvSpPr/>
            <p:nvPr/>
          </p:nvSpPr>
          <p:spPr>
            <a:xfrm>
              <a:off x="705818" y="3237014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511;p22"/>
            <p:cNvSpPr/>
            <p:nvPr/>
          </p:nvSpPr>
          <p:spPr>
            <a:xfrm>
              <a:off x="705818" y="3332677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512;p22"/>
            <p:cNvSpPr/>
            <p:nvPr/>
          </p:nvSpPr>
          <p:spPr>
            <a:xfrm>
              <a:off x="705818" y="3428340"/>
              <a:ext cx="401719" cy="27625"/>
            </a:xfrm>
            <a:custGeom>
              <a:avLst/>
              <a:gdLst/>
              <a:ahLst/>
              <a:cxnLst/>
              <a:rect l="l" t="t" r="r" b="b"/>
              <a:pathLst>
                <a:path w="28355" h="1802" extrusionOk="0">
                  <a:moveTo>
                    <a:pt x="1" y="0"/>
                  </a:moveTo>
                  <a:lnTo>
                    <a:pt x="1" y="1802"/>
                  </a:lnTo>
                  <a:lnTo>
                    <a:pt x="28354" y="1802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513;p22"/>
            <p:cNvSpPr/>
            <p:nvPr/>
          </p:nvSpPr>
          <p:spPr>
            <a:xfrm>
              <a:off x="705818" y="3524510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514;p22"/>
            <p:cNvSpPr/>
            <p:nvPr/>
          </p:nvSpPr>
          <p:spPr>
            <a:xfrm>
              <a:off x="705818" y="3620173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515;p22"/>
            <p:cNvSpPr/>
            <p:nvPr/>
          </p:nvSpPr>
          <p:spPr>
            <a:xfrm>
              <a:off x="705818" y="3715836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516;p22"/>
            <p:cNvSpPr/>
            <p:nvPr/>
          </p:nvSpPr>
          <p:spPr>
            <a:xfrm>
              <a:off x="705818" y="3811484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517;p22"/>
            <p:cNvSpPr/>
            <p:nvPr/>
          </p:nvSpPr>
          <p:spPr>
            <a:xfrm>
              <a:off x="705818" y="3907148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518;p22"/>
            <p:cNvSpPr/>
            <p:nvPr/>
          </p:nvSpPr>
          <p:spPr>
            <a:xfrm>
              <a:off x="705818" y="4002811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519;p22"/>
            <p:cNvSpPr/>
            <p:nvPr/>
          </p:nvSpPr>
          <p:spPr>
            <a:xfrm>
              <a:off x="705818" y="4098474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520;p22"/>
            <p:cNvSpPr/>
            <p:nvPr/>
          </p:nvSpPr>
          <p:spPr>
            <a:xfrm>
              <a:off x="705818" y="4194138"/>
              <a:ext cx="401719" cy="27625"/>
            </a:xfrm>
            <a:custGeom>
              <a:avLst/>
              <a:gdLst/>
              <a:ahLst/>
              <a:cxnLst/>
              <a:rect l="l" t="t" r="r" b="b"/>
              <a:pathLst>
                <a:path w="28355" h="1802" extrusionOk="0">
                  <a:moveTo>
                    <a:pt x="1" y="0"/>
                  </a:moveTo>
                  <a:lnTo>
                    <a:pt x="1" y="1801"/>
                  </a:lnTo>
                  <a:lnTo>
                    <a:pt x="28354" y="1801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521;p22"/>
          <p:cNvGrpSpPr/>
          <p:nvPr/>
        </p:nvGrpSpPr>
        <p:grpSpPr>
          <a:xfrm>
            <a:off x="4754305" y="4120529"/>
            <a:ext cx="503329" cy="1926843"/>
            <a:chOff x="1337337" y="2497318"/>
            <a:chExt cx="503329" cy="1926843"/>
          </a:xfrm>
        </p:grpSpPr>
        <p:sp>
          <p:nvSpPr>
            <p:cNvPr id="308" name="Google Shape;522;p22"/>
            <p:cNvSpPr/>
            <p:nvPr/>
          </p:nvSpPr>
          <p:spPr>
            <a:xfrm>
              <a:off x="1337337" y="2497318"/>
              <a:ext cx="503329" cy="1926843"/>
            </a:xfrm>
            <a:custGeom>
              <a:avLst/>
              <a:gdLst/>
              <a:ahLst/>
              <a:cxnLst/>
              <a:rect l="l" t="t" r="r" b="b"/>
              <a:pathLst>
                <a:path w="35527" h="125691" extrusionOk="0">
                  <a:moveTo>
                    <a:pt x="1" y="0"/>
                  </a:moveTo>
                  <a:lnTo>
                    <a:pt x="1" y="125690"/>
                  </a:lnTo>
                  <a:lnTo>
                    <a:pt x="35526" y="125690"/>
                  </a:lnTo>
                  <a:lnTo>
                    <a:pt x="355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523;p22"/>
            <p:cNvSpPr/>
            <p:nvPr/>
          </p:nvSpPr>
          <p:spPr>
            <a:xfrm>
              <a:off x="1388394" y="2567401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524;p22"/>
            <p:cNvSpPr/>
            <p:nvPr/>
          </p:nvSpPr>
          <p:spPr>
            <a:xfrm>
              <a:off x="1388394" y="2663049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525;p22"/>
            <p:cNvSpPr/>
            <p:nvPr/>
          </p:nvSpPr>
          <p:spPr>
            <a:xfrm>
              <a:off x="1388394" y="2758712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526;p22"/>
            <p:cNvSpPr/>
            <p:nvPr/>
          </p:nvSpPr>
          <p:spPr>
            <a:xfrm>
              <a:off x="1388394" y="2854376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527;p22"/>
            <p:cNvSpPr/>
            <p:nvPr/>
          </p:nvSpPr>
          <p:spPr>
            <a:xfrm>
              <a:off x="1388394" y="2950545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528;p22"/>
            <p:cNvSpPr/>
            <p:nvPr/>
          </p:nvSpPr>
          <p:spPr>
            <a:xfrm>
              <a:off x="1388394" y="3046208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529;p22"/>
            <p:cNvSpPr/>
            <p:nvPr/>
          </p:nvSpPr>
          <p:spPr>
            <a:xfrm>
              <a:off x="1388394" y="3141872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530;p22"/>
            <p:cNvSpPr/>
            <p:nvPr/>
          </p:nvSpPr>
          <p:spPr>
            <a:xfrm>
              <a:off x="1388394" y="2662543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531;p22"/>
            <p:cNvSpPr/>
            <p:nvPr/>
          </p:nvSpPr>
          <p:spPr>
            <a:xfrm>
              <a:off x="1388394" y="2758206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532;p22"/>
            <p:cNvSpPr/>
            <p:nvPr/>
          </p:nvSpPr>
          <p:spPr>
            <a:xfrm>
              <a:off x="1388394" y="2853870"/>
              <a:ext cx="401705" cy="27625"/>
            </a:xfrm>
            <a:custGeom>
              <a:avLst/>
              <a:gdLst/>
              <a:ahLst/>
              <a:cxnLst/>
              <a:rect l="l" t="t" r="r" b="b"/>
              <a:pathLst>
                <a:path w="28354" h="1802" extrusionOk="0">
                  <a:moveTo>
                    <a:pt x="0" y="0"/>
                  </a:moveTo>
                  <a:lnTo>
                    <a:pt x="0" y="1801"/>
                  </a:lnTo>
                  <a:lnTo>
                    <a:pt x="28354" y="1801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533;p22"/>
            <p:cNvSpPr/>
            <p:nvPr/>
          </p:nvSpPr>
          <p:spPr>
            <a:xfrm>
              <a:off x="1388394" y="2950039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534;p22"/>
            <p:cNvSpPr/>
            <p:nvPr/>
          </p:nvSpPr>
          <p:spPr>
            <a:xfrm>
              <a:off x="1388394" y="3045702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535;p22"/>
            <p:cNvSpPr/>
            <p:nvPr/>
          </p:nvSpPr>
          <p:spPr>
            <a:xfrm>
              <a:off x="1388394" y="3141350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536;p22"/>
            <p:cNvSpPr/>
            <p:nvPr/>
          </p:nvSpPr>
          <p:spPr>
            <a:xfrm>
              <a:off x="1388394" y="3237014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537;p22"/>
            <p:cNvSpPr/>
            <p:nvPr/>
          </p:nvSpPr>
          <p:spPr>
            <a:xfrm>
              <a:off x="1388394" y="3332677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538;p22"/>
            <p:cNvSpPr/>
            <p:nvPr/>
          </p:nvSpPr>
          <p:spPr>
            <a:xfrm>
              <a:off x="1388394" y="3428340"/>
              <a:ext cx="401705" cy="27625"/>
            </a:xfrm>
            <a:custGeom>
              <a:avLst/>
              <a:gdLst/>
              <a:ahLst/>
              <a:cxnLst/>
              <a:rect l="l" t="t" r="r" b="b"/>
              <a:pathLst>
                <a:path w="28354" h="1802" extrusionOk="0">
                  <a:moveTo>
                    <a:pt x="0" y="0"/>
                  </a:moveTo>
                  <a:lnTo>
                    <a:pt x="0" y="1802"/>
                  </a:lnTo>
                  <a:lnTo>
                    <a:pt x="28354" y="1802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539;p22"/>
            <p:cNvSpPr/>
            <p:nvPr/>
          </p:nvSpPr>
          <p:spPr>
            <a:xfrm>
              <a:off x="1388394" y="3524510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540;p22"/>
            <p:cNvSpPr/>
            <p:nvPr/>
          </p:nvSpPr>
          <p:spPr>
            <a:xfrm>
              <a:off x="1388394" y="3620173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541;p22"/>
            <p:cNvSpPr/>
            <p:nvPr/>
          </p:nvSpPr>
          <p:spPr>
            <a:xfrm>
              <a:off x="1388394" y="3715836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542;p22"/>
            <p:cNvSpPr/>
            <p:nvPr/>
          </p:nvSpPr>
          <p:spPr>
            <a:xfrm>
              <a:off x="1388394" y="3811484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543;p22"/>
            <p:cNvSpPr/>
            <p:nvPr/>
          </p:nvSpPr>
          <p:spPr>
            <a:xfrm>
              <a:off x="1388394" y="3907148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544;p22"/>
            <p:cNvSpPr/>
            <p:nvPr/>
          </p:nvSpPr>
          <p:spPr>
            <a:xfrm>
              <a:off x="1388394" y="4002811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545;p22"/>
            <p:cNvSpPr/>
            <p:nvPr/>
          </p:nvSpPr>
          <p:spPr>
            <a:xfrm>
              <a:off x="1388394" y="4098474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546;p22"/>
            <p:cNvSpPr/>
            <p:nvPr/>
          </p:nvSpPr>
          <p:spPr>
            <a:xfrm>
              <a:off x="1388394" y="4194138"/>
              <a:ext cx="401705" cy="27625"/>
            </a:xfrm>
            <a:custGeom>
              <a:avLst/>
              <a:gdLst/>
              <a:ahLst/>
              <a:cxnLst/>
              <a:rect l="l" t="t" r="r" b="b"/>
              <a:pathLst>
                <a:path w="28354" h="1802" extrusionOk="0">
                  <a:moveTo>
                    <a:pt x="0" y="0"/>
                  </a:moveTo>
                  <a:lnTo>
                    <a:pt x="0" y="1801"/>
                  </a:lnTo>
                  <a:lnTo>
                    <a:pt x="28354" y="1801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547;p22"/>
          <p:cNvGrpSpPr/>
          <p:nvPr/>
        </p:nvGrpSpPr>
        <p:grpSpPr>
          <a:xfrm>
            <a:off x="5436882" y="4416720"/>
            <a:ext cx="503796" cy="1630759"/>
            <a:chOff x="2019914" y="2793509"/>
            <a:chExt cx="503796" cy="1630759"/>
          </a:xfrm>
        </p:grpSpPr>
        <p:sp>
          <p:nvSpPr>
            <p:cNvPr id="334" name="Google Shape;548;p22"/>
            <p:cNvSpPr/>
            <p:nvPr/>
          </p:nvSpPr>
          <p:spPr>
            <a:xfrm>
              <a:off x="2019914" y="2793509"/>
              <a:ext cx="503796" cy="1630759"/>
            </a:xfrm>
            <a:custGeom>
              <a:avLst/>
              <a:gdLst/>
              <a:ahLst/>
              <a:cxnLst/>
              <a:rect l="l" t="t" r="r" b="b"/>
              <a:pathLst>
                <a:path w="35560" h="106377" extrusionOk="0">
                  <a:moveTo>
                    <a:pt x="1" y="0"/>
                  </a:moveTo>
                  <a:lnTo>
                    <a:pt x="1" y="106376"/>
                  </a:lnTo>
                  <a:lnTo>
                    <a:pt x="35559" y="106376"/>
                  </a:lnTo>
                  <a:lnTo>
                    <a:pt x="35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549;p22"/>
            <p:cNvSpPr/>
            <p:nvPr/>
          </p:nvSpPr>
          <p:spPr>
            <a:xfrm>
              <a:off x="2070971" y="2863577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550;p22"/>
            <p:cNvSpPr/>
            <p:nvPr/>
          </p:nvSpPr>
          <p:spPr>
            <a:xfrm>
              <a:off x="2070971" y="2959240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551;p22"/>
            <p:cNvSpPr/>
            <p:nvPr/>
          </p:nvSpPr>
          <p:spPr>
            <a:xfrm>
              <a:off x="2070971" y="3054904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552;p22"/>
            <p:cNvSpPr/>
            <p:nvPr/>
          </p:nvSpPr>
          <p:spPr>
            <a:xfrm>
              <a:off x="2070971" y="3150567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553;p22"/>
            <p:cNvSpPr/>
            <p:nvPr/>
          </p:nvSpPr>
          <p:spPr>
            <a:xfrm>
              <a:off x="2070971" y="3246230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554;p22"/>
            <p:cNvSpPr/>
            <p:nvPr/>
          </p:nvSpPr>
          <p:spPr>
            <a:xfrm>
              <a:off x="2070971" y="3342400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555;p22"/>
            <p:cNvSpPr/>
            <p:nvPr/>
          </p:nvSpPr>
          <p:spPr>
            <a:xfrm>
              <a:off x="2070971" y="3438063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556;p22"/>
            <p:cNvSpPr/>
            <p:nvPr/>
          </p:nvSpPr>
          <p:spPr>
            <a:xfrm>
              <a:off x="2070971" y="3533711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557;p22"/>
            <p:cNvSpPr/>
            <p:nvPr/>
          </p:nvSpPr>
          <p:spPr>
            <a:xfrm>
              <a:off x="2070971" y="3629374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558;p22"/>
            <p:cNvSpPr/>
            <p:nvPr/>
          </p:nvSpPr>
          <p:spPr>
            <a:xfrm>
              <a:off x="2070971" y="3725038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559;p22"/>
            <p:cNvSpPr/>
            <p:nvPr/>
          </p:nvSpPr>
          <p:spPr>
            <a:xfrm>
              <a:off x="2070971" y="3820701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560;p22"/>
            <p:cNvSpPr/>
            <p:nvPr/>
          </p:nvSpPr>
          <p:spPr>
            <a:xfrm>
              <a:off x="2070971" y="3916364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561;p22"/>
            <p:cNvSpPr/>
            <p:nvPr/>
          </p:nvSpPr>
          <p:spPr>
            <a:xfrm>
              <a:off x="2070971" y="4012012"/>
              <a:ext cx="401705" cy="27640"/>
            </a:xfrm>
            <a:custGeom>
              <a:avLst/>
              <a:gdLst/>
              <a:ahLst/>
              <a:cxnLst/>
              <a:rect l="l" t="t" r="r" b="b"/>
              <a:pathLst>
                <a:path w="28354" h="1803" extrusionOk="0">
                  <a:moveTo>
                    <a:pt x="0" y="1"/>
                  </a:moveTo>
                  <a:lnTo>
                    <a:pt x="0" y="1802"/>
                  </a:lnTo>
                  <a:lnTo>
                    <a:pt x="28354" y="1802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562;p22"/>
            <p:cNvSpPr/>
            <p:nvPr/>
          </p:nvSpPr>
          <p:spPr>
            <a:xfrm>
              <a:off x="2070971" y="3237014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563;p22"/>
            <p:cNvSpPr/>
            <p:nvPr/>
          </p:nvSpPr>
          <p:spPr>
            <a:xfrm>
              <a:off x="2070971" y="3332677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564;p22"/>
            <p:cNvSpPr/>
            <p:nvPr/>
          </p:nvSpPr>
          <p:spPr>
            <a:xfrm>
              <a:off x="2070971" y="3428340"/>
              <a:ext cx="401705" cy="27625"/>
            </a:xfrm>
            <a:custGeom>
              <a:avLst/>
              <a:gdLst/>
              <a:ahLst/>
              <a:cxnLst/>
              <a:rect l="l" t="t" r="r" b="b"/>
              <a:pathLst>
                <a:path w="28354" h="1802" extrusionOk="0">
                  <a:moveTo>
                    <a:pt x="0" y="0"/>
                  </a:moveTo>
                  <a:lnTo>
                    <a:pt x="0" y="1802"/>
                  </a:lnTo>
                  <a:lnTo>
                    <a:pt x="28354" y="1802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565;p22"/>
            <p:cNvSpPr/>
            <p:nvPr/>
          </p:nvSpPr>
          <p:spPr>
            <a:xfrm>
              <a:off x="2070971" y="3524510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566;p22"/>
            <p:cNvSpPr/>
            <p:nvPr/>
          </p:nvSpPr>
          <p:spPr>
            <a:xfrm>
              <a:off x="2070971" y="3620173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567;p22"/>
            <p:cNvSpPr/>
            <p:nvPr/>
          </p:nvSpPr>
          <p:spPr>
            <a:xfrm>
              <a:off x="2070971" y="3715836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568;p22"/>
            <p:cNvSpPr/>
            <p:nvPr/>
          </p:nvSpPr>
          <p:spPr>
            <a:xfrm>
              <a:off x="2070971" y="3811484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569;p22"/>
            <p:cNvSpPr/>
            <p:nvPr/>
          </p:nvSpPr>
          <p:spPr>
            <a:xfrm>
              <a:off x="2070971" y="3907148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570;p22"/>
            <p:cNvSpPr/>
            <p:nvPr/>
          </p:nvSpPr>
          <p:spPr>
            <a:xfrm>
              <a:off x="2070971" y="4002811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571;p22"/>
            <p:cNvSpPr/>
            <p:nvPr/>
          </p:nvSpPr>
          <p:spPr>
            <a:xfrm>
              <a:off x="2070971" y="4098474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572;p22"/>
            <p:cNvSpPr/>
            <p:nvPr/>
          </p:nvSpPr>
          <p:spPr>
            <a:xfrm>
              <a:off x="2070971" y="4194138"/>
              <a:ext cx="401705" cy="27625"/>
            </a:xfrm>
            <a:custGeom>
              <a:avLst/>
              <a:gdLst/>
              <a:ahLst/>
              <a:cxnLst/>
              <a:rect l="l" t="t" r="r" b="b"/>
              <a:pathLst>
                <a:path w="28354" h="1802" extrusionOk="0">
                  <a:moveTo>
                    <a:pt x="0" y="0"/>
                  </a:moveTo>
                  <a:lnTo>
                    <a:pt x="0" y="1801"/>
                  </a:lnTo>
                  <a:lnTo>
                    <a:pt x="28354" y="1801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573;p22"/>
          <p:cNvGrpSpPr/>
          <p:nvPr/>
        </p:nvGrpSpPr>
        <p:grpSpPr>
          <a:xfrm>
            <a:off x="6119458" y="3545536"/>
            <a:ext cx="503782" cy="2501626"/>
            <a:chOff x="2702490" y="1922325"/>
            <a:chExt cx="503782" cy="2501626"/>
          </a:xfrm>
        </p:grpSpPr>
        <p:sp>
          <p:nvSpPr>
            <p:cNvPr id="360" name="Google Shape;574;p22"/>
            <p:cNvSpPr/>
            <p:nvPr/>
          </p:nvSpPr>
          <p:spPr>
            <a:xfrm>
              <a:off x="2702490" y="1922325"/>
              <a:ext cx="503782" cy="2501626"/>
            </a:xfrm>
            <a:custGeom>
              <a:avLst/>
              <a:gdLst/>
              <a:ahLst/>
              <a:cxnLst/>
              <a:rect l="l" t="t" r="r" b="b"/>
              <a:pathLst>
                <a:path w="35559" h="163185" extrusionOk="0">
                  <a:moveTo>
                    <a:pt x="0" y="1"/>
                  </a:moveTo>
                  <a:lnTo>
                    <a:pt x="0" y="163184"/>
                  </a:lnTo>
                  <a:lnTo>
                    <a:pt x="35559" y="163184"/>
                  </a:lnTo>
                  <a:lnTo>
                    <a:pt x="35559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575;p22"/>
            <p:cNvSpPr/>
            <p:nvPr/>
          </p:nvSpPr>
          <p:spPr>
            <a:xfrm>
              <a:off x="2753533" y="1992409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576;p22"/>
            <p:cNvSpPr/>
            <p:nvPr/>
          </p:nvSpPr>
          <p:spPr>
            <a:xfrm>
              <a:off x="2753533" y="2088072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577;p22"/>
            <p:cNvSpPr/>
            <p:nvPr/>
          </p:nvSpPr>
          <p:spPr>
            <a:xfrm>
              <a:off x="2753533" y="2184242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578;p22"/>
            <p:cNvSpPr/>
            <p:nvPr/>
          </p:nvSpPr>
          <p:spPr>
            <a:xfrm>
              <a:off x="2753533" y="2279905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579;p22"/>
            <p:cNvSpPr/>
            <p:nvPr/>
          </p:nvSpPr>
          <p:spPr>
            <a:xfrm>
              <a:off x="2753533" y="2375568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580;p22"/>
            <p:cNvSpPr/>
            <p:nvPr/>
          </p:nvSpPr>
          <p:spPr>
            <a:xfrm>
              <a:off x="2753533" y="2471216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581;p22"/>
            <p:cNvSpPr/>
            <p:nvPr/>
          </p:nvSpPr>
          <p:spPr>
            <a:xfrm>
              <a:off x="2753533" y="2566880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582;p22"/>
            <p:cNvSpPr/>
            <p:nvPr/>
          </p:nvSpPr>
          <p:spPr>
            <a:xfrm>
              <a:off x="2753533" y="2662543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583;p22"/>
            <p:cNvSpPr/>
            <p:nvPr/>
          </p:nvSpPr>
          <p:spPr>
            <a:xfrm>
              <a:off x="2753533" y="2758206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584;p22"/>
            <p:cNvSpPr/>
            <p:nvPr/>
          </p:nvSpPr>
          <p:spPr>
            <a:xfrm>
              <a:off x="2753533" y="2853870"/>
              <a:ext cx="401719" cy="27625"/>
            </a:xfrm>
            <a:custGeom>
              <a:avLst/>
              <a:gdLst/>
              <a:ahLst/>
              <a:cxnLst/>
              <a:rect l="l" t="t" r="r" b="b"/>
              <a:pathLst>
                <a:path w="28355" h="1802" extrusionOk="0">
                  <a:moveTo>
                    <a:pt x="1" y="0"/>
                  </a:moveTo>
                  <a:lnTo>
                    <a:pt x="1" y="1801"/>
                  </a:lnTo>
                  <a:lnTo>
                    <a:pt x="28354" y="1801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585;p22"/>
            <p:cNvSpPr/>
            <p:nvPr/>
          </p:nvSpPr>
          <p:spPr>
            <a:xfrm>
              <a:off x="2753533" y="2950039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586;p22"/>
            <p:cNvSpPr/>
            <p:nvPr/>
          </p:nvSpPr>
          <p:spPr>
            <a:xfrm>
              <a:off x="2753533" y="3045702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587;p22"/>
            <p:cNvSpPr/>
            <p:nvPr/>
          </p:nvSpPr>
          <p:spPr>
            <a:xfrm>
              <a:off x="2753533" y="3141350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588;p22"/>
            <p:cNvSpPr/>
            <p:nvPr/>
          </p:nvSpPr>
          <p:spPr>
            <a:xfrm>
              <a:off x="2753533" y="3237014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589;p22"/>
            <p:cNvSpPr/>
            <p:nvPr/>
          </p:nvSpPr>
          <p:spPr>
            <a:xfrm>
              <a:off x="2753533" y="3332677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590;p22"/>
            <p:cNvSpPr/>
            <p:nvPr/>
          </p:nvSpPr>
          <p:spPr>
            <a:xfrm>
              <a:off x="2753533" y="3428340"/>
              <a:ext cx="401719" cy="27625"/>
            </a:xfrm>
            <a:custGeom>
              <a:avLst/>
              <a:gdLst/>
              <a:ahLst/>
              <a:cxnLst/>
              <a:rect l="l" t="t" r="r" b="b"/>
              <a:pathLst>
                <a:path w="28355" h="1802" extrusionOk="0">
                  <a:moveTo>
                    <a:pt x="1" y="0"/>
                  </a:moveTo>
                  <a:lnTo>
                    <a:pt x="1" y="1802"/>
                  </a:lnTo>
                  <a:lnTo>
                    <a:pt x="28354" y="1802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591;p22"/>
            <p:cNvSpPr/>
            <p:nvPr/>
          </p:nvSpPr>
          <p:spPr>
            <a:xfrm>
              <a:off x="2753533" y="3524510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592;p22"/>
            <p:cNvSpPr/>
            <p:nvPr/>
          </p:nvSpPr>
          <p:spPr>
            <a:xfrm>
              <a:off x="2753533" y="3620173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593;p22"/>
            <p:cNvSpPr/>
            <p:nvPr/>
          </p:nvSpPr>
          <p:spPr>
            <a:xfrm>
              <a:off x="2753533" y="3715836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594;p22"/>
            <p:cNvSpPr/>
            <p:nvPr/>
          </p:nvSpPr>
          <p:spPr>
            <a:xfrm>
              <a:off x="2753533" y="3811484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595;p22"/>
            <p:cNvSpPr/>
            <p:nvPr/>
          </p:nvSpPr>
          <p:spPr>
            <a:xfrm>
              <a:off x="2753533" y="3907148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596;p22"/>
            <p:cNvSpPr/>
            <p:nvPr/>
          </p:nvSpPr>
          <p:spPr>
            <a:xfrm>
              <a:off x="2753533" y="4002811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597;p22"/>
            <p:cNvSpPr/>
            <p:nvPr/>
          </p:nvSpPr>
          <p:spPr>
            <a:xfrm>
              <a:off x="2753533" y="4098474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598;p22"/>
            <p:cNvSpPr/>
            <p:nvPr/>
          </p:nvSpPr>
          <p:spPr>
            <a:xfrm>
              <a:off x="2753533" y="4194138"/>
              <a:ext cx="401719" cy="27625"/>
            </a:xfrm>
            <a:custGeom>
              <a:avLst/>
              <a:gdLst/>
              <a:ahLst/>
              <a:cxnLst/>
              <a:rect l="l" t="t" r="r" b="b"/>
              <a:pathLst>
                <a:path w="28355" h="1802" extrusionOk="0">
                  <a:moveTo>
                    <a:pt x="1" y="0"/>
                  </a:moveTo>
                  <a:lnTo>
                    <a:pt x="1" y="1801"/>
                  </a:lnTo>
                  <a:lnTo>
                    <a:pt x="28354" y="1801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599;p22"/>
          <p:cNvGrpSpPr/>
          <p:nvPr/>
        </p:nvGrpSpPr>
        <p:grpSpPr>
          <a:xfrm>
            <a:off x="6802020" y="3824337"/>
            <a:ext cx="503796" cy="2222927"/>
            <a:chOff x="3385052" y="2201126"/>
            <a:chExt cx="503796" cy="2222927"/>
          </a:xfrm>
        </p:grpSpPr>
        <p:sp>
          <p:nvSpPr>
            <p:cNvPr id="386" name="Google Shape;600;p22"/>
            <p:cNvSpPr/>
            <p:nvPr/>
          </p:nvSpPr>
          <p:spPr>
            <a:xfrm>
              <a:off x="3385052" y="2201126"/>
              <a:ext cx="503796" cy="2222927"/>
            </a:xfrm>
            <a:custGeom>
              <a:avLst/>
              <a:gdLst/>
              <a:ahLst/>
              <a:cxnLst/>
              <a:rect l="l" t="t" r="r" b="b"/>
              <a:pathLst>
                <a:path w="35560" h="145005" extrusionOk="0">
                  <a:moveTo>
                    <a:pt x="1" y="0"/>
                  </a:moveTo>
                  <a:lnTo>
                    <a:pt x="1" y="145004"/>
                  </a:lnTo>
                  <a:lnTo>
                    <a:pt x="35560" y="145004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601;p22"/>
            <p:cNvSpPr/>
            <p:nvPr/>
          </p:nvSpPr>
          <p:spPr>
            <a:xfrm>
              <a:off x="3436109" y="2271210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602;p22"/>
            <p:cNvSpPr/>
            <p:nvPr/>
          </p:nvSpPr>
          <p:spPr>
            <a:xfrm>
              <a:off x="3436109" y="2366873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603;p22"/>
            <p:cNvSpPr/>
            <p:nvPr/>
          </p:nvSpPr>
          <p:spPr>
            <a:xfrm>
              <a:off x="3436109" y="2462521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604;p22"/>
            <p:cNvSpPr/>
            <p:nvPr/>
          </p:nvSpPr>
          <p:spPr>
            <a:xfrm>
              <a:off x="3436109" y="2558706"/>
              <a:ext cx="401719" cy="27103"/>
            </a:xfrm>
            <a:custGeom>
              <a:avLst/>
              <a:gdLst/>
              <a:ahLst/>
              <a:cxnLst/>
              <a:rect l="l" t="t" r="r" b="b"/>
              <a:pathLst>
                <a:path w="28355" h="1768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605;p22"/>
            <p:cNvSpPr/>
            <p:nvPr/>
          </p:nvSpPr>
          <p:spPr>
            <a:xfrm>
              <a:off x="3436109" y="2654354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606;p22"/>
            <p:cNvSpPr/>
            <p:nvPr/>
          </p:nvSpPr>
          <p:spPr>
            <a:xfrm>
              <a:off x="3436109" y="2750017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607;p22"/>
            <p:cNvSpPr/>
            <p:nvPr/>
          </p:nvSpPr>
          <p:spPr>
            <a:xfrm>
              <a:off x="3436109" y="2845680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608;p22"/>
            <p:cNvSpPr/>
            <p:nvPr/>
          </p:nvSpPr>
          <p:spPr>
            <a:xfrm>
              <a:off x="3436109" y="2941344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609;p22"/>
            <p:cNvSpPr/>
            <p:nvPr/>
          </p:nvSpPr>
          <p:spPr>
            <a:xfrm>
              <a:off x="3436109" y="3037007"/>
              <a:ext cx="401719" cy="27103"/>
            </a:xfrm>
            <a:custGeom>
              <a:avLst/>
              <a:gdLst/>
              <a:ahLst/>
              <a:cxnLst/>
              <a:rect l="l" t="t" r="r" b="b"/>
              <a:pathLst>
                <a:path w="28355" h="1768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610;p22"/>
            <p:cNvSpPr/>
            <p:nvPr/>
          </p:nvSpPr>
          <p:spPr>
            <a:xfrm>
              <a:off x="3436109" y="3132655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611;p22"/>
            <p:cNvSpPr/>
            <p:nvPr/>
          </p:nvSpPr>
          <p:spPr>
            <a:xfrm>
              <a:off x="3436109" y="3228318"/>
              <a:ext cx="401719" cy="27625"/>
            </a:xfrm>
            <a:custGeom>
              <a:avLst/>
              <a:gdLst/>
              <a:ahLst/>
              <a:cxnLst/>
              <a:rect l="l" t="t" r="r" b="b"/>
              <a:pathLst>
                <a:path w="28355" h="1802" extrusionOk="0">
                  <a:moveTo>
                    <a:pt x="1" y="1"/>
                  </a:moveTo>
                  <a:lnTo>
                    <a:pt x="1" y="1802"/>
                  </a:lnTo>
                  <a:lnTo>
                    <a:pt x="28354" y="1802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612;p22"/>
            <p:cNvSpPr/>
            <p:nvPr/>
          </p:nvSpPr>
          <p:spPr>
            <a:xfrm>
              <a:off x="3436109" y="3324488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613;p22"/>
            <p:cNvSpPr/>
            <p:nvPr/>
          </p:nvSpPr>
          <p:spPr>
            <a:xfrm>
              <a:off x="3436109" y="3420151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614;p22"/>
            <p:cNvSpPr/>
            <p:nvPr/>
          </p:nvSpPr>
          <p:spPr>
            <a:xfrm>
              <a:off x="3436109" y="3515815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615;p22"/>
            <p:cNvSpPr/>
            <p:nvPr/>
          </p:nvSpPr>
          <p:spPr>
            <a:xfrm>
              <a:off x="3436109" y="3611478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616;p22"/>
            <p:cNvSpPr/>
            <p:nvPr/>
          </p:nvSpPr>
          <p:spPr>
            <a:xfrm>
              <a:off x="3436109" y="3428340"/>
              <a:ext cx="401719" cy="27625"/>
            </a:xfrm>
            <a:custGeom>
              <a:avLst/>
              <a:gdLst/>
              <a:ahLst/>
              <a:cxnLst/>
              <a:rect l="l" t="t" r="r" b="b"/>
              <a:pathLst>
                <a:path w="28355" h="1802" extrusionOk="0">
                  <a:moveTo>
                    <a:pt x="1" y="0"/>
                  </a:moveTo>
                  <a:lnTo>
                    <a:pt x="1" y="1802"/>
                  </a:lnTo>
                  <a:lnTo>
                    <a:pt x="28354" y="1802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617;p22"/>
            <p:cNvSpPr/>
            <p:nvPr/>
          </p:nvSpPr>
          <p:spPr>
            <a:xfrm>
              <a:off x="3436109" y="3524510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618;p22"/>
            <p:cNvSpPr/>
            <p:nvPr/>
          </p:nvSpPr>
          <p:spPr>
            <a:xfrm>
              <a:off x="3436109" y="3620173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619;p22"/>
            <p:cNvSpPr/>
            <p:nvPr/>
          </p:nvSpPr>
          <p:spPr>
            <a:xfrm>
              <a:off x="3436109" y="3715836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620;p22"/>
            <p:cNvSpPr/>
            <p:nvPr/>
          </p:nvSpPr>
          <p:spPr>
            <a:xfrm>
              <a:off x="3436109" y="3811484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621;p22"/>
            <p:cNvSpPr/>
            <p:nvPr/>
          </p:nvSpPr>
          <p:spPr>
            <a:xfrm>
              <a:off x="3436109" y="3907148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622;p22"/>
            <p:cNvSpPr/>
            <p:nvPr/>
          </p:nvSpPr>
          <p:spPr>
            <a:xfrm>
              <a:off x="3436109" y="4002811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623;p22"/>
            <p:cNvSpPr/>
            <p:nvPr/>
          </p:nvSpPr>
          <p:spPr>
            <a:xfrm>
              <a:off x="3436109" y="4098474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624;p22"/>
            <p:cNvSpPr/>
            <p:nvPr/>
          </p:nvSpPr>
          <p:spPr>
            <a:xfrm>
              <a:off x="3436109" y="4194138"/>
              <a:ext cx="401719" cy="27625"/>
            </a:xfrm>
            <a:custGeom>
              <a:avLst/>
              <a:gdLst/>
              <a:ahLst/>
              <a:cxnLst/>
              <a:rect l="l" t="t" r="r" b="b"/>
              <a:pathLst>
                <a:path w="28355" h="1802" extrusionOk="0">
                  <a:moveTo>
                    <a:pt x="1" y="0"/>
                  </a:moveTo>
                  <a:lnTo>
                    <a:pt x="1" y="1801"/>
                  </a:lnTo>
                  <a:lnTo>
                    <a:pt x="28354" y="1801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625;p22"/>
          <p:cNvGrpSpPr/>
          <p:nvPr/>
        </p:nvGrpSpPr>
        <p:grpSpPr>
          <a:xfrm>
            <a:off x="7485079" y="4033054"/>
            <a:ext cx="503315" cy="2190732"/>
            <a:chOff x="4068111" y="2409843"/>
            <a:chExt cx="503315" cy="2190732"/>
          </a:xfrm>
        </p:grpSpPr>
        <p:sp>
          <p:nvSpPr>
            <p:cNvPr id="412" name="Google Shape;626;p22"/>
            <p:cNvSpPr/>
            <p:nvPr/>
          </p:nvSpPr>
          <p:spPr>
            <a:xfrm>
              <a:off x="4449043" y="4600560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627;p22"/>
            <p:cNvSpPr/>
            <p:nvPr/>
          </p:nvSpPr>
          <p:spPr>
            <a:xfrm>
              <a:off x="4068111" y="2409843"/>
              <a:ext cx="503315" cy="2014285"/>
            </a:xfrm>
            <a:custGeom>
              <a:avLst/>
              <a:gdLst/>
              <a:ahLst/>
              <a:cxnLst/>
              <a:rect l="l" t="t" r="r" b="b"/>
              <a:pathLst>
                <a:path w="35526" h="131395" extrusionOk="0">
                  <a:moveTo>
                    <a:pt x="0" y="0"/>
                  </a:moveTo>
                  <a:lnTo>
                    <a:pt x="0" y="131394"/>
                  </a:lnTo>
                  <a:lnTo>
                    <a:pt x="35525" y="131394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FDD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628;p22"/>
            <p:cNvSpPr/>
            <p:nvPr/>
          </p:nvSpPr>
          <p:spPr>
            <a:xfrm>
              <a:off x="4118686" y="2480433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629;p22"/>
            <p:cNvSpPr/>
            <p:nvPr/>
          </p:nvSpPr>
          <p:spPr>
            <a:xfrm>
              <a:off x="4118686" y="2576096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630;p22"/>
            <p:cNvSpPr/>
            <p:nvPr/>
          </p:nvSpPr>
          <p:spPr>
            <a:xfrm>
              <a:off x="4118686" y="2671760"/>
              <a:ext cx="401705" cy="27103"/>
            </a:xfrm>
            <a:custGeom>
              <a:avLst/>
              <a:gdLst/>
              <a:ahLst/>
              <a:cxnLst/>
              <a:rect l="l" t="t" r="r" b="b"/>
              <a:pathLst>
                <a:path w="28354" h="1768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631;p22"/>
            <p:cNvSpPr/>
            <p:nvPr/>
          </p:nvSpPr>
          <p:spPr>
            <a:xfrm>
              <a:off x="4118686" y="2767408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632;p22"/>
            <p:cNvSpPr/>
            <p:nvPr/>
          </p:nvSpPr>
          <p:spPr>
            <a:xfrm>
              <a:off x="4118686" y="2863071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633;p22"/>
            <p:cNvSpPr/>
            <p:nvPr/>
          </p:nvSpPr>
          <p:spPr>
            <a:xfrm>
              <a:off x="4118686" y="2958734"/>
              <a:ext cx="401705" cy="27625"/>
            </a:xfrm>
            <a:custGeom>
              <a:avLst/>
              <a:gdLst/>
              <a:ahLst/>
              <a:cxnLst/>
              <a:rect l="l" t="t" r="r" b="b"/>
              <a:pathLst>
                <a:path w="28354" h="1802" extrusionOk="0">
                  <a:moveTo>
                    <a:pt x="0" y="0"/>
                  </a:moveTo>
                  <a:lnTo>
                    <a:pt x="0" y="1802"/>
                  </a:lnTo>
                  <a:lnTo>
                    <a:pt x="28354" y="1802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634;p22"/>
            <p:cNvSpPr/>
            <p:nvPr/>
          </p:nvSpPr>
          <p:spPr>
            <a:xfrm>
              <a:off x="4118686" y="3054904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635;p22"/>
            <p:cNvSpPr/>
            <p:nvPr/>
          </p:nvSpPr>
          <p:spPr>
            <a:xfrm>
              <a:off x="4118686" y="3150567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636;p22"/>
            <p:cNvSpPr/>
            <p:nvPr/>
          </p:nvSpPr>
          <p:spPr>
            <a:xfrm>
              <a:off x="4118686" y="3246230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637;p22"/>
            <p:cNvSpPr/>
            <p:nvPr/>
          </p:nvSpPr>
          <p:spPr>
            <a:xfrm>
              <a:off x="4118686" y="3341878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638;p22"/>
            <p:cNvSpPr/>
            <p:nvPr/>
          </p:nvSpPr>
          <p:spPr>
            <a:xfrm>
              <a:off x="4118686" y="3437542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639;p22"/>
            <p:cNvSpPr/>
            <p:nvPr/>
          </p:nvSpPr>
          <p:spPr>
            <a:xfrm>
              <a:off x="4118686" y="3533205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640;p22"/>
            <p:cNvSpPr/>
            <p:nvPr/>
          </p:nvSpPr>
          <p:spPr>
            <a:xfrm>
              <a:off x="4118686" y="3628868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641;p22"/>
            <p:cNvSpPr/>
            <p:nvPr/>
          </p:nvSpPr>
          <p:spPr>
            <a:xfrm>
              <a:off x="4118686" y="3724532"/>
              <a:ext cx="401705" cy="27625"/>
            </a:xfrm>
            <a:custGeom>
              <a:avLst/>
              <a:gdLst/>
              <a:ahLst/>
              <a:cxnLst/>
              <a:rect l="l" t="t" r="r" b="b"/>
              <a:pathLst>
                <a:path w="28354" h="1802" extrusionOk="0">
                  <a:moveTo>
                    <a:pt x="0" y="0"/>
                  </a:moveTo>
                  <a:lnTo>
                    <a:pt x="0" y="1801"/>
                  </a:lnTo>
                  <a:lnTo>
                    <a:pt x="28354" y="1801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642;p22"/>
            <p:cNvSpPr/>
            <p:nvPr/>
          </p:nvSpPr>
          <p:spPr>
            <a:xfrm>
              <a:off x="4118686" y="3820701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643;p22"/>
            <p:cNvSpPr/>
            <p:nvPr/>
          </p:nvSpPr>
          <p:spPr>
            <a:xfrm>
              <a:off x="4118686" y="3916364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644;p22"/>
            <p:cNvSpPr/>
            <p:nvPr/>
          </p:nvSpPr>
          <p:spPr>
            <a:xfrm>
              <a:off x="4118686" y="4012012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645;p22"/>
            <p:cNvSpPr/>
            <p:nvPr/>
          </p:nvSpPr>
          <p:spPr>
            <a:xfrm>
              <a:off x="4118686" y="4107676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646;p22"/>
            <p:cNvSpPr/>
            <p:nvPr/>
          </p:nvSpPr>
          <p:spPr>
            <a:xfrm>
              <a:off x="4118686" y="4203339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647;p22"/>
            <p:cNvSpPr/>
            <p:nvPr/>
          </p:nvSpPr>
          <p:spPr>
            <a:xfrm>
              <a:off x="4118686" y="3811484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648;p22"/>
            <p:cNvSpPr/>
            <p:nvPr/>
          </p:nvSpPr>
          <p:spPr>
            <a:xfrm>
              <a:off x="4118686" y="3907148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649;p22"/>
            <p:cNvSpPr/>
            <p:nvPr/>
          </p:nvSpPr>
          <p:spPr>
            <a:xfrm>
              <a:off x="4118686" y="4002811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650;p22"/>
            <p:cNvSpPr/>
            <p:nvPr/>
          </p:nvSpPr>
          <p:spPr>
            <a:xfrm>
              <a:off x="4118686" y="4098474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651;p22"/>
            <p:cNvSpPr/>
            <p:nvPr/>
          </p:nvSpPr>
          <p:spPr>
            <a:xfrm>
              <a:off x="4118686" y="4194138"/>
              <a:ext cx="401705" cy="27625"/>
            </a:xfrm>
            <a:custGeom>
              <a:avLst/>
              <a:gdLst/>
              <a:ahLst/>
              <a:cxnLst/>
              <a:rect l="l" t="t" r="r" b="b"/>
              <a:pathLst>
                <a:path w="28354" h="1802" extrusionOk="0">
                  <a:moveTo>
                    <a:pt x="0" y="0"/>
                  </a:moveTo>
                  <a:lnTo>
                    <a:pt x="0" y="1801"/>
                  </a:lnTo>
                  <a:lnTo>
                    <a:pt x="28354" y="1801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652;p22"/>
          <p:cNvSpPr/>
          <p:nvPr/>
        </p:nvSpPr>
        <p:spPr>
          <a:xfrm>
            <a:off x="3948531" y="6050899"/>
            <a:ext cx="4162632" cy="57599"/>
          </a:xfrm>
          <a:custGeom>
            <a:avLst/>
            <a:gdLst/>
            <a:ahLst/>
            <a:cxnLst/>
            <a:rect l="l" t="t" r="r" b="b"/>
            <a:pathLst>
              <a:path w="314993" h="8841" extrusionOk="0">
                <a:moveTo>
                  <a:pt x="1" y="1"/>
                </a:moveTo>
                <a:lnTo>
                  <a:pt x="1" y="8840"/>
                </a:lnTo>
                <a:lnTo>
                  <a:pt x="314992" y="8840"/>
                </a:lnTo>
                <a:lnTo>
                  <a:pt x="3149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91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3045" y="220391"/>
            <a:ext cx="3429000" cy="481200"/>
          </a:xfrm>
        </p:spPr>
        <p:txBody>
          <a:bodyPr/>
          <a:lstStyle/>
          <a:p>
            <a:r>
              <a:rPr lang="en-US" sz="4000" dirty="0" smtClean="0"/>
              <a:t>Heat Map</a:t>
            </a:r>
            <a:endParaRPr lang="he-IL" sz="4000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551" y="0"/>
            <a:ext cx="4847502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1323" y="948775"/>
            <a:ext cx="378822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 smtClean="0">
                <a:latin typeface="Fira Sans Extra Condensed Medium" panose="020B0604020202020204" charset="0"/>
              </a:rPr>
              <a:t>Heat map helps us know better about correlation between our columns </a:t>
            </a:r>
            <a:endParaRPr lang="he-IL" sz="1800" dirty="0">
              <a:latin typeface="Fira Sans Extra Condensed Medium" panose="020B0604020202020204" charset="0"/>
            </a:endParaRPr>
          </a:p>
        </p:txBody>
      </p:sp>
      <p:sp>
        <p:nvSpPr>
          <p:cNvPr id="227" name="Google Shape;750;p25"/>
          <p:cNvSpPr/>
          <p:nvPr/>
        </p:nvSpPr>
        <p:spPr>
          <a:xfrm>
            <a:off x="2456057" y="5143484"/>
            <a:ext cx="16" cy="16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751;p25"/>
          <p:cNvSpPr/>
          <p:nvPr/>
        </p:nvSpPr>
        <p:spPr>
          <a:xfrm>
            <a:off x="2629569" y="2244401"/>
            <a:ext cx="298111" cy="2509645"/>
          </a:xfrm>
          <a:custGeom>
            <a:avLst/>
            <a:gdLst/>
            <a:ahLst/>
            <a:cxnLst/>
            <a:rect l="l" t="t" r="r" b="b"/>
            <a:pathLst>
              <a:path w="22550" h="189837" extrusionOk="0">
                <a:moveTo>
                  <a:pt x="0" y="0"/>
                </a:moveTo>
                <a:lnTo>
                  <a:pt x="0" y="189836"/>
                </a:lnTo>
                <a:lnTo>
                  <a:pt x="22550" y="183565"/>
                </a:lnTo>
                <a:lnTo>
                  <a:pt x="22550" y="7673"/>
                </a:lnTo>
                <a:close/>
                <a:moveTo>
                  <a:pt x="17313" y="177761"/>
                </a:moveTo>
                <a:lnTo>
                  <a:pt x="4503" y="181197"/>
                </a:lnTo>
                <a:lnTo>
                  <a:pt x="4503" y="176126"/>
                </a:lnTo>
                <a:lnTo>
                  <a:pt x="17313" y="173658"/>
                </a:lnTo>
                <a:close/>
                <a:moveTo>
                  <a:pt x="17313" y="160082"/>
                </a:moveTo>
                <a:cubicBezTo>
                  <a:pt x="13043" y="160982"/>
                  <a:pt x="8773" y="161883"/>
                  <a:pt x="4503" y="162784"/>
                </a:cubicBezTo>
                <a:lnTo>
                  <a:pt x="4503" y="157713"/>
                </a:lnTo>
                <a:cubicBezTo>
                  <a:pt x="8773" y="157113"/>
                  <a:pt x="13043" y="156512"/>
                  <a:pt x="17313" y="155945"/>
                </a:cubicBezTo>
                <a:close/>
                <a:moveTo>
                  <a:pt x="17313" y="142402"/>
                </a:moveTo>
                <a:cubicBezTo>
                  <a:pt x="13043" y="143069"/>
                  <a:pt x="8773" y="143737"/>
                  <a:pt x="4503" y="144370"/>
                </a:cubicBezTo>
                <a:lnTo>
                  <a:pt x="4503" y="139300"/>
                </a:lnTo>
                <a:cubicBezTo>
                  <a:pt x="8773" y="138933"/>
                  <a:pt x="13043" y="138566"/>
                  <a:pt x="17313" y="138199"/>
                </a:cubicBezTo>
                <a:close/>
                <a:moveTo>
                  <a:pt x="17313" y="124756"/>
                </a:moveTo>
                <a:cubicBezTo>
                  <a:pt x="13043" y="125157"/>
                  <a:pt x="8773" y="125557"/>
                  <a:pt x="4503" y="125991"/>
                </a:cubicBezTo>
                <a:lnTo>
                  <a:pt x="4503" y="120920"/>
                </a:lnTo>
                <a:cubicBezTo>
                  <a:pt x="8773" y="120787"/>
                  <a:pt x="13043" y="120620"/>
                  <a:pt x="17313" y="120487"/>
                </a:cubicBezTo>
                <a:close/>
                <a:moveTo>
                  <a:pt x="17313" y="107077"/>
                </a:moveTo>
                <a:cubicBezTo>
                  <a:pt x="13043" y="107244"/>
                  <a:pt x="8773" y="107411"/>
                  <a:pt x="4503" y="107577"/>
                </a:cubicBezTo>
                <a:lnTo>
                  <a:pt x="4503" y="102507"/>
                </a:lnTo>
                <a:cubicBezTo>
                  <a:pt x="8773" y="102607"/>
                  <a:pt x="13043" y="102674"/>
                  <a:pt x="17313" y="102741"/>
                </a:cubicBezTo>
                <a:close/>
                <a:moveTo>
                  <a:pt x="17313" y="89431"/>
                </a:moveTo>
                <a:cubicBezTo>
                  <a:pt x="13043" y="89331"/>
                  <a:pt x="8773" y="89264"/>
                  <a:pt x="4503" y="89198"/>
                </a:cubicBezTo>
                <a:lnTo>
                  <a:pt x="4503" y="84127"/>
                </a:lnTo>
                <a:cubicBezTo>
                  <a:pt x="8773" y="84427"/>
                  <a:pt x="13043" y="84728"/>
                  <a:pt x="17313" y="84995"/>
                </a:cubicBezTo>
                <a:close/>
                <a:moveTo>
                  <a:pt x="17313" y="71752"/>
                </a:moveTo>
                <a:cubicBezTo>
                  <a:pt x="13043" y="71418"/>
                  <a:pt x="8773" y="71118"/>
                  <a:pt x="4503" y="70784"/>
                </a:cubicBezTo>
                <a:lnTo>
                  <a:pt x="4503" y="65714"/>
                </a:lnTo>
                <a:cubicBezTo>
                  <a:pt x="8773" y="66248"/>
                  <a:pt x="13043" y="66748"/>
                  <a:pt x="17313" y="67282"/>
                </a:cubicBezTo>
                <a:close/>
                <a:moveTo>
                  <a:pt x="17313" y="54106"/>
                </a:moveTo>
                <a:cubicBezTo>
                  <a:pt x="13043" y="53539"/>
                  <a:pt x="8773" y="52972"/>
                  <a:pt x="4503" y="52371"/>
                </a:cubicBezTo>
                <a:lnTo>
                  <a:pt x="4503" y="47334"/>
                </a:lnTo>
                <a:cubicBezTo>
                  <a:pt x="8773" y="48068"/>
                  <a:pt x="13043" y="48802"/>
                  <a:pt x="17313" y="49569"/>
                </a:cubicBezTo>
                <a:close/>
                <a:moveTo>
                  <a:pt x="17313" y="36426"/>
                </a:moveTo>
                <a:cubicBezTo>
                  <a:pt x="13043" y="35626"/>
                  <a:pt x="8773" y="34792"/>
                  <a:pt x="4503" y="33991"/>
                </a:cubicBezTo>
                <a:lnTo>
                  <a:pt x="4503" y="28921"/>
                </a:lnTo>
                <a:cubicBezTo>
                  <a:pt x="8773" y="29888"/>
                  <a:pt x="13043" y="30856"/>
                  <a:pt x="17313" y="31823"/>
                </a:cubicBezTo>
                <a:close/>
                <a:moveTo>
                  <a:pt x="17313" y="18780"/>
                </a:moveTo>
                <a:lnTo>
                  <a:pt x="4503" y="15578"/>
                </a:lnTo>
                <a:lnTo>
                  <a:pt x="4503" y="10508"/>
                </a:lnTo>
                <a:lnTo>
                  <a:pt x="17313" y="140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752;p25"/>
          <p:cNvSpPr/>
          <p:nvPr/>
        </p:nvSpPr>
        <p:spPr>
          <a:xfrm>
            <a:off x="2278104" y="2236020"/>
            <a:ext cx="328107" cy="2525959"/>
          </a:xfrm>
          <a:custGeom>
            <a:avLst/>
            <a:gdLst/>
            <a:ahLst/>
            <a:cxnLst/>
            <a:rect l="l" t="t" r="r" b="b"/>
            <a:pathLst>
              <a:path w="24819" h="191071" extrusionOk="0">
                <a:moveTo>
                  <a:pt x="1" y="31890"/>
                </a:moveTo>
                <a:lnTo>
                  <a:pt x="10541" y="35192"/>
                </a:lnTo>
                <a:lnTo>
                  <a:pt x="10541" y="189536"/>
                </a:lnTo>
                <a:lnTo>
                  <a:pt x="24818" y="191071"/>
                </a:lnTo>
                <a:lnTo>
                  <a:pt x="24818" y="1"/>
                </a:lnTo>
                <a:lnTo>
                  <a:pt x="1" y="12043"/>
                </a:lnTo>
                <a:close/>
                <a:moveTo>
                  <a:pt x="19915" y="174626"/>
                </a:moveTo>
                <a:cubicBezTo>
                  <a:pt x="17580" y="174159"/>
                  <a:pt x="15245" y="173658"/>
                  <a:pt x="12910" y="173191"/>
                </a:cubicBezTo>
                <a:lnTo>
                  <a:pt x="12910" y="168121"/>
                </a:lnTo>
                <a:cubicBezTo>
                  <a:pt x="15245" y="168488"/>
                  <a:pt x="17580" y="168855"/>
                  <a:pt x="19915" y="169222"/>
                </a:cubicBezTo>
                <a:close/>
                <a:moveTo>
                  <a:pt x="19915" y="164819"/>
                </a:moveTo>
                <a:cubicBezTo>
                  <a:pt x="17580" y="164418"/>
                  <a:pt x="15245" y="164018"/>
                  <a:pt x="12910" y="163584"/>
                </a:cubicBezTo>
                <a:lnTo>
                  <a:pt x="12910" y="158547"/>
                </a:lnTo>
                <a:cubicBezTo>
                  <a:pt x="15245" y="158848"/>
                  <a:pt x="17580" y="159114"/>
                  <a:pt x="19915" y="159415"/>
                </a:cubicBezTo>
                <a:close/>
                <a:moveTo>
                  <a:pt x="19915" y="155012"/>
                </a:moveTo>
                <a:cubicBezTo>
                  <a:pt x="17580" y="154678"/>
                  <a:pt x="15245" y="154344"/>
                  <a:pt x="12910" y="154011"/>
                </a:cubicBezTo>
                <a:lnTo>
                  <a:pt x="12910" y="148974"/>
                </a:lnTo>
                <a:cubicBezTo>
                  <a:pt x="15245" y="149174"/>
                  <a:pt x="17580" y="149408"/>
                  <a:pt x="19915" y="149608"/>
                </a:cubicBezTo>
                <a:close/>
                <a:moveTo>
                  <a:pt x="19915" y="145205"/>
                </a:moveTo>
                <a:lnTo>
                  <a:pt x="12910" y="144437"/>
                </a:lnTo>
                <a:lnTo>
                  <a:pt x="12910" y="139400"/>
                </a:lnTo>
                <a:lnTo>
                  <a:pt x="19915" y="139801"/>
                </a:lnTo>
                <a:close/>
                <a:moveTo>
                  <a:pt x="19915" y="135397"/>
                </a:moveTo>
                <a:cubicBezTo>
                  <a:pt x="17580" y="135231"/>
                  <a:pt x="15245" y="135031"/>
                  <a:pt x="12910" y="134864"/>
                </a:cubicBezTo>
                <a:lnTo>
                  <a:pt x="12910" y="129827"/>
                </a:lnTo>
                <a:cubicBezTo>
                  <a:pt x="15245" y="129860"/>
                  <a:pt x="17580" y="129927"/>
                  <a:pt x="19915" y="129994"/>
                </a:cubicBezTo>
                <a:close/>
                <a:moveTo>
                  <a:pt x="19915" y="125590"/>
                </a:moveTo>
                <a:cubicBezTo>
                  <a:pt x="17580" y="125490"/>
                  <a:pt x="15245" y="125390"/>
                  <a:pt x="12910" y="125290"/>
                </a:cubicBezTo>
                <a:lnTo>
                  <a:pt x="12910" y="120253"/>
                </a:lnTo>
                <a:cubicBezTo>
                  <a:pt x="15245" y="120220"/>
                  <a:pt x="17580" y="120220"/>
                  <a:pt x="19915" y="120187"/>
                </a:cubicBezTo>
                <a:close/>
                <a:moveTo>
                  <a:pt x="19915" y="115783"/>
                </a:moveTo>
                <a:cubicBezTo>
                  <a:pt x="17580" y="115750"/>
                  <a:pt x="15245" y="115750"/>
                  <a:pt x="12910" y="115717"/>
                </a:cubicBezTo>
                <a:lnTo>
                  <a:pt x="12910" y="110680"/>
                </a:lnTo>
                <a:cubicBezTo>
                  <a:pt x="15245" y="110580"/>
                  <a:pt x="17580" y="110480"/>
                  <a:pt x="19915" y="110380"/>
                </a:cubicBezTo>
                <a:close/>
                <a:moveTo>
                  <a:pt x="19915" y="105976"/>
                </a:moveTo>
                <a:cubicBezTo>
                  <a:pt x="17580" y="106043"/>
                  <a:pt x="15245" y="106077"/>
                  <a:pt x="12910" y="106110"/>
                </a:cubicBezTo>
                <a:lnTo>
                  <a:pt x="12910" y="101073"/>
                </a:lnTo>
                <a:cubicBezTo>
                  <a:pt x="15245" y="100906"/>
                  <a:pt x="17580" y="100739"/>
                  <a:pt x="19915" y="100573"/>
                </a:cubicBezTo>
                <a:close/>
                <a:moveTo>
                  <a:pt x="19915" y="96169"/>
                </a:moveTo>
                <a:lnTo>
                  <a:pt x="12910" y="96570"/>
                </a:lnTo>
                <a:lnTo>
                  <a:pt x="12910" y="91499"/>
                </a:lnTo>
                <a:lnTo>
                  <a:pt x="19915" y="90766"/>
                </a:lnTo>
                <a:close/>
                <a:moveTo>
                  <a:pt x="19915" y="86362"/>
                </a:moveTo>
                <a:lnTo>
                  <a:pt x="12910" y="86963"/>
                </a:lnTo>
                <a:lnTo>
                  <a:pt x="12910" y="81926"/>
                </a:lnTo>
                <a:lnTo>
                  <a:pt x="19915" y="80959"/>
                </a:lnTo>
                <a:close/>
                <a:moveTo>
                  <a:pt x="19915" y="76555"/>
                </a:moveTo>
                <a:cubicBezTo>
                  <a:pt x="17580" y="76856"/>
                  <a:pt x="15245" y="77122"/>
                  <a:pt x="12910" y="77389"/>
                </a:cubicBezTo>
                <a:lnTo>
                  <a:pt x="12910" y="72352"/>
                </a:lnTo>
                <a:cubicBezTo>
                  <a:pt x="15245" y="71952"/>
                  <a:pt x="17580" y="71552"/>
                  <a:pt x="19915" y="71151"/>
                </a:cubicBezTo>
                <a:close/>
                <a:moveTo>
                  <a:pt x="19915" y="66748"/>
                </a:moveTo>
                <a:cubicBezTo>
                  <a:pt x="17580" y="67115"/>
                  <a:pt x="15245" y="67449"/>
                  <a:pt x="12910" y="67816"/>
                </a:cubicBezTo>
                <a:lnTo>
                  <a:pt x="12910" y="62779"/>
                </a:lnTo>
                <a:cubicBezTo>
                  <a:pt x="15245" y="62278"/>
                  <a:pt x="17580" y="61811"/>
                  <a:pt x="19915" y="61344"/>
                </a:cubicBezTo>
                <a:close/>
                <a:moveTo>
                  <a:pt x="19915" y="56941"/>
                </a:moveTo>
                <a:cubicBezTo>
                  <a:pt x="17580" y="57375"/>
                  <a:pt x="15245" y="57809"/>
                  <a:pt x="12910" y="58242"/>
                </a:cubicBezTo>
                <a:lnTo>
                  <a:pt x="12910" y="53205"/>
                </a:lnTo>
                <a:cubicBezTo>
                  <a:pt x="15245" y="52638"/>
                  <a:pt x="17580" y="52071"/>
                  <a:pt x="19915" y="51537"/>
                </a:cubicBezTo>
                <a:close/>
                <a:moveTo>
                  <a:pt x="19915" y="47134"/>
                </a:moveTo>
                <a:lnTo>
                  <a:pt x="12910" y="48669"/>
                </a:lnTo>
                <a:lnTo>
                  <a:pt x="12910" y="43632"/>
                </a:lnTo>
                <a:lnTo>
                  <a:pt x="19915" y="41730"/>
                </a:lnTo>
                <a:close/>
                <a:moveTo>
                  <a:pt x="19915" y="37327"/>
                </a:moveTo>
                <a:cubicBezTo>
                  <a:pt x="17580" y="37928"/>
                  <a:pt x="15245" y="38495"/>
                  <a:pt x="12910" y="39095"/>
                </a:cubicBezTo>
                <a:lnTo>
                  <a:pt x="12910" y="34058"/>
                </a:lnTo>
                <a:cubicBezTo>
                  <a:pt x="15245" y="33324"/>
                  <a:pt x="17580" y="32624"/>
                  <a:pt x="19915" y="31923"/>
                </a:cubicBezTo>
                <a:close/>
                <a:moveTo>
                  <a:pt x="19915" y="27554"/>
                </a:moveTo>
                <a:cubicBezTo>
                  <a:pt x="17580" y="28187"/>
                  <a:pt x="15245" y="28855"/>
                  <a:pt x="12910" y="29522"/>
                </a:cubicBezTo>
                <a:lnTo>
                  <a:pt x="12910" y="24451"/>
                </a:lnTo>
                <a:cubicBezTo>
                  <a:pt x="15245" y="23684"/>
                  <a:pt x="17580" y="22917"/>
                  <a:pt x="19915" y="22116"/>
                </a:cubicBezTo>
                <a:close/>
                <a:moveTo>
                  <a:pt x="12910" y="14878"/>
                </a:moveTo>
                <a:lnTo>
                  <a:pt x="19915" y="12309"/>
                </a:lnTo>
                <a:lnTo>
                  <a:pt x="19915" y="17747"/>
                </a:lnTo>
                <a:lnTo>
                  <a:pt x="12910" y="19915"/>
                </a:lnTo>
                <a:close/>
                <a:moveTo>
                  <a:pt x="12910" y="177728"/>
                </a:moveTo>
                <a:lnTo>
                  <a:pt x="19915" y="179029"/>
                </a:lnTo>
                <a:lnTo>
                  <a:pt x="19915" y="184433"/>
                </a:lnTo>
                <a:lnTo>
                  <a:pt x="12910" y="182765"/>
                </a:lnTo>
                <a:close/>
                <a:moveTo>
                  <a:pt x="8607" y="30389"/>
                </a:moveTo>
                <a:cubicBezTo>
                  <a:pt x="6805" y="30956"/>
                  <a:pt x="5004" y="31523"/>
                  <a:pt x="3170" y="32124"/>
                </a:cubicBezTo>
                <a:lnTo>
                  <a:pt x="3170" y="28187"/>
                </a:lnTo>
                <a:cubicBezTo>
                  <a:pt x="5004" y="27520"/>
                  <a:pt x="6805" y="26853"/>
                  <a:pt x="8607" y="26186"/>
                </a:cubicBezTo>
                <a:close/>
                <a:moveTo>
                  <a:pt x="3170" y="18947"/>
                </a:moveTo>
                <a:lnTo>
                  <a:pt x="8607" y="16746"/>
                </a:lnTo>
                <a:lnTo>
                  <a:pt x="8607" y="20949"/>
                </a:lnTo>
                <a:lnTo>
                  <a:pt x="3170" y="228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753;p25"/>
          <p:cNvSpPr/>
          <p:nvPr/>
        </p:nvSpPr>
        <p:spPr>
          <a:xfrm>
            <a:off x="2120681" y="2625852"/>
            <a:ext cx="285327" cy="2195221"/>
          </a:xfrm>
          <a:custGeom>
            <a:avLst/>
            <a:gdLst/>
            <a:ahLst/>
            <a:cxnLst/>
            <a:rect l="l" t="t" r="r" b="b"/>
            <a:pathLst>
              <a:path w="21583" h="166053" extrusionOk="0">
                <a:moveTo>
                  <a:pt x="0" y="166053"/>
                </a:moveTo>
                <a:lnTo>
                  <a:pt x="21582" y="160849"/>
                </a:lnTo>
                <a:lnTo>
                  <a:pt x="21582" y="7105"/>
                </a:lnTo>
                <a:lnTo>
                  <a:pt x="0" y="0"/>
                </a:lnTo>
                <a:close/>
                <a:moveTo>
                  <a:pt x="3002" y="9841"/>
                </a:moveTo>
                <a:lnTo>
                  <a:pt x="18814" y="14744"/>
                </a:lnTo>
                <a:lnTo>
                  <a:pt x="18814" y="18714"/>
                </a:lnTo>
                <a:lnTo>
                  <a:pt x="3002" y="14144"/>
                </a:lnTo>
                <a:lnTo>
                  <a:pt x="3002" y="9841"/>
                </a:lnTo>
                <a:close/>
                <a:moveTo>
                  <a:pt x="3002" y="20915"/>
                </a:moveTo>
                <a:cubicBezTo>
                  <a:pt x="8273" y="22316"/>
                  <a:pt x="13543" y="23751"/>
                  <a:pt x="18814" y="25152"/>
                </a:cubicBezTo>
                <a:lnTo>
                  <a:pt x="18814" y="29088"/>
                </a:lnTo>
                <a:lnTo>
                  <a:pt x="3002" y="25185"/>
                </a:lnTo>
                <a:close/>
                <a:moveTo>
                  <a:pt x="3002" y="31957"/>
                </a:moveTo>
                <a:cubicBezTo>
                  <a:pt x="8273" y="33157"/>
                  <a:pt x="13543" y="34358"/>
                  <a:pt x="18814" y="35592"/>
                </a:cubicBezTo>
                <a:lnTo>
                  <a:pt x="18814" y="39462"/>
                </a:lnTo>
                <a:cubicBezTo>
                  <a:pt x="13543" y="38394"/>
                  <a:pt x="8273" y="37327"/>
                  <a:pt x="3002" y="36260"/>
                </a:cubicBezTo>
                <a:close/>
                <a:moveTo>
                  <a:pt x="3002" y="43031"/>
                </a:moveTo>
                <a:lnTo>
                  <a:pt x="18814" y="46000"/>
                </a:lnTo>
                <a:lnTo>
                  <a:pt x="18814" y="49869"/>
                </a:lnTo>
                <a:lnTo>
                  <a:pt x="3002" y="47334"/>
                </a:lnTo>
                <a:close/>
                <a:moveTo>
                  <a:pt x="3002" y="54106"/>
                </a:moveTo>
                <a:cubicBezTo>
                  <a:pt x="8273" y="54873"/>
                  <a:pt x="13543" y="55640"/>
                  <a:pt x="18814" y="56441"/>
                </a:cubicBezTo>
                <a:lnTo>
                  <a:pt x="18814" y="60243"/>
                </a:lnTo>
                <a:cubicBezTo>
                  <a:pt x="13543" y="59610"/>
                  <a:pt x="8273" y="59009"/>
                  <a:pt x="3002" y="58409"/>
                </a:cubicBezTo>
                <a:close/>
                <a:moveTo>
                  <a:pt x="3002" y="65147"/>
                </a:moveTo>
                <a:lnTo>
                  <a:pt x="18814" y="66848"/>
                </a:lnTo>
                <a:lnTo>
                  <a:pt x="18814" y="70618"/>
                </a:lnTo>
                <a:lnTo>
                  <a:pt x="3002" y="69450"/>
                </a:lnTo>
                <a:close/>
                <a:moveTo>
                  <a:pt x="3002" y="76222"/>
                </a:moveTo>
                <a:cubicBezTo>
                  <a:pt x="8273" y="76589"/>
                  <a:pt x="13543" y="76922"/>
                  <a:pt x="18814" y="77289"/>
                </a:cubicBezTo>
                <a:lnTo>
                  <a:pt x="18814" y="80992"/>
                </a:lnTo>
                <a:cubicBezTo>
                  <a:pt x="13543" y="80858"/>
                  <a:pt x="8273" y="80691"/>
                  <a:pt x="3002" y="80525"/>
                </a:cubicBezTo>
                <a:close/>
                <a:moveTo>
                  <a:pt x="3002" y="87296"/>
                </a:moveTo>
                <a:cubicBezTo>
                  <a:pt x="8273" y="87430"/>
                  <a:pt x="13543" y="87563"/>
                  <a:pt x="18814" y="87696"/>
                </a:cubicBezTo>
                <a:lnTo>
                  <a:pt x="18814" y="91399"/>
                </a:lnTo>
                <a:lnTo>
                  <a:pt x="3002" y="91599"/>
                </a:lnTo>
                <a:close/>
                <a:moveTo>
                  <a:pt x="3002" y="98371"/>
                </a:moveTo>
                <a:cubicBezTo>
                  <a:pt x="8273" y="98271"/>
                  <a:pt x="13543" y="98204"/>
                  <a:pt x="18814" y="98104"/>
                </a:cubicBezTo>
                <a:lnTo>
                  <a:pt x="18814" y="101773"/>
                </a:lnTo>
                <a:cubicBezTo>
                  <a:pt x="13543" y="102073"/>
                  <a:pt x="8273" y="102374"/>
                  <a:pt x="3002" y="102674"/>
                </a:cubicBezTo>
                <a:close/>
                <a:moveTo>
                  <a:pt x="3002" y="109412"/>
                </a:moveTo>
                <a:cubicBezTo>
                  <a:pt x="8273" y="109145"/>
                  <a:pt x="13543" y="108845"/>
                  <a:pt x="18814" y="108545"/>
                </a:cubicBezTo>
                <a:lnTo>
                  <a:pt x="18814" y="112147"/>
                </a:lnTo>
                <a:lnTo>
                  <a:pt x="3002" y="113715"/>
                </a:lnTo>
                <a:close/>
                <a:moveTo>
                  <a:pt x="3002" y="120487"/>
                </a:moveTo>
                <a:lnTo>
                  <a:pt x="18814" y="118952"/>
                </a:lnTo>
                <a:lnTo>
                  <a:pt x="18814" y="122521"/>
                </a:lnTo>
                <a:cubicBezTo>
                  <a:pt x="13543" y="123289"/>
                  <a:pt x="8273" y="124022"/>
                  <a:pt x="3002" y="124790"/>
                </a:cubicBezTo>
                <a:close/>
                <a:moveTo>
                  <a:pt x="3002" y="131561"/>
                </a:moveTo>
                <a:cubicBezTo>
                  <a:pt x="8273" y="130827"/>
                  <a:pt x="13543" y="130093"/>
                  <a:pt x="18814" y="129393"/>
                </a:cubicBezTo>
                <a:lnTo>
                  <a:pt x="18814" y="132929"/>
                </a:lnTo>
                <a:lnTo>
                  <a:pt x="3002" y="135864"/>
                </a:lnTo>
                <a:close/>
                <a:moveTo>
                  <a:pt x="3002" y="142636"/>
                </a:moveTo>
                <a:cubicBezTo>
                  <a:pt x="8273" y="141668"/>
                  <a:pt x="13543" y="140734"/>
                  <a:pt x="18814" y="139800"/>
                </a:cubicBezTo>
                <a:lnTo>
                  <a:pt x="18814" y="143303"/>
                </a:lnTo>
                <a:cubicBezTo>
                  <a:pt x="13543" y="144504"/>
                  <a:pt x="8273" y="145705"/>
                  <a:pt x="3002" y="146939"/>
                </a:cubicBezTo>
                <a:close/>
                <a:moveTo>
                  <a:pt x="3002" y="153677"/>
                </a:moveTo>
                <a:lnTo>
                  <a:pt x="18814" y="150241"/>
                </a:lnTo>
                <a:lnTo>
                  <a:pt x="18814" y="153710"/>
                </a:lnTo>
                <a:lnTo>
                  <a:pt x="3002" y="157980"/>
                </a:lnTo>
                <a:lnTo>
                  <a:pt x="3002" y="1536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754;p25"/>
          <p:cNvSpPr/>
          <p:nvPr/>
        </p:nvSpPr>
        <p:spPr>
          <a:xfrm>
            <a:off x="1549606" y="2628932"/>
            <a:ext cx="548154" cy="2190818"/>
          </a:xfrm>
          <a:custGeom>
            <a:avLst/>
            <a:gdLst/>
            <a:ahLst/>
            <a:cxnLst/>
            <a:rect l="l" t="t" r="r" b="b"/>
            <a:pathLst>
              <a:path w="41464" h="165720" extrusionOk="0">
                <a:moveTo>
                  <a:pt x="1" y="159415"/>
                </a:moveTo>
                <a:lnTo>
                  <a:pt x="41464" y="165719"/>
                </a:lnTo>
                <a:lnTo>
                  <a:pt x="41464" y="1"/>
                </a:lnTo>
                <a:lnTo>
                  <a:pt x="1" y="14244"/>
                </a:lnTo>
                <a:close/>
                <a:moveTo>
                  <a:pt x="34292" y="157447"/>
                </a:moveTo>
                <a:lnTo>
                  <a:pt x="27353" y="156513"/>
                </a:lnTo>
                <a:lnTo>
                  <a:pt x="27353" y="151876"/>
                </a:lnTo>
                <a:lnTo>
                  <a:pt x="34292" y="152477"/>
                </a:lnTo>
                <a:close/>
                <a:moveTo>
                  <a:pt x="34292" y="149074"/>
                </a:moveTo>
                <a:lnTo>
                  <a:pt x="27353" y="148307"/>
                </a:lnTo>
                <a:lnTo>
                  <a:pt x="27353" y="143670"/>
                </a:lnTo>
                <a:cubicBezTo>
                  <a:pt x="29655" y="143804"/>
                  <a:pt x="31957" y="143971"/>
                  <a:pt x="34292" y="144104"/>
                </a:cubicBezTo>
                <a:close/>
                <a:moveTo>
                  <a:pt x="34292" y="140702"/>
                </a:moveTo>
                <a:lnTo>
                  <a:pt x="27353" y="140101"/>
                </a:lnTo>
                <a:lnTo>
                  <a:pt x="27353" y="135464"/>
                </a:lnTo>
                <a:cubicBezTo>
                  <a:pt x="29655" y="135531"/>
                  <a:pt x="31990" y="135631"/>
                  <a:pt x="34292" y="135731"/>
                </a:cubicBezTo>
                <a:close/>
                <a:moveTo>
                  <a:pt x="34292" y="132329"/>
                </a:moveTo>
                <a:cubicBezTo>
                  <a:pt x="31990" y="132195"/>
                  <a:pt x="29655" y="132029"/>
                  <a:pt x="27353" y="131895"/>
                </a:cubicBezTo>
                <a:lnTo>
                  <a:pt x="27353" y="127259"/>
                </a:lnTo>
                <a:lnTo>
                  <a:pt x="34292" y="127359"/>
                </a:lnTo>
                <a:close/>
                <a:moveTo>
                  <a:pt x="34292" y="123956"/>
                </a:moveTo>
                <a:cubicBezTo>
                  <a:pt x="31990" y="123856"/>
                  <a:pt x="29655" y="123756"/>
                  <a:pt x="27353" y="123656"/>
                </a:cubicBezTo>
                <a:lnTo>
                  <a:pt x="27353" y="119053"/>
                </a:lnTo>
                <a:cubicBezTo>
                  <a:pt x="29655" y="119019"/>
                  <a:pt x="31990" y="118986"/>
                  <a:pt x="34292" y="118986"/>
                </a:cubicBezTo>
                <a:close/>
                <a:moveTo>
                  <a:pt x="34292" y="115584"/>
                </a:moveTo>
                <a:lnTo>
                  <a:pt x="27353" y="115484"/>
                </a:lnTo>
                <a:lnTo>
                  <a:pt x="27353" y="110847"/>
                </a:lnTo>
                <a:cubicBezTo>
                  <a:pt x="29655" y="110747"/>
                  <a:pt x="31957" y="110680"/>
                  <a:pt x="34292" y="110613"/>
                </a:cubicBezTo>
                <a:close/>
                <a:moveTo>
                  <a:pt x="34292" y="107211"/>
                </a:moveTo>
                <a:cubicBezTo>
                  <a:pt x="31957" y="107244"/>
                  <a:pt x="29655" y="107244"/>
                  <a:pt x="27353" y="107244"/>
                </a:cubicBezTo>
                <a:lnTo>
                  <a:pt x="27353" y="102641"/>
                </a:lnTo>
                <a:lnTo>
                  <a:pt x="34292" y="102241"/>
                </a:lnTo>
                <a:close/>
                <a:moveTo>
                  <a:pt x="34292" y="98838"/>
                </a:moveTo>
                <a:cubicBezTo>
                  <a:pt x="31957" y="98905"/>
                  <a:pt x="29655" y="98972"/>
                  <a:pt x="27353" y="99038"/>
                </a:cubicBezTo>
                <a:lnTo>
                  <a:pt x="27353" y="94435"/>
                </a:lnTo>
                <a:cubicBezTo>
                  <a:pt x="29655" y="94235"/>
                  <a:pt x="31957" y="94035"/>
                  <a:pt x="34292" y="93868"/>
                </a:cubicBezTo>
                <a:close/>
                <a:moveTo>
                  <a:pt x="34292" y="90466"/>
                </a:moveTo>
                <a:lnTo>
                  <a:pt x="27353" y="90833"/>
                </a:lnTo>
                <a:lnTo>
                  <a:pt x="27353" y="86196"/>
                </a:lnTo>
                <a:cubicBezTo>
                  <a:pt x="29655" y="85962"/>
                  <a:pt x="31957" y="85729"/>
                  <a:pt x="34292" y="85495"/>
                </a:cubicBezTo>
                <a:close/>
                <a:moveTo>
                  <a:pt x="34292" y="82093"/>
                </a:moveTo>
                <a:cubicBezTo>
                  <a:pt x="31957" y="82293"/>
                  <a:pt x="29655" y="82460"/>
                  <a:pt x="27353" y="82627"/>
                </a:cubicBezTo>
                <a:lnTo>
                  <a:pt x="27353" y="77990"/>
                </a:lnTo>
                <a:cubicBezTo>
                  <a:pt x="29655" y="77723"/>
                  <a:pt x="31957" y="77423"/>
                  <a:pt x="34292" y="77123"/>
                </a:cubicBezTo>
                <a:close/>
                <a:moveTo>
                  <a:pt x="34292" y="73720"/>
                </a:moveTo>
                <a:cubicBezTo>
                  <a:pt x="31957" y="73954"/>
                  <a:pt x="29655" y="74187"/>
                  <a:pt x="27353" y="74421"/>
                </a:cubicBezTo>
                <a:lnTo>
                  <a:pt x="27353" y="69817"/>
                </a:lnTo>
                <a:cubicBezTo>
                  <a:pt x="29655" y="69451"/>
                  <a:pt x="31957" y="69084"/>
                  <a:pt x="34292" y="68750"/>
                </a:cubicBezTo>
                <a:close/>
                <a:moveTo>
                  <a:pt x="27353" y="58009"/>
                </a:moveTo>
                <a:lnTo>
                  <a:pt x="27353" y="53372"/>
                </a:lnTo>
                <a:cubicBezTo>
                  <a:pt x="29655" y="52939"/>
                  <a:pt x="31957" y="52472"/>
                  <a:pt x="34258" y="52005"/>
                </a:cubicBezTo>
                <a:lnTo>
                  <a:pt x="34258" y="56975"/>
                </a:lnTo>
                <a:cubicBezTo>
                  <a:pt x="31957" y="57309"/>
                  <a:pt x="29655" y="57675"/>
                  <a:pt x="27353" y="58009"/>
                </a:cubicBezTo>
                <a:close/>
                <a:moveTo>
                  <a:pt x="34292" y="65348"/>
                </a:moveTo>
                <a:cubicBezTo>
                  <a:pt x="31957" y="65648"/>
                  <a:pt x="29655" y="65948"/>
                  <a:pt x="27353" y="66215"/>
                </a:cubicBezTo>
                <a:lnTo>
                  <a:pt x="27353" y="61578"/>
                </a:lnTo>
                <a:cubicBezTo>
                  <a:pt x="29655" y="61178"/>
                  <a:pt x="31957" y="60778"/>
                  <a:pt x="34292" y="60377"/>
                </a:cubicBezTo>
                <a:close/>
                <a:moveTo>
                  <a:pt x="34292" y="48602"/>
                </a:moveTo>
                <a:cubicBezTo>
                  <a:pt x="31957" y="49003"/>
                  <a:pt x="29655" y="49403"/>
                  <a:pt x="27353" y="49803"/>
                </a:cubicBezTo>
                <a:lnTo>
                  <a:pt x="27353" y="45167"/>
                </a:lnTo>
                <a:lnTo>
                  <a:pt x="34292" y="43632"/>
                </a:lnTo>
                <a:close/>
                <a:moveTo>
                  <a:pt x="34258" y="40230"/>
                </a:moveTo>
                <a:cubicBezTo>
                  <a:pt x="31957" y="40697"/>
                  <a:pt x="29655" y="41164"/>
                  <a:pt x="27353" y="41597"/>
                </a:cubicBezTo>
                <a:lnTo>
                  <a:pt x="27353" y="36961"/>
                </a:lnTo>
                <a:cubicBezTo>
                  <a:pt x="29655" y="36394"/>
                  <a:pt x="31957" y="35826"/>
                  <a:pt x="34258" y="35259"/>
                </a:cubicBezTo>
                <a:close/>
                <a:moveTo>
                  <a:pt x="34258" y="31857"/>
                </a:moveTo>
                <a:cubicBezTo>
                  <a:pt x="31957" y="32357"/>
                  <a:pt x="29655" y="32891"/>
                  <a:pt x="27353" y="33391"/>
                </a:cubicBezTo>
                <a:lnTo>
                  <a:pt x="27353" y="28755"/>
                </a:lnTo>
                <a:cubicBezTo>
                  <a:pt x="29655" y="28121"/>
                  <a:pt x="31957" y="27521"/>
                  <a:pt x="34258" y="26887"/>
                </a:cubicBezTo>
                <a:close/>
                <a:moveTo>
                  <a:pt x="34258" y="23484"/>
                </a:moveTo>
                <a:cubicBezTo>
                  <a:pt x="31957" y="24051"/>
                  <a:pt x="29655" y="24618"/>
                  <a:pt x="27353" y="25186"/>
                </a:cubicBezTo>
                <a:lnTo>
                  <a:pt x="27353" y="20549"/>
                </a:lnTo>
                <a:cubicBezTo>
                  <a:pt x="29655" y="19882"/>
                  <a:pt x="31957" y="19181"/>
                  <a:pt x="34258" y="18514"/>
                </a:cubicBezTo>
                <a:close/>
                <a:moveTo>
                  <a:pt x="27353" y="12343"/>
                </a:moveTo>
                <a:lnTo>
                  <a:pt x="34258" y="10141"/>
                </a:lnTo>
                <a:lnTo>
                  <a:pt x="34258" y="15112"/>
                </a:lnTo>
                <a:lnTo>
                  <a:pt x="27353" y="16980"/>
                </a:lnTo>
                <a:close/>
                <a:moveTo>
                  <a:pt x="18347" y="15112"/>
                </a:moveTo>
                <a:lnTo>
                  <a:pt x="22784" y="13711"/>
                </a:lnTo>
                <a:lnTo>
                  <a:pt x="22784" y="18181"/>
                </a:lnTo>
                <a:lnTo>
                  <a:pt x="18347" y="19348"/>
                </a:lnTo>
                <a:close/>
                <a:moveTo>
                  <a:pt x="18347" y="23117"/>
                </a:moveTo>
                <a:cubicBezTo>
                  <a:pt x="19815" y="22684"/>
                  <a:pt x="21282" y="22250"/>
                  <a:pt x="22750" y="21816"/>
                </a:cubicBezTo>
                <a:lnTo>
                  <a:pt x="22750" y="26253"/>
                </a:lnTo>
                <a:lnTo>
                  <a:pt x="18347" y="27354"/>
                </a:lnTo>
                <a:close/>
                <a:moveTo>
                  <a:pt x="18314" y="31090"/>
                </a:moveTo>
                <a:lnTo>
                  <a:pt x="22750" y="29889"/>
                </a:lnTo>
                <a:lnTo>
                  <a:pt x="22750" y="34359"/>
                </a:lnTo>
                <a:cubicBezTo>
                  <a:pt x="21282" y="34692"/>
                  <a:pt x="19815" y="34993"/>
                  <a:pt x="18314" y="35326"/>
                </a:cubicBezTo>
                <a:close/>
                <a:moveTo>
                  <a:pt x="18314" y="39095"/>
                </a:moveTo>
                <a:cubicBezTo>
                  <a:pt x="19781" y="38729"/>
                  <a:pt x="21249" y="38362"/>
                  <a:pt x="22717" y="37995"/>
                </a:cubicBezTo>
                <a:lnTo>
                  <a:pt x="22717" y="42431"/>
                </a:lnTo>
                <a:lnTo>
                  <a:pt x="18314" y="43332"/>
                </a:lnTo>
                <a:close/>
                <a:moveTo>
                  <a:pt x="18314" y="47068"/>
                </a:moveTo>
                <a:lnTo>
                  <a:pt x="22717" y="46067"/>
                </a:lnTo>
                <a:lnTo>
                  <a:pt x="22717" y="50537"/>
                </a:lnTo>
                <a:cubicBezTo>
                  <a:pt x="21249" y="50804"/>
                  <a:pt x="19781" y="51037"/>
                  <a:pt x="18314" y="51304"/>
                </a:cubicBezTo>
                <a:close/>
                <a:moveTo>
                  <a:pt x="18280" y="55040"/>
                </a:moveTo>
                <a:cubicBezTo>
                  <a:pt x="19748" y="54773"/>
                  <a:pt x="21216" y="54473"/>
                  <a:pt x="22717" y="54173"/>
                </a:cubicBezTo>
                <a:lnTo>
                  <a:pt x="22717" y="58643"/>
                </a:lnTo>
                <a:lnTo>
                  <a:pt x="18280" y="59310"/>
                </a:lnTo>
                <a:close/>
                <a:moveTo>
                  <a:pt x="18280" y="63046"/>
                </a:moveTo>
                <a:lnTo>
                  <a:pt x="22683" y="62279"/>
                </a:lnTo>
                <a:lnTo>
                  <a:pt x="22683" y="66715"/>
                </a:lnTo>
                <a:cubicBezTo>
                  <a:pt x="21216" y="66915"/>
                  <a:pt x="19748" y="67082"/>
                  <a:pt x="18280" y="67282"/>
                </a:cubicBezTo>
                <a:close/>
                <a:moveTo>
                  <a:pt x="18247" y="71018"/>
                </a:moveTo>
                <a:cubicBezTo>
                  <a:pt x="19715" y="70818"/>
                  <a:pt x="21182" y="70585"/>
                  <a:pt x="22683" y="70351"/>
                </a:cubicBezTo>
                <a:lnTo>
                  <a:pt x="22683" y="74821"/>
                </a:lnTo>
                <a:lnTo>
                  <a:pt x="18247" y="75255"/>
                </a:lnTo>
                <a:close/>
                <a:moveTo>
                  <a:pt x="18247" y="79024"/>
                </a:moveTo>
                <a:lnTo>
                  <a:pt x="22650" y="78457"/>
                </a:lnTo>
                <a:lnTo>
                  <a:pt x="22650" y="82927"/>
                </a:lnTo>
                <a:cubicBezTo>
                  <a:pt x="21182" y="83027"/>
                  <a:pt x="19715" y="83160"/>
                  <a:pt x="18247" y="83260"/>
                </a:cubicBezTo>
                <a:close/>
                <a:moveTo>
                  <a:pt x="18214" y="86996"/>
                </a:moveTo>
                <a:cubicBezTo>
                  <a:pt x="19715" y="86863"/>
                  <a:pt x="21182" y="86696"/>
                  <a:pt x="22650" y="86529"/>
                </a:cubicBezTo>
                <a:lnTo>
                  <a:pt x="22650" y="90999"/>
                </a:lnTo>
                <a:lnTo>
                  <a:pt x="18214" y="91233"/>
                </a:lnTo>
                <a:close/>
                <a:moveTo>
                  <a:pt x="18214" y="95002"/>
                </a:moveTo>
                <a:cubicBezTo>
                  <a:pt x="19681" y="94869"/>
                  <a:pt x="21149" y="94769"/>
                  <a:pt x="22617" y="94635"/>
                </a:cubicBezTo>
                <a:lnTo>
                  <a:pt x="22617" y="99105"/>
                </a:lnTo>
                <a:cubicBezTo>
                  <a:pt x="21149" y="99138"/>
                  <a:pt x="19681" y="99172"/>
                  <a:pt x="18214" y="99239"/>
                </a:cubicBezTo>
                <a:close/>
                <a:moveTo>
                  <a:pt x="18214" y="102975"/>
                </a:moveTo>
                <a:cubicBezTo>
                  <a:pt x="19681" y="102908"/>
                  <a:pt x="21149" y="102808"/>
                  <a:pt x="22617" y="102741"/>
                </a:cubicBezTo>
                <a:lnTo>
                  <a:pt x="22617" y="107178"/>
                </a:lnTo>
                <a:lnTo>
                  <a:pt x="18214" y="107211"/>
                </a:lnTo>
                <a:close/>
                <a:moveTo>
                  <a:pt x="18180" y="110980"/>
                </a:moveTo>
                <a:cubicBezTo>
                  <a:pt x="19648" y="110914"/>
                  <a:pt x="21116" y="110880"/>
                  <a:pt x="22617" y="110814"/>
                </a:cubicBezTo>
                <a:lnTo>
                  <a:pt x="22617" y="115283"/>
                </a:lnTo>
                <a:cubicBezTo>
                  <a:pt x="21116" y="115250"/>
                  <a:pt x="19648" y="115250"/>
                  <a:pt x="18180" y="115217"/>
                </a:cubicBezTo>
                <a:close/>
                <a:moveTo>
                  <a:pt x="18180" y="118953"/>
                </a:moveTo>
                <a:cubicBezTo>
                  <a:pt x="19648" y="118953"/>
                  <a:pt x="21116" y="118919"/>
                  <a:pt x="22583" y="118919"/>
                </a:cubicBezTo>
                <a:lnTo>
                  <a:pt x="22583" y="123389"/>
                </a:lnTo>
                <a:cubicBezTo>
                  <a:pt x="21116" y="123322"/>
                  <a:pt x="19648" y="123256"/>
                  <a:pt x="18180" y="123189"/>
                </a:cubicBezTo>
                <a:close/>
                <a:moveTo>
                  <a:pt x="18147" y="126925"/>
                </a:moveTo>
                <a:cubicBezTo>
                  <a:pt x="19615" y="126958"/>
                  <a:pt x="21082" y="126992"/>
                  <a:pt x="22583" y="126992"/>
                </a:cubicBezTo>
                <a:lnTo>
                  <a:pt x="22583" y="131462"/>
                </a:lnTo>
                <a:cubicBezTo>
                  <a:pt x="21116" y="131362"/>
                  <a:pt x="19615" y="131261"/>
                  <a:pt x="18147" y="131195"/>
                </a:cubicBezTo>
                <a:close/>
                <a:moveTo>
                  <a:pt x="18147" y="134931"/>
                </a:moveTo>
                <a:lnTo>
                  <a:pt x="22550" y="135098"/>
                </a:lnTo>
                <a:lnTo>
                  <a:pt x="22550" y="139567"/>
                </a:lnTo>
                <a:cubicBezTo>
                  <a:pt x="21082" y="139434"/>
                  <a:pt x="19615" y="139301"/>
                  <a:pt x="18147" y="139167"/>
                </a:cubicBezTo>
                <a:close/>
                <a:moveTo>
                  <a:pt x="18114" y="142903"/>
                </a:moveTo>
                <a:cubicBezTo>
                  <a:pt x="19615" y="143003"/>
                  <a:pt x="21082" y="143103"/>
                  <a:pt x="22550" y="143203"/>
                </a:cubicBezTo>
                <a:lnTo>
                  <a:pt x="22550" y="147673"/>
                </a:lnTo>
                <a:cubicBezTo>
                  <a:pt x="21082" y="147506"/>
                  <a:pt x="19615" y="147340"/>
                  <a:pt x="18114" y="147140"/>
                </a:cubicBezTo>
                <a:close/>
                <a:moveTo>
                  <a:pt x="18114" y="150909"/>
                </a:moveTo>
                <a:lnTo>
                  <a:pt x="22517" y="151276"/>
                </a:lnTo>
                <a:lnTo>
                  <a:pt x="22517" y="155746"/>
                </a:lnTo>
                <a:lnTo>
                  <a:pt x="18114" y="155145"/>
                </a:lnTo>
                <a:close/>
                <a:moveTo>
                  <a:pt x="14478" y="154745"/>
                </a:moveTo>
                <a:lnTo>
                  <a:pt x="11275" y="154311"/>
                </a:lnTo>
                <a:lnTo>
                  <a:pt x="11275" y="150375"/>
                </a:lnTo>
                <a:lnTo>
                  <a:pt x="14478" y="150642"/>
                </a:lnTo>
                <a:close/>
                <a:moveTo>
                  <a:pt x="14478" y="146873"/>
                </a:moveTo>
                <a:cubicBezTo>
                  <a:pt x="13410" y="146739"/>
                  <a:pt x="12343" y="146606"/>
                  <a:pt x="11275" y="146506"/>
                </a:cubicBezTo>
                <a:lnTo>
                  <a:pt x="11275" y="142536"/>
                </a:lnTo>
                <a:cubicBezTo>
                  <a:pt x="12343" y="142603"/>
                  <a:pt x="13410" y="142670"/>
                  <a:pt x="14478" y="142736"/>
                </a:cubicBezTo>
                <a:close/>
                <a:moveTo>
                  <a:pt x="11275" y="138667"/>
                </a:moveTo>
                <a:lnTo>
                  <a:pt x="11275" y="134731"/>
                </a:lnTo>
                <a:cubicBezTo>
                  <a:pt x="12343" y="134764"/>
                  <a:pt x="13410" y="134797"/>
                  <a:pt x="14478" y="134864"/>
                </a:cubicBezTo>
                <a:lnTo>
                  <a:pt x="14478" y="138967"/>
                </a:lnTo>
                <a:cubicBezTo>
                  <a:pt x="13410" y="138867"/>
                  <a:pt x="12343" y="138767"/>
                  <a:pt x="11275" y="138667"/>
                </a:cubicBezTo>
                <a:close/>
                <a:moveTo>
                  <a:pt x="14478" y="131061"/>
                </a:moveTo>
                <a:cubicBezTo>
                  <a:pt x="13410" y="130995"/>
                  <a:pt x="12343" y="130928"/>
                  <a:pt x="11275" y="130828"/>
                </a:cubicBezTo>
                <a:lnTo>
                  <a:pt x="11275" y="126892"/>
                </a:lnTo>
                <a:cubicBezTo>
                  <a:pt x="12343" y="126925"/>
                  <a:pt x="13410" y="126925"/>
                  <a:pt x="14478" y="126958"/>
                </a:cubicBezTo>
                <a:close/>
                <a:moveTo>
                  <a:pt x="11275" y="123022"/>
                </a:moveTo>
                <a:lnTo>
                  <a:pt x="11275" y="119086"/>
                </a:lnTo>
                <a:cubicBezTo>
                  <a:pt x="12343" y="119053"/>
                  <a:pt x="13410" y="119053"/>
                  <a:pt x="14478" y="119053"/>
                </a:cubicBezTo>
                <a:lnTo>
                  <a:pt x="14478" y="123156"/>
                </a:lnTo>
                <a:cubicBezTo>
                  <a:pt x="13410" y="123122"/>
                  <a:pt x="12343" y="123056"/>
                  <a:pt x="11275" y="123022"/>
                </a:cubicBezTo>
                <a:close/>
                <a:moveTo>
                  <a:pt x="14478" y="115250"/>
                </a:moveTo>
                <a:cubicBezTo>
                  <a:pt x="13410" y="115217"/>
                  <a:pt x="12343" y="115217"/>
                  <a:pt x="11275" y="115183"/>
                </a:cubicBezTo>
                <a:lnTo>
                  <a:pt x="11275" y="111247"/>
                </a:lnTo>
                <a:cubicBezTo>
                  <a:pt x="12343" y="111214"/>
                  <a:pt x="13410" y="111180"/>
                  <a:pt x="14478" y="111147"/>
                </a:cubicBezTo>
                <a:close/>
                <a:moveTo>
                  <a:pt x="11275" y="107378"/>
                </a:moveTo>
                <a:lnTo>
                  <a:pt x="11275" y="103408"/>
                </a:lnTo>
                <a:cubicBezTo>
                  <a:pt x="12343" y="103375"/>
                  <a:pt x="13410" y="103308"/>
                  <a:pt x="14478" y="103241"/>
                </a:cubicBezTo>
                <a:lnTo>
                  <a:pt x="14478" y="107344"/>
                </a:lnTo>
                <a:cubicBezTo>
                  <a:pt x="13410" y="107344"/>
                  <a:pt x="12343" y="107344"/>
                  <a:pt x="11275" y="107378"/>
                </a:cubicBezTo>
                <a:close/>
                <a:moveTo>
                  <a:pt x="14478" y="99439"/>
                </a:moveTo>
                <a:cubicBezTo>
                  <a:pt x="13410" y="99472"/>
                  <a:pt x="12343" y="99505"/>
                  <a:pt x="11275" y="99539"/>
                </a:cubicBezTo>
                <a:lnTo>
                  <a:pt x="11275" y="95603"/>
                </a:lnTo>
                <a:cubicBezTo>
                  <a:pt x="12343" y="95503"/>
                  <a:pt x="13410" y="95436"/>
                  <a:pt x="14478" y="95336"/>
                </a:cubicBezTo>
                <a:close/>
                <a:moveTo>
                  <a:pt x="14478" y="91533"/>
                </a:moveTo>
                <a:cubicBezTo>
                  <a:pt x="13410" y="91600"/>
                  <a:pt x="12343" y="91666"/>
                  <a:pt x="11275" y="91733"/>
                </a:cubicBezTo>
                <a:lnTo>
                  <a:pt x="11275" y="87764"/>
                </a:lnTo>
                <a:cubicBezTo>
                  <a:pt x="12343" y="87664"/>
                  <a:pt x="13410" y="87564"/>
                  <a:pt x="14478" y="87430"/>
                </a:cubicBezTo>
                <a:close/>
                <a:moveTo>
                  <a:pt x="14478" y="83627"/>
                </a:moveTo>
                <a:cubicBezTo>
                  <a:pt x="13410" y="83727"/>
                  <a:pt x="12343" y="83794"/>
                  <a:pt x="11275" y="83894"/>
                </a:cubicBezTo>
                <a:lnTo>
                  <a:pt x="11275" y="79958"/>
                </a:lnTo>
                <a:cubicBezTo>
                  <a:pt x="12343" y="79825"/>
                  <a:pt x="13410" y="79658"/>
                  <a:pt x="14478" y="79524"/>
                </a:cubicBezTo>
                <a:close/>
                <a:moveTo>
                  <a:pt x="14478" y="75755"/>
                </a:moveTo>
                <a:cubicBezTo>
                  <a:pt x="13410" y="75855"/>
                  <a:pt x="12343" y="75955"/>
                  <a:pt x="11275" y="76055"/>
                </a:cubicBezTo>
                <a:lnTo>
                  <a:pt x="11275" y="72119"/>
                </a:lnTo>
                <a:cubicBezTo>
                  <a:pt x="12343" y="71952"/>
                  <a:pt x="13410" y="71786"/>
                  <a:pt x="14478" y="71619"/>
                </a:cubicBezTo>
                <a:close/>
                <a:moveTo>
                  <a:pt x="14478" y="67849"/>
                </a:moveTo>
                <a:cubicBezTo>
                  <a:pt x="13410" y="67983"/>
                  <a:pt x="12343" y="68116"/>
                  <a:pt x="11275" y="68250"/>
                </a:cubicBezTo>
                <a:lnTo>
                  <a:pt x="11275" y="64280"/>
                </a:lnTo>
                <a:cubicBezTo>
                  <a:pt x="12343" y="64113"/>
                  <a:pt x="13410" y="63913"/>
                  <a:pt x="14478" y="63746"/>
                </a:cubicBezTo>
                <a:close/>
                <a:moveTo>
                  <a:pt x="14478" y="59944"/>
                </a:moveTo>
                <a:cubicBezTo>
                  <a:pt x="13410" y="60111"/>
                  <a:pt x="12343" y="60244"/>
                  <a:pt x="11275" y="60411"/>
                </a:cubicBezTo>
                <a:lnTo>
                  <a:pt x="11275" y="56475"/>
                </a:lnTo>
                <a:cubicBezTo>
                  <a:pt x="12343" y="56274"/>
                  <a:pt x="13410" y="56041"/>
                  <a:pt x="14478" y="55841"/>
                </a:cubicBezTo>
                <a:close/>
                <a:moveTo>
                  <a:pt x="14478" y="52038"/>
                </a:moveTo>
                <a:cubicBezTo>
                  <a:pt x="13410" y="52205"/>
                  <a:pt x="12343" y="52405"/>
                  <a:pt x="11275" y="52572"/>
                </a:cubicBezTo>
                <a:lnTo>
                  <a:pt x="11275" y="48636"/>
                </a:lnTo>
                <a:cubicBezTo>
                  <a:pt x="12343" y="48402"/>
                  <a:pt x="13410" y="48169"/>
                  <a:pt x="14478" y="47935"/>
                </a:cubicBezTo>
                <a:close/>
                <a:moveTo>
                  <a:pt x="14478" y="44132"/>
                </a:moveTo>
                <a:cubicBezTo>
                  <a:pt x="13410" y="44333"/>
                  <a:pt x="12343" y="44566"/>
                  <a:pt x="11275" y="44766"/>
                </a:cubicBezTo>
                <a:lnTo>
                  <a:pt x="11275" y="40830"/>
                </a:lnTo>
                <a:cubicBezTo>
                  <a:pt x="12343" y="40563"/>
                  <a:pt x="13410" y="40296"/>
                  <a:pt x="14478" y="40029"/>
                </a:cubicBezTo>
                <a:close/>
                <a:moveTo>
                  <a:pt x="11275" y="36927"/>
                </a:moveTo>
                <a:lnTo>
                  <a:pt x="11275" y="32991"/>
                </a:lnTo>
                <a:cubicBezTo>
                  <a:pt x="12343" y="32691"/>
                  <a:pt x="13410" y="32424"/>
                  <a:pt x="14478" y="32124"/>
                </a:cubicBezTo>
                <a:lnTo>
                  <a:pt x="14478" y="36227"/>
                </a:lnTo>
                <a:cubicBezTo>
                  <a:pt x="13410" y="36460"/>
                  <a:pt x="12343" y="36694"/>
                  <a:pt x="11275" y="36927"/>
                </a:cubicBezTo>
                <a:close/>
                <a:moveTo>
                  <a:pt x="14478" y="28321"/>
                </a:moveTo>
                <a:cubicBezTo>
                  <a:pt x="13410" y="28588"/>
                  <a:pt x="12343" y="28855"/>
                  <a:pt x="11275" y="29122"/>
                </a:cubicBezTo>
                <a:lnTo>
                  <a:pt x="11275" y="25186"/>
                </a:lnTo>
                <a:cubicBezTo>
                  <a:pt x="12343" y="24852"/>
                  <a:pt x="13410" y="24552"/>
                  <a:pt x="14478" y="24218"/>
                </a:cubicBezTo>
                <a:close/>
                <a:moveTo>
                  <a:pt x="11275" y="17347"/>
                </a:moveTo>
                <a:lnTo>
                  <a:pt x="14478" y="16313"/>
                </a:lnTo>
                <a:lnTo>
                  <a:pt x="14478" y="20415"/>
                </a:lnTo>
                <a:lnTo>
                  <a:pt x="11275" y="21283"/>
                </a:lnTo>
                <a:close/>
                <a:moveTo>
                  <a:pt x="8340" y="154044"/>
                </a:moveTo>
                <a:lnTo>
                  <a:pt x="5571" y="153644"/>
                </a:lnTo>
                <a:lnTo>
                  <a:pt x="5571" y="149942"/>
                </a:lnTo>
                <a:lnTo>
                  <a:pt x="8340" y="150175"/>
                </a:lnTo>
                <a:close/>
                <a:moveTo>
                  <a:pt x="8340" y="146272"/>
                </a:moveTo>
                <a:cubicBezTo>
                  <a:pt x="7406" y="146172"/>
                  <a:pt x="6472" y="146072"/>
                  <a:pt x="5571" y="145972"/>
                </a:cubicBezTo>
                <a:lnTo>
                  <a:pt x="5571" y="142269"/>
                </a:lnTo>
                <a:cubicBezTo>
                  <a:pt x="6472" y="142303"/>
                  <a:pt x="7406" y="142369"/>
                  <a:pt x="8340" y="142436"/>
                </a:cubicBezTo>
                <a:close/>
                <a:moveTo>
                  <a:pt x="8307" y="138533"/>
                </a:moveTo>
                <a:cubicBezTo>
                  <a:pt x="7406" y="138433"/>
                  <a:pt x="6472" y="138367"/>
                  <a:pt x="5538" y="138266"/>
                </a:cubicBezTo>
                <a:lnTo>
                  <a:pt x="5538" y="134564"/>
                </a:lnTo>
                <a:cubicBezTo>
                  <a:pt x="6472" y="134597"/>
                  <a:pt x="7406" y="134631"/>
                  <a:pt x="8307" y="134664"/>
                </a:cubicBezTo>
                <a:close/>
                <a:moveTo>
                  <a:pt x="8307" y="130761"/>
                </a:moveTo>
                <a:cubicBezTo>
                  <a:pt x="7373" y="130694"/>
                  <a:pt x="6439" y="130628"/>
                  <a:pt x="5538" y="130561"/>
                </a:cubicBezTo>
                <a:lnTo>
                  <a:pt x="5538" y="126858"/>
                </a:lnTo>
                <a:cubicBezTo>
                  <a:pt x="6439" y="126892"/>
                  <a:pt x="7373" y="126892"/>
                  <a:pt x="8307" y="126925"/>
                </a:cubicBezTo>
                <a:close/>
                <a:moveTo>
                  <a:pt x="8273" y="122989"/>
                </a:moveTo>
                <a:cubicBezTo>
                  <a:pt x="7339" y="122956"/>
                  <a:pt x="6439" y="122922"/>
                  <a:pt x="5505" y="122889"/>
                </a:cubicBezTo>
                <a:lnTo>
                  <a:pt x="5505" y="119186"/>
                </a:lnTo>
                <a:cubicBezTo>
                  <a:pt x="6439" y="119186"/>
                  <a:pt x="7339" y="119153"/>
                  <a:pt x="8273" y="119153"/>
                </a:cubicBezTo>
                <a:close/>
                <a:moveTo>
                  <a:pt x="8240" y="115250"/>
                </a:moveTo>
                <a:cubicBezTo>
                  <a:pt x="7339" y="115217"/>
                  <a:pt x="6405" y="115217"/>
                  <a:pt x="5471" y="115183"/>
                </a:cubicBezTo>
                <a:lnTo>
                  <a:pt x="5471" y="111481"/>
                </a:lnTo>
                <a:cubicBezTo>
                  <a:pt x="6405" y="111481"/>
                  <a:pt x="7339" y="111447"/>
                  <a:pt x="8240" y="111414"/>
                </a:cubicBezTo>
                <a:close/>
                <a:moveTo>
                  <a:pt x="8240" y="107478"/>
                </a:moveTo>
                <a:cubicBezTo>
                  <a:pt x="7306" y="107511"/>
                  <a:pt x="6372" y="107511"/>
                  <a:pt x="5471" y="107511"/>
                </a:cubicBezTo>
                <a:lnTo>
                  <a:pt x="5471" y="103808"/>
                </a:lnTo>
                <a:cubicBezTo>
                  <a:pt x="6372" y="103742"/>
                  <a:pt x="7306" y="103708"/>
                  <a:pt x="8240" y="103642"/>
                </a:cubicBezTo>
                <a:close/>
                <a:moveTo>
                  <a:pt x="8206" y="99739"/>
                </a:moveTo>
                <a:cubicBezTo>
                  <a:pt x="7272" y="99772"/>
                  <a:pt x="6372" y="99772"/>
                  <a:pt x="5438" y="99806"/>
                </a:cubicBezTo>
                <a:lnTo>
                  <a:pt x="5438" y="96103"/>
                </a:lnTo>
                <a:cubicBezTo>
                  <a:pt x="6372" y="96036"/>
                  <a:pt x="7272" y="95970"/>
                  <a:pt x="8206" y="95903"/>
                </a:cubicBezTo>
                <a:close/>
                <a:moveTo>
                  <a:pt x="8173" y="91967"/>
                </a:moveTo>
                <a:cubicBezTo>
                  <a:pt x="7272" y="92033"/>
                  <a:pt x="6338" y="92067"/>
                  <a:pt x="5404" y="92133"/>
                </a:cubicBezTo>
                <a:lnTo>
                  <a:pt x="5404" y="88431"/>
                </a:lnTo>
                <a:cubicBezTo>
                  <a:pt x="6338" y="88331"/>
                  <a:pt x="7272" y="88231"/>
                  <a:pt x="8173" y="88131"/>
                </a:cubicBezTo>
                <a:close/>
                <a:moveTo>
                  <a:pt x="8173" y="84228"/>
                </a:moveTo>
                <a:cubicBezTo>
                  <a:pt x="7239" y="84295"/>
                  <a:pt x="6305" y="84361"/>
                  <a:pt x="5404" y="84428"/>
                </a:cubicBezTo>
                <a:lnTo>
                  <a:pt x="5404" y="80725"/>
                </a:lnTo>
                <a:cubicBezTo>
                  <a:pt x="6305" y="80625"/>
                  <a:pt x="7239" y="80492"/>
                  <a:pt x="8173" y="80392"/>
                </a:cubicBezTo>
                <a:close/>
                <a:moveTo>
                  <a:pt x="8140" y="76456"/>
                </a:moveTo>
                <a:cubicBezTo>
                  <a:pt x="7206" y="76556"/>
                  <a:pt x="6305" y="76656"/>
                  <a:pt x="5371" y="76756"/>
                </a:cubicBezTo>
                <a:lnTo>
                  <a:pt x="5371" y="73053"/>
                </a:lnTo>
                <a:cubicBezTo>
                  <a:pt x="6305" y="72920"/>
                  <a:pt x="7206" y="72753"/>
                  <a:pt x="8140" y="72620"/>
                </a:cubicBezTo>
                <a:close/>
                <a:moveTo>
                  <a:pt x="8140" y="68717"/>
                </a:moveTo>
                <a:cubicBezTo>
                  <a:pt x="7206" y="68817"/>
                  <a:pt x="6272" y="68950"/>
                  <a:pt x="5371" y="69050"/>
                </a:cubicBezTo>
                <a:lnTo>
                  <a:pt x="5371" y="65348"/>
                </a:lnTo>
                <a:cubicBezTo>
                  <a:pt x="6272" y="65181"/>
                  <a:pt x="7206" y="65014"/>
                  <a:pt x="8140" y="64847"/>
                </a:cubicBezTo>
                <a:close/>
                <a:moveTo>
                  <a:pt x="8106" y="60944"/>
                </a:moveTo>
                <a:cubicBezTo>
                  <a:pt x="7172" y="61078"/>
                  <a:pt x="6272" y="61211"/>
                  <a:pt x="5338" y="61378"/>
                </a:cubicBezTo>
                <a:lnTo>
                  <a:pt x="5338" y="57675"/>
                </a:lnTo>
                <a:cubicBezTo>
                  <a:pt x="6272" y="57475"/>
                  <a:pt x="7172" y="57275"/>
                  <a:pt x="8106" y="57108"/>
                </a:cubicBezTo>
                <a:close/>
                <a:moveTo>
                  <a:pt x="8073" y="53206"/>
                </a:moveTo>
                <a:cubicBezTo>
                  <a:pt x="7172" y="53339"/>
                  <a:pt x="6238" y="53506"/>
                  <a:pt x="5304" y="53673"/>
                </a:cubicBezTo>
                <a:lnTo>
                  <a:pt x="5304" y="49970"/>
                </a:lnTo>
                <a:cubicBezTo>
                  <a:pt x="6238" y="49770"/>
                  <a:pt x="7172" y="49570"/>
                  <a:pt x="8073" y="49370"/>
                </a:cubicBezTo>
                <a:close/>
                <a:moveTo>
                  <a:pt x="8073" y="45433"/>
                </a:moveTo>
                <a:cubicBezTo>
                  <a:pt x="7139" y="45634"/>
                  <a:pt x="6205" y="45800"/>
                  <a:pt x="5304" y="46000"/>
                </a:cubicBezTo>
                <a:lnTo>
                  <a:pt x="5304" y="42264"/>
                </a:lnTo>
                <a:cubicBezTo>
                  <a:pt x="6205" y="42064"/>
                  <a:pt x="7139" y="41831"/>
                  <a:pt x="8073" y="41597"/>
                </a:cubicBezTo>
                <a:close/>
                <a:moveTo>
                  <a:pt x="8040" y="37694"/>
                </a:moveTo>
                <a:cubicBezTo>
                  <a:pt x="7106" y="37895"/>
                  <a:pt x="6205" y="38095"/>
                  <a:pt x="5271" y="38295"/>
                </a:cubicBezTo>
                <a:lnTo>
                  <a:pt x="5271" y="34592"/>
                </a:lnTo>
                <a:cubicBezTo>
                  <a:pt x="6205" y="34359"/>
                  <a:pt x="7106" y="34092"/>
                  <a:pt x="8040" y="33825"/>
                </a:cubicBezTo>
                <a:close/>
                <a:moveTo>
                  <a:pt x="8006" y="29922"/>
                </a:moveTo>
                <a:cubicBezTo>
                  <a:pt x="7106" y="30156"/>
                  <a:pt x="6172" y="30389"/>
                  <a:pt x="5238" y="30589"/>
                </a:cubicBezTo>
                <a:lnTo>
                  <a:pt x="5238" y="26887"/>
                </a:lnTo>
                <a:cubicBezTo>
                  <a:pt x="6172" y="26620"/>
                  <a:pt x="7106" y="26353"/>
                  <a:pt x="8006" y="26086"/>
                </a:cubicBezTo>
                <a:close/>
                <a:moveTo>
                  <a:pt x="5238" y="19215"/>
                </a:moveTo>
                <a:lnTo>
                  <a:pt x="8006" y="18314"/>
                </a:lnTo>
                <a:lnTo>
                  <a:pt x="8006" y="22150"/>
                </a:lnTo>
                <a:lnTo>
                  <a:pt x="5238" y="229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755;p25"/>
          <p:cNvSpPr/>
          <p:nvPr/>
        </p:nvSpPr>
        <p:spPr>
          <a:xfrm>
            <a:off x="922532" y="3222948"/>
            <a:ext cx="204632" cy="1574753"/>
          </a:xfrm>
          <a:custGeom>
            <a:avLst/>
            <a:gdLst/>
            <a:ahLst/>
            <a:cxnLst/>
            <a:rect l="l" t="t" r="r" b="b"/>
            <a:pathLst>
              <a:path w="15479" h="119119" extrusionOk="0">
                <a:moveTo>
                  <a:pt x="1" y="5070"/>
                </a:moveTo>
                <a:lnTo>
                  <a:pt x="1" y="115383"/>
                </a:lnTo>
                <a:lnTo>
                  <a:pt x="15478" y="119119"/>
                </a:lnTo>
                <a:lnTo>
                  <a:pt x="15478" y="0"/>
                </a:lnTo>
                <a:close/>
                <a:moveTo>
                  <a:pt x="2002" y="107744"/>
                </a:moveTo>
                <a:lnTo>
                  <a:pt x="13344" y="110246"/>
                </a:lnTo>
                <a:lnTo>
                  <a:pt x="13344" y="113314"/>
                </a:lnTo>
                <a:lnTo>
                  <a:pt x="2002" y="110246"/>
                </a:lnTo>
                <a:close/>
                <a:moveTo>
                  <a:pt x="2002" y="100272"/>
                </a:moveTo>
                <a:cubicBezTo>
                  <a:pt x="5771" y="100939"/>
                  <a:pt x="9541" y="101639"/>
                  <a:pt x="13344" y="102307"/>
                </a:cubicBezTo>
                <a:lnTo>
                  <a:pt x="13344" y="105375"/>
                </a:lnTo>
                <a:lnTo>
                  <a:pt x="2002" y="102807"/>
                </a:lnTo>
                <a:close/>
                <a:moveTo>
                  <a:pt x="2002" y="92800"/>
                </a:moveTo>
                <a:cubicBezTo>
                  <a:pt x="5771" y="93333"/>
                  <a:pt x="9541" y="93834"/>
                  <a:pt x="13344" y="94368"/>
                </a:cubicBezTo>
                <a:lnTo>
                  <a:pt x="13344" y="97436"/>
                </a:lnTo>
                <a:lnTo>
                  <a:pt x="2002" y="95335"/>
                </a:lnTo>
                <a:close/>
                <a:moveTo>
                  <a:pt x="2002" y="85328"/>
                </a:moveTo>
                <a:cubicBezTo>
                  <a:pt x="5771" y="85695"/>
                  <a:pt x="9541" y="86062"/>
                  <a:pt x="13344" y="86429"/>
                </a:cubicBezTo>
                <a:lnTo>
                  <a:pt x="13344" y="89497"/>
                </a:lnTo>
                <a:cubicBezTo>
                  <a:pt x="9541" y="88964"/>
                  <a:pt x="5771" y="88430"/>
                  <a:pt x="2002" y="87896"/>
                </a:cubicBezTo>
                <a:close/>
                <a:moveTo>
                  <a:pt x="2002" y="77856"/>
                </a:moveTo>
                <a:cubicBezTo>
                  <a:pt x="5771" y="78056"/>
                  <a:pt x="9541" y="78256"/>
                  <a:pt x="13344" y="78490"/>
                </a:cubicBezTo>
                <a:lnTo>
                  <a:pt x="13344" y="81558"/>
                </a:lnTo>
                <a:cubicBezTo>
                  <a:pt x="9541" y="81191"/>
                  <a:pt x="5771" y="80825"/>
                  <a:pt x="2002" y="80458"/>
                </a:cubicBezTo>
                <a:close/>
                <a:moveTo>
                  <a:pt x="2002" y="70384"/>
                </a:moveTo>
                <a:cubicBezTo>
                  <a:pt x="5771" y="70417"/>
                  <a:pt x="9541" y="70484"/>
                  <a:pt x="13344" y="70551"/>
                </a:cubicBezTo>
                <a:lnTo>
                  <a:pt x="13344" y="73619"/>
                </a:lnTo>
                <a:cubicBezTo>
                  <a:pt x="9541" y="73419"/>
                  <a:pt x="5771" y="73219"/>
                  <a:pt x="2002" y="72986"/>
                </a:cubicBezTo>
                <a:close/>
                <a:moveTo>
                  <a:pt x="2002" y="62912"/>
                </a:moveTo>
                <a:cubicBezTo>
                  <a:pt x="5771" y="62812"/>
                  <a:pt x="9541" y="62712"/>
                  <a:pt x="13344" y="62612"/>
                </a:cubicBezTo>
                <a:lnTo>
                  <a:pt x="13344" y="65680"/>
                </a:lnTo>
                <a:cubicBezTo>
                  <a:pt x="9541" y="65647"/>
                  <a:pt x="5771" y="65580"/>
                  <a:pt x="2002" y="65547"/>
                </a:cubicBezTo>
                <a:close/>
                <a:moveTo>
                  <a:pt x="2002" y="55406"/>
                </a:moveTo>
                <a:lnTo>
                  <a:pt x="13344" y="54672"/>
                </a:lnTo>
                <a:lnTo>
                  <a:pt x="13344" y="57741"/>
                </a:lnTo>
                <a:cubicBezTo>
                  <a:pt x="9541" y="57875"/>
                  <a:pt x="5771" y="57975"/>
                  <a:pt x="2002" y="58108"/>
                </a:cubicBezTo>
                <a:close/>
                <a:moveTo>
                  <a:pt x="2002" y="47934"/>
                </a:moveTo>
                <a:lnTo>
                  <a:pt x="13344" y="46733"/>
                </a:lnTo>
                <a:lnTo>
                  <a:pt x="13344" y="49802"/>
                </a:lnTo>
                <a:cubicBezTo>
                  <a:pt x="9541" y="50103"/>
                  <a:pt x="5771" y="50369"/>
                  <a:pt x="2002" y="50636"/>
                </a:cubicBezTo>
                <a:close/>
                <a:moveTo>
                  <a:pt x="2002" y="40462"/>
                </a:moveTo>
                <a:lnTo>
                  <a:pt x="13344" y="38794"/>
                </a:lnTo>
                <a:lnTo>
                  <a:pt x="13344" y="41863"/>
                </a:lnTo>
                <a:cubicBezTo>
                  <a:pt x="9541" y="42330"/>
                  <a:pt x="5771" y="42764"/>
                  <a:pt x="2002" y="43198"/>
                </a:cubicBezTo>
                <a:close/>
                <a:moveTo>
                  <a:pt x="2002" y="32990"/>
                </a:moveTo>
                <a:cubicBezTo>
                  <a:pt x="5771" y="32290"/>
                  <a:pt x="9541" y="31556"/>
                  <a:pt x="13344" y="30855"/>
                </a:cubicBezTo>
                <a:lnTo>
                  <a:pt x="13344" y="33924"/>
                </a:lnTo>
                <a:lnTo>
                  <a:pt x="2002" y="35759"/>
                </a:lnTo>
                <a:close/>
                <a:moveTo>
                  <a:pt x="2002" y="25518"/>
                </a:moveTo>
                <a:cubicBezTo>
                  <a:pt x="5771" y="24651"/>
                  <a:pt x="9541" y="23784"/>
                  <a:pt x="13344" y="22916"/>
                </a:cubicBezTo>
                <a:lnTo>
                  <a:pt x="13344" y="25985"/>
                </a:lnTo>
                <a:lnTo>
                  <a:pt x="2002" y="28287"/>
                </a:lnTo>
                <a:close/>
                <a:moveTo>
                  <a:pt x="2002" y="18046"/>
                </a:moveTo>
                <a:cubicBezTo>
                  <a:pt x="5771" y="17012"/>
                  <a:pt x="9541" y="15978"/>
                  <a:pt x="13344" y="14977"/>
                </a:cubicBezTo>
                <a:lnTo>
                  <a:pt x="13344" y="18046"/>
                </a:lnTo>
                <a:lnTo>
                  <a:pt x="2002" y="20848"/>
                </a:lnTo>
                <a:close/>
                <a:moveTo>
                  <a:pt x="2002" y="10574"/>
                </a:moveTo>
                <a:lnTo>
                  <a:pt x="13344" y="7038"/>
                </a:lnTo>
                <a:lnTo>
                  <a:pt x="13344" y="10141"/>
                </a:lnTo>
                <a:lnTo>
                  <a:pt x="2002" y="134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756;p25"/>
          <p:cNvSpPr/>
          <p:nvPr/>
        </p:nvSpPr>
        <p:spPr>
          <a:xfrm>
            <a:off x="1143900" y="3225143"/>
            <a:ext cx="392938" cy="1571673"/>
          </a:xfrm>
          <a:custGeom>
            <a:avLst/>
            <a:gdLst/>
            <a:ahLst/>
            <a:cxnLst/>
            <a:rect l="l" t="t" r="r" b="b"/>
            <a:pathLst>
              <a:path w="29723" h="118886" extrusionOk="0">
                <a:moveTo>
                  <a:pt x="29722" y="10208"/>
                </a:moveTo>
                <a:lnTo>
                  <a:pt x="1" y="1"/>
                </a:lnTo>
                <a:lnTo>
                  <a:pt x="1" y="118886"/>
                </a:lnTo>
                <a:lnTo>
                  <a:pt x="29722" y="114349"/>
                </a:lnTo>
                <a:lnTo>
                  <a:pt x="29722" y="10208"/>
                </a:lnTo>
                <a:close/>
                <a:moveTo>
                  <a:pt x="5138" y="109379"/>
                </a:moveTo>
                <a:lnTo>
                  <a:pt x="10108" y="108945"/>
                </a:lnTo>
                <a:lnTo>
                  <a:pt x="10108" y="112248"/>
                </a:lnTo>
                <a:lnTo>
                  <a:pt x="5138" y="112948"/>
                </a:lnTo>
                <a:close/>
                <a:moveTo>
                  <a:pt x="5138" y="103375"/>
                </a:moveTo>
                <a:cubicBezTo>
                  <a:pt x="6806" y="103275"/>
                  <a:pt x="8440" y="103141"/>
                  <a:pt x="10108" y="103041"/>
                </a:cubicBezTo>
                <a:lnTo>
                  <a:pt x="10108" y="106377"/>
                </a:lnTo>
                <a:cubicBezTo>
                  <a:pt x="8440" y="106544"/>
                  <a:pt x="6806" y="106744"/>
                  <a:pt x="5138" y="106944"/>
                </a:cubicBezTo>
                <a:close/>
                <a:moveTo>
                  <a:pt x="5138" y="97371"/>
                </a:moveTo>
                <a:cubicBezTo>
                  <a:pt x="6806" y="97270"/>
                  <a:pt x="8440" y="97237"/>
                  <a:pt x="10108" y="97170"/>
                </a:cubicBezTo>
                <a:lnTo>
                  <a:pt x="10108" y="100473"/>
                </a:lnTo>
                <a:cubicBezTo>
                  <a:pt x="8440" y="100640"/>
                  <a:pt x="6806" y="100773"/>
                  <a:pt x="5138" y="100940"/>
                </a:cubicBezTo>
                <a:close/>
                <a:moveTo>
                  <a:pt x="5138" y="91366"/>
                </a:moveTo>
                <a:cubicBezTo>
                  <a:pt x="6806" y="91333"/>
                  <a:pt x="8440" y="91299"/>
                  <a:pt x="10108" y="91266"/>
                </a:cubicBezTo>
                <a:lnTo>
                  <a:pt x="10108" y="94602"/>
                </a:lnTo>
                <a:cubicBezTo>
                  <a:pt x="8440" y="94702"/>
                  <a:pt x="6806" y="94802"/>
                  <a:pt x="5138" y="94902"/>
                </a:cubicBezTo>
                <a:close/>
                <a:moveTo>
                  <a:pt x="5138" y="85329"/>
                </a:moveTo>
                <a:cubicBezTo>
                  <a:pt x="6806" y="85362"/>
                  <a:pt x="8440" y="85362"/>
                  <a:pt x="10108" y="85395"/>
                </a:cubicBezTo>
                <a:lnTo>
                  <a:pt x="10108" y="88698"/>
                </a:lnTo>
                <a:cubicBezTo>
                  <a:pt x="8440" y="88764"/>
                  <a:pt x="6806" y="88831"/>
                  <a:pt x="5138" y="88898"/>
                </a:cubicBezTo>
                <a:close/>
                <a:moveTo>
                  <a:pt x="5138" y="79324"/>
                </a:moveTo>
                <a:cubicBezTo>
                  <a:pt x="6806" y="79391"/>
                  <a:pt x="8440" y="79458"/>
                  <a:pt x="10108" y="79491"/>
                </a:cubicBezTo>
                <a:lnTo>
                  <a:pt x="10108" y="82827"/>
                </a:lnTo>
                <a:cubicBezTo>
                  <a:pt x="8440" y="82860"/>
                  <a:pt x="6806" y="82893"/>
                  <a:pt x="5138" y="82893"/>
                </a:cubicBezTo>
                <a:close/>
                <a:moveTo>
                  <a:pt x="5138" y="73320"/>
                </a:moveTo>
                <a:cubicBezTo>
                  <a:pt x="6806" y="73420"/>
                  <a:pt x="8440" y="73520"/>
                  <a:pt x="10108" y="73620"/>
                </a:cubicBezTo>
                <a:lnTo>
                  <a:pt x="10108" y="76923"/>
                </a:lnTo>
                <a:cubicBezTo>
                  <a:pt x="8440" y="76923"/>
                  <a:pt x="6806" y="76923"/>
                  <a:pt x="5138" y="76889"/>
                </a:cubicBezTo>
                <a:close/>
                <a:moveTo>
                  <a:pt x="5138" y="67316"/>
                </a:moveTo>
                <a:cubicBezTo>
                  <a:pt x="6806" y="67449"/>
                  <a:pt x="8440" y="67583"/>
                  <a:pt x="10108" y="67716"/>
                </a:cubicBezTo>
                <a:lnTo>
                  <a:pt x="10108" y="71052"/>
                </a:lnTo>
                <a:cubicBezTo>
                  <a:pt x="8440" y="70985"/>
                  <a:pt x="6806" y="70952"/>
                  <a:pt x="5138" y="70885"/>
                </a:cubicBezTo>
                <a:close/>
                <a:moveTo>
                  <a:pt x="5138" y="61311"/>
                </a:moveTo>
                <a:cubicBezTo>
                  <a:pt x="6806" y="61478"/>
                  <a:pt x="8440" y="61678"/>
                  <a:pt x="10108" y="61845"/>
                </a:cubicBezTo>
                <a:lnTo>
                  <a:pt x="10108" y="65147"/>
                </a:lnTo>
                <a:cubicBezTo>
                  <a:pt x="8440" y="65081"/>
                  <a:pt x="6806" y="64981"/>
                  <a:pt x="5138" y="64881"/>
                </a:cubicBezTo>
                <a:close/>
                <a:moveTo>
                  <a:pt x="5138" y="55307"/>
                </a:moveTo>
                <a:cubicBezTo>
                  <a:pt x="6806" y="55541"/>
                  <a:pt x="8440" y="55741"/>
                  <a:pt x="10108" y="55941"/>
                </a:cubicBezTo>
                <a:lnTo>
                  <a:pt x="10108" y="59277"/>
                </a:lnTo>
                <a:cubicBezTo>
                  <a:pt x="8440" y="59143"/>
                  <a:pt x="6806" y="59010"/>
                  <a:pt x="5138" y="58876"/>
                </a:cubicBezTo>
                <a:close/>
                <a:moveTo>
                  <a:pt x="5138" y="49303"/>
                </a:moveTo>
                <a:cubicBezTo>
                  <a:pt x="6806" y="49536"/>
                  <a:pt x="8474" y="49803"/>
                  <a:pt x="10108" y="50070"/>
                </a:cubicBezTo>
                <a:lnTo>
                  <a:pt x="10108" y="53372"/>
                </a:lnTo>
                <a:cubicBezTo>
                  <a:pt x="8474" y="53206"/>
                  <a:pt x="6806" y="53039"/>
                  <a:pt x="5138" y="52872"/>
                </a:cubicBezTo>
                <a:close/>
                <a:moveTo>
                  <a:pt x="5138" y="40863"/>
                </a:moveTo>
                <a:lnTo>
                  <a:pt x="5138" y="37294"/>
                </a:lnTo>
                <a:cubicBezTo>
                  <a:pt x="6806" y="37628"/>
                  <a:pt x="8440" y="37961"/>
                  <a:pt x="10108" y="38295"/>
                </a:cubicBezTo>
                <a:lnTo>
                  <a:pt x="10108" y="41597"/>
                </a:lnTo>
                <a:cubicBezTo>
                  <a:pt x="8440" y="41364"/>
                  <a:pt x="6806" y="41097"/>
                  <a:pt x="5138" y="40863"/>
                </a:cubicBezTo>
                <a:close/>
                <a:moveTo>
                  <a:pt x="5138" y="43298"/>
                </a:moveTo>
                <a:cubicBezTo>
                  <a:pt x="6806" y="43599"/>
                  <a:pt x="8474" y="43866"/>
                  <a:pt x="10108" y="44166"/>
                </a:cubicBezTo>
                <a:lnTo>
                  <a:pt x="10108" y="47501"/>
                </a:lnTo>
                <a:cubicBezTo>
                  <a:pt x="8474" y="47301"/>
                  <a:pt x="6806" y="47068"/>
                  <a:pt x="5138" y="46868"/>
                </a:cubicBezTo>
                <a:close/>
                <a:moveTo>
                  <a:pt x="5138" y="31290"/>
                </a:moveTo>
                <a:cubicBezTo>
                  <a:pt x="6806" y="31657"/>
                  <a:pt x="8474" y="32024"/>
                  <a:pt x="10108" y="32391"/>
                </a:cubicBezTo>
                <a:lnTo>
                  <a:pt x="10108" y="35726"/>
                </a:lnTo>
                <a:cubicBezTo>
                  <a:pt x="8474" y="35426"/>
                  <a:pt x="6806" y="35159"/>
                  <a:pt x="5138" y="34859"/>
                </a:cubicBezTo>
                <a:close/>
                <a:moveTo>
                  <a:pt x="5138" y="25286"/>
                </a:moveTo>
                <a:cubicBezTo>
                  <a:pt x="6806" y="25686"/>
                  <a:pt x="8440" y="26086"/>
                  <a:pt x="10108" y="26520"/>
                </a:cubicBezTo>
                <a:lnTo>
                  <a:pt x="10108" y="29822"/>
                </a:lnTo>
                <a:cubicBezTo>
                  <a:pt x="8474" y="29522"/>
                  <a:pt x="6806" y="29188"/>
                  <a:pt x="5138" y="28855"/>
                </a:cubicBezTo>
                <a:close/>
                <a:moveTo>
                  <a:pt x="5138" y="19281"/>
                </a:moveTo>
                <a:cubicBezTo>
                  <a:pt x="6806" y="19715"/>
                  <a:pt x="8474" y="20182"/>
                  <a:pt x="10108" y="20616"/>
                </a:cubicBezTo>
                <a:lnTo>
                  <a:pt x="10108" y="23951"/>
                </a:lnTo>
                <a:cubicBezTo>
                  <a:pt x="8474" y="23584"/>
                  <a:pt x="6806" y="23217"/>
                  <a:pt x="5138" y="22850"/>
                </a:cubicBezTo>
                <a:close/>
                <a:moveTo>
                  <a:pt x="5138" y="13277"/>
                </a:moveTo>
                <a:cubicBezTo>
                  <a:pt x="6806" y="13744"/>
                  <a:pt x="8474" y="14244"/>
                  <a:pt x="10108" y="14745"/>
                </a:cubicBezTo>
                <a:lnTo>
                  <a:pt x="10108" y="18047"/>
                </a:lnTo>
                <a:cubicBezTo>
                  <a:pt x="8474" y="17647"/>
                  <a:pt x="6806" y="17246"/>
                  <a:pt x="5138" y="16846"/>
                </a:cubicBezTo>
                <a:close/>
                <a:moveTo>
                  <a:pt x="10108" y="12176"/>
                </a:moveTo>
                <a:lnTo>
                  <a:pt x="5138" y="10842"/>
                </a:lnTo>
                <a:lnTo>
                  <a:pt x="5138" y="7273"/>
                </a:lnTo>
                <a:lnTo>
                  <a:pt x="10108" y="8840"/>
                </a:lnTo>
                <a:close/>
                <a:moveTo>
                  <a:pt x="16546" y="13877"/>
                </a:moveTo>
                <a:lnTo>
                  <a:pt x="13377" y="13010"/>
                </a:lnTo>
                <a:lnTo>
                  <a:pt x="13377" y="9808"/>
                </a:lnTo>
                <a:lnTo>
                  <a:pt x="16546" y="10842"/>
                </a:lnTo>
                <a:close/>
                <a:moveTo>
                  <a:pt x="16579" y="19615"/>
                </a:moveTo>
                <a:cubicBezTo>
                  <a:pt x="15512" y="19348"/>
                  <a:pt x="14478" y="19081"/>
                  <a:pt x="13411" y="18814"/>
                </a:cubicBezTo>
                <a:lnTo>
                  <a:pt x="13411" y="15612"/>
                </a:lnTo>
                <a:cubicBezTo>
                  <a:pt x="14445" y="15946"/>
                  <a:pt x="15512" y="16246"/>
                  <a:pt x="16579" y="16579"/>
                </a:cubicBezTo>
                <a:close/>
                <a:moveTo>
                  <a:pt x="16579" y="25352"/>
                </a:moveTo>
                <a:cubicBezTo>
                  <a:pt x="15512" y="25119"/>
                  <a:pt x="14478" y="24852"/>
                  <a:pt x="13411" y="24618"/>
                </a:cubicBezTo>
                <a:lnTo>
                  <a:pt x="13411" y="21449"/>
                </a:lnTo>
                <a:cubicBezTo>
                  <a:pt x="14478" y="21716"/>
                  <a:pt x="15512" y="22017"/>
                  <a:pt x="16579" y="22283"/>
                </a:cubicBezTo>
                <a:close/>
                <a:moveTo>
                  <a:pt x="16579" y="31056"/>
                </a:moveTo>
                <a:cubicBezTo>
                  <a:pt x="15545" y="30856"/>
                  <a:pt x="14478" y="30656"/>
                  <a:pt x="13411" y="30423"/>
                </a:cubicBezTo>
                <a:lnTo>
                  <a:pt x="13411" y="27254"/>
                </a:lnTo>
                <a:cubicBezTo>
                  <a:pt x="14478" y="27487"/>
                  <a:pt x="15545" y="27754"/>
                  <a:pt x="16579" y="28021"/>
                </a:cubicBezTo>
                <a:close/>
                <a:moveTo>
                  <a:pt x="16613" y="36794"/>
                </a:moveTo>
                <a:cubicBezTo>
                  <a:pt x="15545" y="36594"/>
                  <a:pt x="14478" y="36427"/>
                  <a:pt x="13444" y="36260"/>
                </a:cubicBezTo>
                <a:lnTo>
                  <a:pt x="13444" y="33058"/>
                </a:lnTo>
                <a:cubicBezTo>
                  <a:pt x="14478" y="33291"/>
                  <a:pt x="15545" y="33525"/>
                  <a:pt x="16613" y="33758"/>
                </a:cubicBezTo>
                <a:close/>
                <a:moveTo>
                  <a:pt x="16613" y="42531"/>
                </a:moveTo>
                <a:cubicBezTo>
                  <a:pt x="15545" y="42364"/>
                  <a:pt x="14511" y="42198"/>
                  <a:pt x="13444" y="42031"/>
                </a:cubicBezTo>
                <a:lnTo>
                  <a:pt x="13444" y="38862"/>
                </a:lnTo>
                <a:cubicBezTo>
                  <a:pt x="14511" y="39062"/>
                  <a:pt x="15545" y="39262"/>
                  <a:pt x="16613" y="39496"/>
                </a:cubicBezTo>
                <a:close/>
                <a:moveTo>
                  <a:pt x="16613" y="48269"/>
                </a:moveTo>
                <a:cubicBezTo>
                  <a:pt x="15579" y="48135"/>
                  <a:pt x="14511" y="47968"/>
                  <a:pt x="13444" y="47868"/>
                </a:cubicBezTo>
                <a:lnTo>
                  <a:pt x="13444" y="44666"/>
                </a:lnTo>
                <a:cubicBezTo>
                  <a:pt x="14511" y="44833"/>
                  <a:pt x="15579" y="45033"/>
                  <a:pt x="16613" y="45200"/>
                </a:cubicBezTo>
                <a:close/>
                <a:moveTo>
                  <a:pt x="16646" y="53973"/>
                </a:moveTo>
                <a:cubicBezTo>
                  <a:pt x="15579" y="53873"/>
                  <a:pt x="14511" y="53773"/>
                  <a:pt x="13477" y="53673"/>
                </a:cubicBezTo>
                <a:lnTo>
                  <a:pt x="13477" y="50470"/>
                </a:lnTo>
                <a:cubicBezTo>
                  <a:pt x="14511" y="50604"/>
                  <a:pt x="15579" y="50770"/>
                  <a:pt x="16646" y="50937"/>
                </a:cubicBezTo>
                <a:close/>
                <a:moveTo>
                  <a:pt x="16646" y="59710"/>
                </a:moveTo>
                <a:cubicBezTo>
                  <a:pt x="15579" y="59643"/>
                  <a:pt x="14545" y="59543"/>
                  <a:pt x="13477" y="59477"/>
                </a:cubicBezTo>
                <a:lnTo>
                  <a:pt x="13477" y="56274"/>
                </a:lnTo>
                <a:cubicBezTo>
                  <a:pt x="14545" y="56408"/>
                  <a:pt x="15579" y="56541"/>
                  <a:pt x="16646" y="56675"/>
                </a:cubicBezTo>
                <a:close/>
                <a:moveTo>
                  <a:pt x="16646" y="65448"/>
                </a:moveTo>
                <a:cubicBezTo>
                  <a:pt x="15612" y="65381"/>
                  <a:pt x="14545" y="65314"/>
                  <a:pt x="13477" y="65281"/>
                </a:cubicBezTo>
                <a:lnTo>
                  <a:pt x="13477" y="62079"/>
                </a:lnTo>
                <a:cubicBezTo>
                  <a:pt x="14545" y="62179"/>
                  <a:pt x="15612" y="62279"/>
                  <a:pt x="16646" y="62412"/>
                </a:cubicBezTo>
                <a:close/>
                <a:moveTo>
                  <a:pt x="16680" y="71185"/>
                </a:moveTo>
                <a:cubicBezTo>
                  <a:pt x="15612" y="71152"/>
                  <a:pt x="14545" y="71118"/>
                  <a:pt x="13511" y="71085"/>
                </a:cubicBezTo>
                <a:lnTo>
                  <a:pt x="13511" y="67883"/>
                </a:lnTo>
                <a:cubicBezTo>
                  <a:pt x="14545" y="67949"/>
                  <a:pt x="15612" y="68050"/>
                  <a:pt x="16680" y="68116"/>
                </a:cubicBezTo>
                <a:close/>
                <a:moveTo>
                  <a:pt x="16680" y="76889"/>
                </a:moveTo>
                <a:cubicBezTo>
                  <a:pt x="15612" y="76889"/>
                  <a:pt x="14545" y="76889"/>
                  <a:pt x="13511" y="76889"/>
                </a:cubicBezTo>
                <a:lnTo>
                  <a:pt x="13511" y="73687"/>
                </a:lnTo>
                <a:cubicBezTo>
                  <a:pt x="14545" y="73754"/>
                  <a:pt x="15612" y="73787"/>
                  <a:pt x="16680" y="73854"/>
                </a:cubicBezTo>
                <a:close/>
                <a:moveTo>
                  <a:pt x="16680" y="82627"/>
                </a:moveTo>
                <a:cubicBezTo>
                  <a:pt x="15645" y="82660"/>
                  <a:pt x="14578" y="82660"/>
                  <a:pt x="13511" y="82693"/>
                </a:cubicBezTo>
                <a:lnTo>
                  <a:pt x="13511" y="79491"/>
                </a:lnTo>
                <a:cubicBezTo>
                  <a:pt x="14578" y="79524"/>
                  <a:pt x="15645" y="79558"/>
                  <a:pt x="16680" y="79591"/>
                </a:cubicBezTo>
                <a:close/>
                <a:moveTo>
                  <a:pt x="16680" y="88364"/>
                </a:moveTo>
                <a:cubicBezTo>
                  <a:pt x="15645" y="88397"/>
                  <a:pt x="14578" y="88464"/>
                  <a:pt x="13511" y="88497"/>
                </a:cubicBezTo>
                <a:lnTo>
                  <a:pt x="13511" y="85295"/>
                </a:lnTo>
                <a:cubicBezTo>
                  <a:pt x="14578" y="85295"/>
                  <a:pt x="15645" y="85295"/>
                  <a:pt x="16680" y="85329"/>
                </a:cubicBezTo>
                <a:close/>
                <a:moveTo>
                  <a:pt x="16713" y="94101"/>
                </a:moveTo>
                <a:cubicBezTo>
                  <a:pt x="15645" y="94168"/>
                  <a:pt x="14611" y="94235"/>
                  <a:pt x="13544" y="94302"/>
                </a:cubicBezTo>
                <a:lnTo>
                  <a:pt x="13544" y="91099"/>
                </a:lnTo>
                <a:cubicBezTo>
                  <a:pt x="14578" y="91099"/>
                  <a:pt x="15645" y="91066"/>
                  <a:pt x="16713" y="91066"/>
                </a:cubicBezTo>
                <a:close/>
                <a:moveTo>
                  <a:pt x="16713" y="99806"/>
                </a:moveTo>
                <a:cubicBezTo>
                  <a:pt x="15679" y="99906"/>
                  <a:pt x="14611" y="100006"/>
                  <a:pt x="13544" y="100106"/>
                </a:cubicBezTo>
                <a:lnTo>
                  <a:pt x="13544" y="96904"/>
                </a:lnTo>
                <a:cubicBezTo>
                  <a:pt x="14611" y="96870"/>
                  <a:pt x="15645" y="96803"/>
                  <a:pt x="16713" y="96770"/>
                </a:cubicBezTo>
                <a:close/>
                <a:moveTo>
                  <a:pt x="16713" y="105543"/>
                </a:moveTo>
                <a:cubicBezTo>
                  <a:pt x="15679" y="105676"/>
                  <a:pt x="14611" y="105777"/>
                  <a:pt x="13544" y="105910"/>
                </a:cubicBezTo>
                <a:lnTo>
                  <a:pt x="13544" y="102708"/>
                </a:lnTo>
                <a:cubicBezTo>
                  <a:pt x="14611" y="102641"/>
                  <a:pt x="15679" y="102574"/>
                  <a:pt x="16713" y="102508"/>
                </a:cubicBezTo>
                <a:close/>
                <a:moveTo>
                  <a:pt x="16746" y="111280"/>
                </a:moveTo>
                <a:lnTo>
                  <a:pt x="13577" y="111714"/>
                </a:lnTo>
                <a:lnTo>
                  <a:pt x="13577" y="108512"/>
                </a:lnTo>
                <a:lnTo>
                  <a:pt x="16746" y="108245"/>
                </a:lnTo>
                <a:close/>
                <a:moveTo>
                  <a:pt x="19348" y="108078"/>
                </a:moveTo>
                <a:lnTo>
                  <a:pt x="21650" y="107845"/>
                </a:lnTo>
                <a:lnTo>
                  <a:pt x="21650" y="110680"/>
                </a:lnTo>
                <a:lnTo>
                  <a:pt x="19348" y="111014"/>
                </a:lnTo>
                <a:close/>
                <a:moveTo>
                  <a:pt x="19348" y="102407"/>
                </a:moveTo>
                <a:cubicBezTo>
                  <a:pt x="20115" y="102341"/>
                  <a:pt x="20883" y="102307"/>
                  <a:pt x="21650" y="102241"/>
                </a:cubicBezTo>
                <a:lnTo>
                  <a:pt x="21650" y="105076"/>
                </a:lnTo>
                <a:lnTo>
                  <a:pt x="19348" y="105343"/>
                </a:lnTo>
                <a:close/>
                <a:moveTo>
                  <a:pt x="19348" y="99672"/>
                </a:moveTo>
                <a:lnTo>
                  <a:pt x="19348" y="96737"/>
                </a:lnTo>
                <a:cubicBezTo>
                  <a:pt x="20115" y="96703"/>
                  <a:pt x="20883" y="96670"/>
                  <a:pt x="21650" y="96637"/>
                </a:cubicBezTo>
                <a:lnTo>
                  <a:pt x="21650" y="99472"/>
                </a:lnTo>
                <a:cubicBezTo>
                  <a:pt x="20883" y="99539"/>
                  <a:pt x="20115" y="99605"/>
                  <a:pt x="19348" y="99672"/>
                </a:cubicBezTo>
                <a:close/>
                <a:moveTo>
                  <a:pt x="19348" y="91066"/>
                </a:moveTo>
                <a:lnTo>
                  <a:pt x="21650" y="91033"/>
                </a:lnTo>
                <a:lnTo>
                  <a:pt x="21650" y="93835"/>
                </a:lnTo>
                <a:cubicBezTo>
                  <a:pt x="20883" y="93901"/>
                  <a:pt x="20115" y="93935"/>
                  <a:pt x="19348" y="94001"/>
                </a:cubicBezTo>
                <a:close/>
                <a:moveTo>
                  <a:pt x="19348" y="88331"/>
                </a:moveTo>
                <a:lnTo>
                  <a:pt x="19348" y="85395"/>
                </a:lnTo>
                <a:cubicBezTo>
                  <a:pt x="20115" y="85395"/>
                  <a:pt x="20883" y="85395"/>
                  <a:pt x="21650" y="85395"/>
                </a:cubicBezTo>
                <a:lnTo>
                  <a:pt x="21650" y="88231"/>
                </a:lnTo>
                <a:close/>
                <a:moveTo>
                  <a:pt x="19348" y="79725"/>
                </a:moveTo>
                <a:lnTo>
                  <a:pt x="21650" y="79791"/>
                </a:lnTo>
                <a:lnTo>
                  <a:pt x="21650" y="82627"/>
                </a:lnTo>
                <a:cubicBezTo>
                  <a:pt x="20883" y="82627"/>
                  <a:pt x="20115" y="82660"/>
                  <a:pt x="19348" y="82660"/>
                </a:cubicBezTo>
                <a:close/>
                <a:moveTo>
                  <a:pt x="19348" y="76989"/>
                </a:moveTo>
                <a:lnTo>
                  <a:pt x="19348" y="74054"/>
                </a:lnTo>
                <a:cubicBezTo>
                  <a:pt x="20115" y="74087"/>
                  <a:pt x="20883" y="74121"/>
                  <a:pt x="21650" y="74187"/>
                </a:cubicBezTo>
                <a:lnTo>
                  <a:pt x="21650" y="77023"/>
                </a:lnTo>
                <a:cubicBezTo>
                  <a:pt x="20883" y="76989"/>
                  <a:pt x="20115" y="76989"/>
                  <a:pt x="19348" y="76989"/>
                </a:cubicBezTo>
                <a:close/>
                <a:moveTo>
                  <a:pt x="19348" y="68383"/>
                </a:moveTo>
                <a:cubicBezTo>
                  <a:pt x="20115" y="68450"/>
                  <a:pt x="20883" y="68517"/>
                  <a:pt x="21650" y="68550"/>
                </a:cubicBezTo>
                <a:lnTo>
                  <a:pt x="21650" y="71385"/>
                </a:lnTo>
                <a:cubicBezTo>
                  <a:pt x="20883" y="71385"/>
                  <a:pt x="20115" y="71352"/>
                  <a:pt x="19348" y="71319"/>
                </a:cubicBezTo>
                <a:close/>
                <a:moveTo>
                  <a:pt x="19348" y="62712"/>
                </a:moveTo>
                <a:lnTo>
                  <a:pt x="21650" y="62946"/>
                </a:lnTo>
                <a:lnTo>
                  <a:pt x="21650" y="65781"/>
                </a:lnTo>
                <a:lnTo>
                  <a:pt x="19348" y="65648"/>
                </a:lnTo>
                <a:close/>
                <a:moveTo>
                  <a:pt x="19348" y="57042"/>
                </a:moveTo>
                <a:cubicBezTo>
                  <a:pt x="20115" y="57142"/>
                  <a:pt x="20883" y="57242"/>
                  <a:pt x="21650" y="57342"/>
                </a:cubicBezTo>
                <a:lnTo>
                  <a:pt x="21650" y="60177"/>
                </a:lnTo>
                <a:cubicBezTo>
                  <a:pt x="20883" y="60110"/>
                  <a:pt x="20115" y="60044"/>
                  <a:pt x="19348" y="59977"/>
                </a:cubicBezTo>
                <a:close/>
                <a:moveTo>
                  <a:pt x="19348" y="51371"/>
                </a:moveTo>
                <a:lnTo>
                  <a:pt x="21650" y="51738"/>
                </a:lnTo>
                <a:lnTo>
                  <a:pt x="21650" y="54540"/>
                </a:lnTo>
                <a:lnTo>
                  <a:pt x="19348" y="54306"/>
                </a:lnTo>
                <a:close/>
                <a:moveTo>
                  <a:pt x="19348" y="45700"/>
                </a:moveTo>
                <a:cubicBezTo>
                  <a:pt x="20115" y="45834"/>
                  <a:pt x="20883" y="45967"/>
                  <a:pt x="21650" y="46100"/>
                </a:cubicBezTo>
                <a:lnTo>
                  <a:pt x="21650" y="48936"/>
                </a:lnTo>
                <a:cubicBezTo>
                  <a:pt x="20883" y="48836"/>
                  <a:pt x="20115" y="48736"/>
                  <a:pt x="19348" y="48636"/>
                </a:cubicBezTo>
                <a:close/>
                <a:moveTo>
                  <a:pt x="19348" y="40029"/>
                </a:moveTo>
                <a:lnTo>
                  <a:pt x="21650" y="40496"/>
                </a:lnTo>
                <a:lnTo>
                  <a:pt x="21650" y="43332"/>
                </a:lnTo>
                <a:cubicBezTo>
                  <a:pt x="20883" y="43232"/>
                  <a:pt x="20115" y="43098"/>
                  <a:pt x="19348" y="42998"/>
                </a:cubicBezTo>
                <a:close/>
                <a:moveTo>
                  <a:pt x="19348" y="34359"/>
                </a:moveTo>
                <a:cubicBezTo>
                  <a:pt x="20115" y="34526"/>
                  <a:pt x="20883" y="34726"/>
                  <a:pt x="21650" y="34892"/>
                </a:cubicBezTo>
                <a:lnTo>
                  <a:pt x="21650" y="37728"/>
                </a:lnTo>
                <a:lnTo>
                  <a:pt x="19348" y="37328"/>
                </a:lnTo>
                <a:close/>
                <a:moveTo>
                  <a:pt x="19348" y="28688"/>
                </a:moveTo>
                <a:cubicBezTo>
                  <a:pt x="20115" y="28888"/>
                  <a:pt x="20883" y="29088"/>
                  <a:pt x="21650" y="29288"/>
                </a:cubicBezTo>
                <a:lnTo>
                  <a:pt x="21650" y="32090"/>
                </a:lnTo>
                <a:cubicBezTo>
                  <a:pt x="20883" y="31957"/>
                  <a:pt x="20115" y="31790"/>
                  <a:pt x="19348" y="31657"/>
                </a:cubicBezTo>
                <a:close/>
                <a:moveTo>
                  <a:pt x="19348" y="25986"/>
                </a:moveTo>
                <a:lnTo>
                  <a:pt x="19348" y="23017"/>
                </a:lnTo>
                <a:lnTo>
                  <a:pt x="21650" y="23651"/>
                </a:lnTo>
                <a:lnTo>
                  <a:pt x="21650" y="26486"/>
                </a:lnTo>
                <a:cubicBezTo>
                  <a:pt x="20883" y="26320"/>
                  <a:pt x="20115" y="26153"/>
                  <a:pt x="19348" y="25986"/>
                </a:cubicBezTo>
                <a:close/>
                <a:moveTo>
                  <a:pt x="19348" y="17380"/>
                </a:moveTo>
                <a:cubicBezTo>
                  <a:pt x="20115" y="17580"/>
                  <a:pt x="20883" y="17814"/>
                  <a:pt x="21650" y="18047"/>
                </a:cubicBezTo>
                <a:lnTo>
                  <a:pt x="21650" y="20882"/>
                </a:lnTo>
                <a:cubicBezTo>
                  <a:pt x="20883" y="20682"/>
                  <a:pt x="20115" y="20482"/>
                  <a:pt x="19348" y="20315"/>
                </a:cubicBezTo>
                <a:close/>
                <a:moveTo>
                  <a:pt x="21650" y="15278"/>
                </a:moveTo>
                <a:lnTo>
                  <a:pt x="19348" y="14645"/>
                </a:lnTo>
                <a:lnTo>
                  <a:pt x="19348" y="11709"/>
                </a:lnTo>
                <a:lnTo>
                  <a:pt x="21650" y="12443"/>
                </a:lnTo>
                <a:close/>
                <a:moveTo>
                  <a:pt x="23751" y="107745"/>
                </a:moveTo>
                <a:lnTo>
                  <a:pt x="25719" y="107544"/>
                </a:lnTo>
                <a:lnTo>
                  <a:pt x="25719" y="110213"/>
                </a:lnTo>
                <a:lnTo>
                  <a:pt x="23751" y="110480"/>
                </a:lnTo>
                <a:close/>
                <a:moveTo>
                  <a:pt x="23751" y="102174"/>
                </a:moveTo>
                <a:cubicBezTo>
                  <a:pt x="24418" y="102107"/>
                  <a:pt x="25086" y="102074"/>
                  <a:pt x="25753" y="102041"/>
                </a:cubicBezTo>
                <a:lnTo>
                  <a:pt x="25753" y="104676"/>
                </a:lnTo>
                <a:cubicBezTo>
                  <a:pt x="25086" y="104776"/>
                  <a:pt x="24418" y="104843"/>
                  <a:pt x="23751" y="104909"/>
                </a:cubicBezTo>
                <a:close/>
                <a:moveTo>
                  <a:pt x="23751" y="96603"/>
                </a:moveTo>
                <a:cubicBezTo>
                  <a:pt x="24418" y="96570"/>
                  <a:pt x="25086" y="96537"/>
                  <a:pt x="25753" y="96503"/>
                </a:cubicBezTo>
                <a:lnTo>
                  <a:pt x="25753" y="99172"/>
                </a:lnTo>
                <a:cubicBezTo>
                  <a:pt x="25086" y="99239"/>
                  <a:pt x="24418" y="99305"/>
                  <a:pt x="23751" y="99339"/>
                </a:cubicBezTo>
                <a:close/>
                <a:moveTo>
                  <a:pt x="23785" y="91033"/>
                </a:moveTo>
                <a:cubicBezTo>
                  <a:pt x="24452" y="91033"/>
                  <a:pt x="25119" y="90999"/>
                  <a:pt x="25753" y="90999"/>
                </a:cubicBezTo>
                <a:lnTo>
                  <a:pt x="25753" y="93668"/>
                </a:lnTo>
                <a:cubicBezTo>
                  <a:pt x="25119" y="93701"/>
                  <a:pt x="24452" y="93735"/>
                  <a:pt x="23785" y="93801"/>
                </a:cubicBezTo>
                <a:close/>
                <a:moveTo>
                  <a:pt x="23785" y="85462"/>
                </a:moveTo>
                <a:cubicBezTo>
                  <a:pt x="24452" y="85462"/>
                  <a:pt x="25119" y="85495"/>
                  <a:pt x="25786" y="85495"/>
                </a:cubicBezTo>
                <a:lnTo>
                  <a:pt x="25786" y="88131"/>
                </a:lnTo>
                <a:cubicBezTo>
                  <a:pt x="25119" y="88164"/>
                  <a:pt x="24452" y="88197"/>
                  <a:pt x="23785" y="88231"/>
                </a:cubicBezTo>
                <a:close/>
                <a:moveTo>
                  <a:pt x="23818" y="79891"/>
                </a:moveTo>
                <a:cubicBezTo>
                  <a:pt x="24485" y="79925"/>
                  <a:pt x="25119" y="79958"/>
                  <a:pt x="25786" y="79958"/>
                </a:cubicBezTo>
                <a:lnTo>
                  <a:pt x="25786" y="82627"/>
                </a:lnTo>
                <a:cubicBezTo>
                  <a:pt x="25119" y="82627"/>
                  <a:pt x="24485" y="82660"/>
                  <a:pt x="23818" y="82660"/>
                </a:cubicBezTo>
                <a:close/>
                <a:moveTo>
                  <a:pt x="23818" y="74354"/>
                </a:moveTo>
                <a:cubicBezTo>
                  <a:pt x="24485" y="74387"/>
                  <a:pt x="25152" y="74421"/>
                  <a:pt x="25819" y="74454"/>
                </a:cubicBezTo>
                <a:lnTo>
                  <a:pt x="25819" y="77123"/>
                </a:lnTo>
                <a:cubicBezTo>
                  <a:pt x="25152" y="77089"/>
                  <a:pt x="24485" y="77089"/>
                  <a:pt x="23818" y="77089"/>
                </a:cubicBezTo>
                <a:close/>
                <a:moveTo>
                  <a:pt x="23851" y="68783"/>
                </a:moveTo>
                <a:cubicBezTo>
                  <a:pt x="24518" y="68817"/>
                  <a:pt x="25186" y="68883"/>
                  <a:pt x="25819" y="68950"/>
                </a:cubicBezTo>
                <a:lnTo>
                  <a:pt x="25819" y="71585"/>
                </a:lnTo>
                <a:cubicBezTo>
                  <a:pt x="25152" y="71585"/>
                  <a:pt x="24518" y="71552"/>
                  <a:pt x="23851" y="71519"/>
                </a:cubicBezTo>
                <a:close/>
                <a:moveTo>
                  <a:pt x="23851" y="63213"/>
                </a:moveTo>
                <a:cubicBezTo>
                  <a:pt x="24518" y="63279"/>
                  <a:pt x="25186" y="63346"/>
                  <a:pt x="25853" y="63413"/>
                </a:cubicBezTo>
                <a:lnTo>
                  <a:pt x="25853" y="66081"/>
                </a:lnTo>
                <a:cubicBezTo>
                  <a:pt x="25186" y="66048"/>
                  <a:pt x="24518" y="66015"/>
                  <a:pt x="23851" y="65981"/>
                </a:cubicBezTo>
                <a:close/>
                <a:moveTo>
                  <a:pt x="23885" y="57642"/>
                </a:moveTo>
                <a:cubicBezTo>
                  <a:pt x="24552" y="57742"/>
                  <a:pt x="25186" y="57809"/>
                  <a:pt x="25853" y="57909"/>
                </a:cubicBezTo>
                <a:lnTo>
                  <a:pt x="25853" y="60544"/>
                </a:lnTo>
                <a:cubicBezTo>
                  <a:pt x="25186" y="60511"/>
                  <a:pt x="24518" y="60444"/>
                  <a:pt x="23885" y="60411"/>
                </a:cubicBezTo>
                <a:close/>
                <a:moveTo>
                  <a:pt x="23885" y="52071"/>
                </a:moveTo>
                <a:cubicBezTo>
                  <a:pt x="24552" y="52171"/>
                  <a:pt x="25219" y="52272"/>
                  <a:pt x="25886" y="52372"/>
                </a:cubicBezTo>
                <a:lnTo>
                  <a:pt x="25886" y="55040"/>
                </a:lnTo>
                <a:cubicBezTo>
                  <a:pt x="25219" y="54973"/>
                  <a:pt x="24552" y="54907"/>
                  <a:pt x="23885" y="54840"/>
                </a:cubicBezTo>
                <a:close/>
                <a:moveTo>
                  <a:pt x="23918" y="46534"/>
                </a:moveTo>
                <a:cubicBezTo>
                  <a:pt x="24552" y="46634"/>
                  <a:pt x="25219" y="46768"/>
                  <a:pt x="25886" y="46868"/>
                </a:cubicBezTo>
                <a:lnTo>
                  <a:pt x="25886" y="49536"/>
                </a:lnTo>
                <a:cubicBezTo>
                  <a:pt x="25219" y="49436"/>
                  <a:pt x="24552" y="49369"/>
                  <a:pt x="23918" y="49269"/>
                </a:cubicBezTo>
                <a:close/>
                <a:moveTo>
                  <a:pt x="23918" y="40963"/>
                </a:moveTo>
                <a:cubicBezTo>
                  <a:pt x="24585" y="41097"/>
                  <a:pt x="25252" y="41230"/>
                  <a:pt x="25920" y="41364"/>
                </a:cubicBezTo>
                <a:lnTo>
                  <a:pt x="25920" y="43999"/>
                </a:lnTo>
                <a:cubicBezTo>
                  <a:pt x="25252" y="43899"/>
                  <a:pt x="24585" y="43799"/>
                  <a:pt x="23918" y="43699"/>
                </a:cubicBezTo>
                <a:close/>
                <a:moveTo>
                  <a:pt x="23918" y="35393"/>
                </a:moveTo>
                <a:cubicBezTo>
                  <a:pt x="24585" y="35526"/>
                  <a:pt x="25252" y="35693"/>
                  <a:pt x="25920" y="35826"/>
                </a:cubicBezTo>
                <a:lnTo>
                  <a:pt x="25920" y="38495"/>
                </a:lnTo>
                <a:cubicBezTo>
                  <a:pt x="25252" y="38362"/>
                  <a:pt x="24585" y="38262"/>
                  <a:pt x="23918" y="38161"/>
                </a:cubicBezTo>
                <a:close/>
                <a:moveTo>
                  <a:pt x="23951" y="29822"/>
                </a:moveTo>
                <a:cubicBezTo>
                  <a:pt x="24619" y="29989"/>
                  <a:pt x="25286" y="30156"/>
                  <a:pt x="25920" y="30323"/>
                </a:cubicBezTo>
                <a:lnTo>
                  <a:pt x="25920" y="32991"/>
                </a:lnTo>
                <a:cubicBezTo>
                  <a:pt x="25286" y="32858"/>
                  <a:pt x="24619" y="32724"/>
                  <a:pt x="23951" y="32591"/>
                </a:cubicBezTo>
                <a:close/>
                <a:moveTo>
                  <a:pt x="23951" y="24251"/>
                </a:moveTo>
                <a:cubicBezTo>
                  <a:pt x="24619" y="24452"/>
                  <a:pt x="25286" y="24618"/>
                  <a:pt x="25953" y="24785"/>
                </a:cubicBezTo>
                <a:lnTo>
                  <a:pt x="25953" y="27454"/>
                </a:lnTo>
                <a:cubicBezTo>
                  <a:pt x="25286" y="27320"/>
                  <a:pt x="24619" y="27154"/>
                  <a:pt x="23951" y="27020"/>
                </a:cubicBezTo>
                <a:close/>
                <a:moveTo>
                  <a:pt x="23985" y="18714"/>
                </a:moveTo>
                <a:cubicBezTo>
                  <a:pt x="24652" y="18881"/>
                  <a:pt x="25286" y="19081"/>
                  <a:pt x="25953" y="19281"/>
                </a:cubicBezTo>
                <a:lnTo>
                  <a:pt x="25953" y="21950"/>
                </a:lnTo>
                <a:cubicBezTo>
                  <a:pt x="25286" y="21783"/>
                  <a:pt x="24652" y="21616"/>
                  <a:pt x="23985" y="21449"/>
                </a:cubicBezTo>
                <a:close/>
                <a:moveTo>
                  <a:pt x="25986" y="16413"/>
                </a:moveTo>
                <a:lnTo>
                  <a:pt x="23985" y="15879"/>
                </a:lnTo>
                <a:lnTo>
                  <a:pt x="23985" y="13144"/>
                </a:lnTo>
                <a:lnTo>
                  <a:pt x="25986" y="137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757;p25"/>
          <p:cNvSpPr/>
          <p:nvPr/>
        </p:nvSpPr>
        <p:spPr>
          <a:xfrm>
            <a:off x="3255321" y="3538246"/>
            <a:ext cx="153022" cy="1177439"/>
          </a:xfrm>
          <a:custGeom>
            <a:avLst/>
            <a:gdLst/>
            <a:ahLst/>
            <a:cxnLst/>
            <a:rect l="l" t="t" r="r" b="b"/>
            <a:pathLst>
              <a:path w="11575" h="89065" extrusionOk="0">
                <a:moveTo>
                  <a:pt x="0" y="0"/>
                </a:moveTo>
                <a:lnTo>
                  <a:pt x="0" y="89064"/>
                </a:lnTo>
                <a:lnTo>
                  <a:pt x="11575" y="86262"/>
                </a:lnTo>
                <a:lnTo>
                  <a:pt x="11575" y="3803"/>
                </a:lnTo>
                <a:close/>
                <a:moveTo>
                  <a:pt x="10074" y="82426"/>
                </a:moveTo>
                <a:lnTo>
                  <a:pt x="1601" y="84728"/>
                </a:lnTo>
                <a:lnTo>
                  <a:pt x="1601" y="82426"/>
                </a:lnTo>
                <a:lnTo>
                  <a:pt x="10074" y="80558"/>
                </a:lnTo>
                <a:close/>
                <a:moveTo>
                  <a:pt x="10074" y="76855"/>
                </a:moveTo>
                <a:cubicBezTo>
                  <a:pt x="7239" y="77523"/>
                  <a:pt x="4437" y="78156"/>
                  <a:pt x="1601" y="78790"/>
                </a:cubicBezTo>
                <a:lnTo>
                  <a:pt x="1601" y="76489"/>
                </a:lnTo>
                <a:cubicBezTo>
                  <a:pt x="4437" y="75988"/>
                  <a:pt x="7239" y="75488"/>
                  <a:pt x="10074" y="74987"/>
                </a:cubicBezTo>
                <a:close/>
                <a:moveTo>
                  <a:pt x="10074" y="71285"/>
                </a:moveTo>
                <a:cubicBezTo>
                  <a:pt x="7239" y="71818"/>
                  <a:pt x="4437" y="72352"/>
                  <a:pt x="1601" y="72853"/>
                </a:cubicBezTo>
                <a:lnTo>
                  <a:pt x="1601" y="70551"/>
                </a:lnTo>
                <a:cubicBezTo>
                  <a:pt x="4437" y="70151"/>
                  <a:pt x="7239" y="69784"/>
                  <a:pt x="10074" y="69383"/>
                </a:cubicBezTo>
                <a:close/>
                <a:moveTo>
                  <a:pt x="10074" y="65714"/>
                </a:moveTo>
                <a:cubicBezTo>
                  <a:pt x="7239" y="66114"/>
                  <a:pt x="4437" y="66515"/>
                  <a:pt x="1601" y="66915"/>
                </a:cubicBezTo>
                <a:lnTo>
                  <a:pt x="1601" y="64613"/>
                </a:lnTo>
                <a:cubicBezTo>
                  <a:pt x="4437" y="64346"/>
                  <a:pt x="7239" y="64080"/>
                  <a:pt x="10074" y="63813"/>
                </a:cubicBezTo>
                <a:close/>
                <a:moveTo>
                  <a:pt x="10074" y="60143"/>
                </a:moveTo>
                <a:cubicBezTo>
                  <a:pt x="7239" y="60444"/>
                  <a:pt x="4437" y="60711"/>
                  <a:pt x="1601" y="60977"/>
                </a:cubicBezTo>
                <a:lnTo>
                  <a:pt x="1601" y="58676"/>
                </a:lnTo>
                <a:cubicBezTo>
                  <a:pt x="4437" y="58542"/>
                  <a:pt x="7239" y="58376"/>
                  <a:pt x="10074" y="58209"/>
                </a:cubicBezTo>
                <a:close/>
                <a:moveTo>
                  <a:pt x="10074" y="54573"/>
                </a:moveTo>
                <a:cubicBezTo>
                  <a:pt x="7239" y="54740"/>
                  <a:pt x="4437" y="54906"/>
                  <a:pt x="1601" y="55040"/>
                </a:cubicBezTo>
                <a:lnTo>
                  <a:pt x="1601" y="52738"/>
                </a:lnTo>
                <a:cubicBezTo>
                  <a:pt x="4437" y="52705"/>
                  <a:pt x="7239" y="52671"/>
                  <a:pt x="10074" y="52605"/>
                </a:cubicBezTo>
                <a:close/>
                <a:moveTo>
                  <a:pt x="10074" y="49002"/>
                </a:moveTo>
                <a:cubicBezTo>
                  <a:pt x="7239" y="49069"/>
                  <a:pt x="4437" y="49102"/>
                  <a:pt x="1601" y="49136"/>
                </a:cubicBezTo>
                <a:lnTo>
                  <a:pt x="1601" y="46834"/>
                </a:lnTo>
                <a:cubicBezTo>
                  <a:pt x="4437" y="46901"/>
                  <a:pt x="7239" y="46967"/>
                  <a:pt x="10074" y="47034"/>
                </a:cubicBezTo>
                <a:close/>
                <a:moveTo>
                  <a:pt x="10074" y="43432"/>
                </a:moveTo>
                <a:cubicBezTo>
                  <a:pt x="7239" y="43365"/>
                  <a:pt x="4437" y="43265"/>
                  <a:pt x="1601" y="43198"/>
                </a:cubicBezTo>
                <a:lnTo>
                  <a:pt x="1601" y="40896"/>
                </a:lnTo>
                <a:cubicBezTo>
                  <a:pt x="4437" y="41063"/>
                  <a:pt x="7239" y="41263"/>
                  <a:pt x="10074" y="41430"/>
                </a:cubicBezTo>
                <a:close/>
                <a:moveTo>
                  <a:pt x="10074" y="37861"/>
                </a:moveTo>
                <a:cubicBezTo>
                  <a:pt x="7239" y="37661"/>
                  <a:pt x="4437" y="37461"/>
                  <a:pt x="1601" y="37260"/>
                </a:cubicBezTo>
                <a:lnTo>
                  <a:pt x="1601" y="34959"/>
                </a:lnTo>
                <a:cubicBezTo>
                  <a:pt x="4437" y="35259"/>
                  <a:pt x="7239" y="35559"/>
                  <a:pt x="10074" y="35859"/>
                </a:cubicBezTo>
                <a:close/>
                <a:moveTo>
                  <a:pt x="10074" y="32324"/>
                </a:moveTo>
                <a:cubicBezTo>
                  <a:pt x="7239" y="31990"/>
                  <a:pt x="4437" y="31656"/>
                  <a:pt x="1601" y="31323"/>
                </a:cubicBezTo>
                <a:lnTo>
                  <a:pt x="1601" y="29021"/>
                </a:lnTo>
                <a:cubicBezTo>
                  <a:pt x="4437" y="29421"/>
                  <a:pt x="7239" y="29855"/>
                  <a:pt x="10074" y="30255"/>
                </a:cubicBezTo>
                <a:close/>
                <a:moveTo>
                  <a:pt x="10074" y="26753"/>
                </a:moveTo>
                <a:cubicBezTo>
                  <a:pt x="7239" y="26286"/>
                  <a:pt x="4437" y="25819"/>
                  <a:pt x="1601" y="25385"/>
                </a:cubicBezTo>
                <a:lnTo>
                  <a:pt x="1601" y="23084"/>
                </a:lnTo>
                <a:cubicBezTo>
                  <a:pt x="4437" y="23617"/>
                  <a:pt x="7239" y="24151"/>
                  <a:pt x="10074" y="24685"/>
                </a:cubicBezTo>
                <a:close/>
                <a:moveTo>
                  <a:pt x="10074" y="21182"/>
                </a:moveTo>
                <a:cubicBezTo>
                  <a:pt x="7239" y="20582"/>
                  <a:pt x="4437" y="20015"/>
                  <a:pt x="1601" y="19448"/>
                </a:cubicBezTo>
                <a:lnTo>
                  <a:pt x="1601" y="17146"/>
                </a:lnTo>
                <a:cubicBezTo>
                  <a:pt x="4437" y="17780"/>
                  <a:pt x="7239" y="18447"/>
                  <a:pt x="10074" y="19081"/>
                </a:cubicBezTo>
                <a:close/>
                <a:moveTo>
                  <a:pt x="10074" y="15612"/>
                </a:moveTo>
                <a:cubicBezTo>
                  <a:pt x="7239" y="14911"/>
                  <a:pt x="4437" y="14211"/>
                  <a:pt x="1601" y="13510"/>
                </a:cubicBezTo>
                <a:lnTo>
                  <a:pt x="1601" y="11208"/>
                </a:lnTo>
                <a:cubicBezTo>
                  <a:pt x="4437" y="11976"/>
                  <a:pt x="7239" y="12743"/>
                  <a:pt x="10074" y="13477"/>
                </a:cubicBezTo>
                <a:close/>
                <a:moveTo>
                  <a:pt x="10074" y="10041"/>
                </a:moveTo>
                <a:lnTo>
                  <a:pt x="1601" y="7573"/>
                </a:lnTo>
                <a:lnTo>
                  <a:pt x="1601" y="5271"/>
                </a:lnTo>
                <a:lnTo>
                  <a:pt x="10074" y="79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758;p25"/>
          <p:cNvSpPr/>
          <p:nvPr/>
        </p:nvSpPr>
        <p:spPr>
          <a:xfrm>
            <a:off x="2948830" y="3540004"/>
            <a:ext cx="293709" cy="1174795"/>
          </a:xfrm>
          <a:custGeom>
            <a:avLst/>
            <a:gdLst/>
            <a:ahLst/>
            <a:cxnLst/>
            <a:rect l="l" t="t" r="r" b="b"/>
            <a:pathLst>
              <a:path w="22217" h="88865" extrusionOk="0">
                <a:moveTo>
                  <a:pt x="1" y="85495"/>
                </a:moveTo>
                <a:lnTo>
                  <a:pt x="22217" y="88864"/>
                </a:lnTo>
                <a:lnTo>
                  <a:pt x="22217" y="1"/>
                </a:lnTo>
                <a:lnTo>
                  <a:pt x="1" y="7640"/>
                </a:lnTo>
                <a:close/>
                <a:moveTo>
                  <a:pt x="18381" y="84428"/>
                </a:moveTo>
                <a:lnTo>
                  <a:pt x="14678" y="83928"/>
                </a:lnTo>
                <a:lnTo>
                  <a:pt x="14678" y="81459"/>
                </a:lnTo>
                <a:lnTo>
                  <a:pt x="18381" y="81759"/>
                </a:lnTo>
                <a:close/>
                <a:moveTo>
                  <a:pt x="18381" y="79958"/>
                </a:moveTo>
                <a:lnTo>
                  <a:pt x="14678" y="79524"/>
                </a:lnTo>
                <a:lnTo>
                  <a:pt x="14678" y="77056"/>
                </a:lnTo>
                <a:lnTo>
                  <a:pt x="18381" y="77290"/>
                </a:lnTo>
                <a:close/>
                <a:moveTo>
                  <a:pt x="18381" y="75455"/>
                </a:moveTo>
                <a:cubicBezTo>
                  <a:pt x="17146" y="75355"/>
                  <a:pt x="15912" y="75221"/>
                  <a:pt x="14678" y="75121"/>
                </a:cubicBezTo>
                <a:lnTo>
                  <a:pt x="14678" y="72653"/>
                </a:lnTo>
                <a:lnTo>
                  <a:pt x="18381" y="72786"/>
                </a:lnTo>
                <a:close/>
                <a:moveTo>
                  <a:pt x="18381" y="70952"/>
                </a:moveTo>
                <a:cubicBezTo>
                  <a:pt x="17146" y="70885"/>
                  <a:pt x="15912" y="70818"/>
                  <a:pt x="14678" y="70718"/>
                </a:cubicBezTo>
                <a:lnTo>
                  <a:pt x="14678" y="68250"/>
                </a:lnTo>
                <a:lnTo>
                  <a:pt x="18381" y="68283"/>
                </a:lnTo>
                <a:close/>
                <a:moveTo>
                  <a:pt x="18381" y="66482"/>
                </a:moveTo>
                <a:cubicBezTo>
                  <a:pt x="17146" y="66415"/>
                  <a:pt x="15912" y="66382"/>
                  <a:pt x="14678" y="66315"/>
                </a:cubicBezTo>
                <a:lnTo>
                  <a:pt x="14678" y="63847"/>
                </a:lnTo>
                <a:cubicBezTo>
                  <a:pt x="15912" y="63813"/>
                  <a:pt x="17146" y="63813"/>
                  <a:pt x="18381" y="63813"/>
                </a:cubicBezTo>
                <a:close/>
                <a:moveTo>
                  <a:pt x="18381" y="61979"/>
                </a:moveTo>
                <a:cubicBezTo>
                  <a:pt x="17146" y="61979"/>
                  <a:pt x="15912" y="61945"/>
                  <a:pt x="14678" y="61912"/>
                </a:cubicBezTo>
                <a:lnTo>
                  <a:pt x="14678" y="59443"/>
                </a:lnTo>
                <a:cubicBezTo>
                  <a:pt x="15912" y="59410"/>
                  <a:pt x="17146" y="59343"/>
                  <a:pt x="18381" y="59310"/>
                </a:cubicBezTo>
                <a:close/>
                <a:moveTo>
                  <a:pt x="18381" y="57509"/>
                </a:moveTo>
                <a:cubicBezTo>
                  <a:pt x="17146" y="57509"/>
                  <a:pt x="15912" y="57509"/>
                  <a:pt x="14678" y="57509"/>
                </a:cubicBezTo>
                <a:lnTo>
                  <a:pt x="14678" y="55040"/>
                </a:lnTo>
                <a:cubicBezTo>
                  <a:pt x="15912" y="54974"/>
                  <a:pt x="17146" y="54907"/>
                  <a:pt x="18381" y="54807"/>
                </a:cubicBezTo>
                <a:close/>
                <a:moveTo>
                  <a:pt x="18381" y="53005"/>
                </a:moveTo>
                <a:lnTo>
                  <a:pt x="14678" y="53106"/>
                </a:lnTo>
                <a:lnTo>
                  <a:pt x="14678" y="50637"/>
                </a:lnTo>
                <a:cubicBezTo>
                  <a:pt x="15912" y="50537"/>
                  <a:pt x="17146" y="50437"/>
                  <a:pt x="18381" y="50337"/>
                </a:cubicBezTo>
                <a:close/>
                <a:moveTo>
                  <a:pt x="18381" y="48502"/>
                </a:moveTo>
                <a:lnTo>
                  <a:pt x="14678" y="48702"/>
                </a:lnTo>
                <a:lnTo>
                  <a:pt x="14678" y="46234"/>
                </a:lnTo>
                <a:cubicBezTo>
                  <a:pt x="15912" y="46101"/>
                  <a:pt x="17146" y="45967"/>
                  <a:pt x="18381" y="45834"/>
                </a:cubicBezTo>
                <a:close/>
                <a:moveTo>
                  <a:pt x="18381" y="44032"/>
                </a:moveTo>
                <a:lnTo>
                  <a:pt x="14678" y="44299"/>
                </a:lnTo>
                <a:lnTo>
                  <a:pt x="14678" y="41831"/>
                </a:lnTo>
                <a:lnTo>
                  <a:pt x="18381" y="41364"/>
                </a:lnTo>
                <a:close/>
                <a:moveTo>
                  <a:pt x="18381" y="39529"/>
                </a:moveTo>
                <a:cubicBezTo>
                  <a:pt x="17146" y="39663"/>
                  <a:pt x="15912" y="39796"/>
                  <a:pt x="14678" y="39896"/>
                </a:cubicBezTo>
                <a:lnTo>
                  <a:pt x="14678" y="37428"/>
                </a:lnTo>
                <a:lnTo>
                  <a:pt x="18381" y="36861"/>
                </a:lnTo>
                <a:close/>
                <a:moveTo>
                  <a:pt x="14678" y="31123"/>
                </a:moveTo>
                <a:lnTo>
                  <a:pt x="14678" y="28621"/>
                </a:lnTo>
                <a:cubicBezTo>
                  <a:pt x="15912" y="28388"/>
                  <a:pt x="17146" y="28121"/>
                  <a:pt x="18381" y="27887"/>
                </a:cubicBezTo>
                <a:lnTo>
                  <a:pt x="18381" y="30556"/>
                </a:lnTo>
                <a:cubicBezTo>
                  <a:pt x="17146" y="30723"/>
                  <a:pt x="15912" y="30923"/>
                  <a:pt x="14678" y="31123"/>
                </a:cubicBezTo>
                <a:close/>
                <a:moveTo>
                  <a:pt x="18381" y="35026"/>
                </a:moveTo>
                <a:cubicBezTo>
                  <a:pt x="17146" y="35193"/>
                  <a:pt x="15912" y="35359"/>
                  <a:pt x="14678" y="35493"/>
                </a:cubicBezTo>
                <a:lnTo>
                  <a:pt x="14678" y="33024"/>
                </a:lnTo>
                <a:cubicBezTo>
                  <a:pt x="15912" y="32791"/>
                  <a:pt x="17146" y="32591"/>
                  <a:pt x="18381" y="32357"/>
                </a:cubicBezTo>
                <a:close/>
                <a:moveTo>
                  <a:pt x="18381" y="26053"/>
                </a:moveTo>
                <a:cubicBezTo>
                  <a:pt x="17146" y="26286"/>
                  <a:pt x="15912" y="26486"/>
                  <a:pt x="14678" y="26720"/>
                </a:cubicBezTo>
                <a:lnTo>
                  <a:pt x="14678" y="24218"/>
                </a:lnTo>
                <a:cubicBezTo>
                  <a:pt x="15912" y="23951"/>
                  <a:pt x="17146" y="23651"/>
                  <a:pt x="18381" y="23384"/>
                </a:cubicBezTo>
                <a:close/>
                <a:moveTo>
                  <a:pt x="18381" y="21583"/>
                </a:moveTo>
                <a:lnTo>
                  <a:pt x="14678" y="22317"/>
                </a:lnTo>
                <a:lnTo>
                  <a:pt x="14678" y="19815"/>
                </a:lnTo>
                <a:cubicBezTo>
                  <a:pt x="15912" y="19515"/>
                  <a:pt x="17146" y="19215"/>
                  <a:pt x="18381" y="18914"/>
                </a:cubicBezTo>
                <a:close/>
                <a:moveTo>
                  <a:pt x="18381" y="17080"/>
                </a:moveTo>
                <a:lnTo>
                  <a:pt x="14678" y="17914"/>
                </a:lnTo>
                <a:lnTo>
                  <a:pt x="14678" y="15412"/>
                </a:lnTo>
                <a:cubicBezTo>
                  <a:pt x="15912" y="15078"/>
                  <a:pt x="17146" y="14745"/>
                  <a:pt x="18381" y="14411"/>
                </a:cubicBezTo>
                <a:close/>
                <a:moveTo>
                  <a:pt x="18381" y="12577"/>
                </a:moveTo>
                <a:lnTo>
                  <a:pt x="14678" y="13511"/>
                </a:lnTo>
                <a:lnTo>
                  <a:pt x="14678" y="11009"/>
                </a:lnTo>
                <a:lnTo>
                  <a:pt x="18381" y="9908"/>
                </a:lnTo>
                <a:close/>
                <a:moveTo>
                  <a:pt x="14678" y="6606"/>
                </a:moveTo>
                <a:lnTo>
                  <a:pt x="18381" y="5438"/>
                </a:lnTo>
                <a:lnTo>
                  <a:pt x="18381" y="8107"/>
                </a:lnTo>
                <a:lnTo>
                  <a:pt x="14678" y="9107"/>
                </a:lnTo>
                <a:close/>
                <a:moveTo>
                  <a:pt x="9841" y="8107"/>
                </a:moveTo>
                <a:lnTo>
                  <a:pt x="12210" y="7339"/>
                </a:lnTo>
                <a:lnTo>
                  <a:pt x="12210" y="9741"/>
                </a:lnTo>
                <a:lnTo>
                  <a:pt x="9841" y="10375"/>
                </a:lnTo>
                <a:close/>
                <a:moveTo>
                  <a:pt x="9841" y="12376"/>
                </a:moveTo>
                <a:cubicBezTo>
                  <a:pt x="10642" y="12143"/>
                  <a:pt x="11409" y="11909"/>
                  <a:pt x="12210" y="11676"/>
                </a:cubicBezTo>
                <a:lnTo>
                  <a:pt x="12210" y="14078"/>
                </a:lnTo>
                <a:cubicBezTo>
                  <a:pt x="11409" y="14278"/>
                  <a:pt x="10642" y="14478"/>
                  <a:pt x="9841" y="14645"/>
                </a:cubicBezTo>
                <a:close/>
                <a:moveTo>
                  <a:pt x="9841" y="16679"/>
                </a:moveTo>
                <a:cubicBezTo>
                  <a:pt x="10608" y="16446"/>
                  <a:pt x="11409" y="16246"/>
                  <a:pt x="12210" y="16012"/>
                </a:cubicBezTo>
                <a:lnTo>
                  <a:pt x="12210" y="18414"/>
                </a:lnTo>
                <a:cubicBezTo>
                  <a:pt x="11409" y="18581"/>
                  <a:pt x="10608" y="18781"/>
                  <a:pt x="9841" y="18948"/>
                </a:cubicBezTo>
                <a:close/>
                <a:moveTo>
                  <a:pt x="9841" y="20949"/>
                </a:moveTo>
                <a:cubicBezTo>
                  <a:pt x="10608" y="20749"/>
                  <a:pt x="11409" y="20549"/>
                  <a:pt x="12210" y="20349"/>
                </a:cubicBezTo>
                <a:lnTo>
                  <a:pt x="12210" y="22750"/>
                </a:lnTo>
                <a:cubicBezTo>
                  <a:pt x="11409" y="22917"/>
                  <a:pt x="10608" y="23084"/>
                  <a:pt x="9841" y="23217"/>
                </a:cubicBezTo>
                <a:close/>
                <a:moveTo>
                  <a:pt x="9808" y="25219"/>
                </a:moveTo>
                <a:cubicBezTo>
                  <a:pt x="10608" y="25052"/>
                  <a:pt x="11409" y="24885"/>
                  <a:pt x="12176" y="24719"/>
                </a:cubicBezTo>
                <a:lnTo>
                  <a:pt x="12176" y="27087"/>
                </a:lnTo>
                <a:cubicBezTo>
                  <a:pt x="11409" y="27220"/>
                  <a:pt x="10608" y="27387"/>
                  <a:pt x="9808" y="27521"/>
                </a:cubicBezTo>
                <a:close/>
                <a:moveTo>
                  <a:pt x="9808" y="29522"/>
                </a:moveTo>
                <a:cubicBezTo>
                  <a:pt x="10608" y="29355"/>
                  <a:pt x="11376" y="29188"/>
                  <a:pt x="12176" y="29055"/>
                </a:cubicBezTo>
                <a:lnTo>
                  <a:pt x="12176" y="31457"/>
                </a:lnTo>
                <a:cubicBezTo>
                  <a:pt x="11376" y="31557"/>
                  <a:pt x="10608" y="31690"/>
                  <a:pt x="9808" y="31790"/>
                </a:cubicBezTo>
                <a:close/>
                <a:moveTo>
                  <a:pt x="9808" y="33792"/>
                </a:moveTo>
                <a:cubicBezTo>
                  <a:pt x="10575" y="33658"/>
                  <a:pt x="11376" y="33525"/>
                  <a:pt x="12176" y="33391"/>
                </a:cubicBezTo>
                <a:lnTo>
                  <a:pt x="12176" y="35793"/>
                </a:lnTo>
                <a:cubicBezTo>
                  <a:pt x="11376" y="35893"/>
                  <a:pt x="10575" y="35993"/>
                  <a:pt x="9808" y="36093"/>
                </a:cubicBezTo>
                <a:close/>
                <a:moveTo>
                  <a:pt x="9808" y="38095"/>
                </a:moveTo>
                <a:cubicBezTo>
                  <a:pt x="10575" y="37961"/>
                  <a:pt x="11376" y="37861"/>
                  <a:pt x="12176" y="37728"/>
                </a:cubicBezTo>
                <a:lnTo>
                  <a:pt x="12176" y="40130"/>
                </a:lnTo>
                <a:cubicBezTo>
                  <a:pt x="11376" y="40196"/>
                  <a:pt x="10575" y="40296"/>
                  <a:pt x="9808" y="40363"/>
                </a:cubicBezTo>
                <a:close/>
                <a:moveTo>
                  <a:pt x="9774" y="42365"/>
                </a:moveTo>
                <a:cubicBezTo>
                  <a:pt x="10575" y="42264"/>
                  <a:pt x="11376" y="42164"/>
                  <a:pt x="12143" y="42064"/>
                </a:cubicBezTo>
                <a:lnTo>
                  <a:pt x="12143" y="44466"/>
                </a:lnTo>
                <a:cubicBezTo>
                  <a:pt x="11376" y="44533"/>
                  <a:pt x="10575" y="44566"/>
                  <a:pt x="9774" y="44633"/>
                </a:cubicBezTo>
                <a:close/>
                <a:moveTo>
                  <a:pt x="9774" y="46668"/>
                </a:moveTo>
                <a:cubicBezTo>
                  <a:pt x="10575" y="46568"/>
                  <a:pt x="11376" y="46501"/>
                  <a:pt x="12143" y="46401"/>
                </a:cubicBezTo>
                <a:lnTo>
                  <a:pt x="12143" y="48802"/>
                </a:lnTo>
                <a:cubicBezTo>
                  <a:pt x="11376" y="48836"/>
                  <a:pt x="10575" y="48869"/>
                  <a:pt x="9774" y="48936"/>
                </a:cubicBezTo>
                <a:close/>
                <a:moveTo>
                  <a:pt x="9774" y="50937"/>
                </a:moveTo>
                <a:cubicBezTo>
                  <a:pt x="10575" y="50871"/>
                  <a:pt x="11342" y="50804"/>
                  <a:pt x="12143" y="50737"/>
                </a:cubicBezTo>
                <a:lnTo>
                  <a:pt x="12143" y="53139"/>
                </a:lnTo>
                <a:cubicBezTo>
                  <a:pt x="11342" y="53172"/>
                  <a:pt x="10575" y="53172"/>
                  <a:pt x="9774" y="53206"/>
                </a:cubicBezTo>
                <a:close/>
                <a:moveTo>
                  <a:pt x="9774" y="55207"/>
                </a:moveTo>
                <a:cubicBezTo>
                  <a:pt x="10542" y="55174"/>
                  <a:pt x="11342" y="55140"/>
                  <a:pt x="12143" y="55107"/>
                </a:cubicBezTo>
                <a:lnTo>
                  <a:pt x="12143" y="57475"/>
                </a:lnTo>
                <a:cubicBezTo>
                  <a:pt x="11342" y="57475"/>
                  <a:pt x="10542" y="57509"/>
                  <a:pt x="9774" y="57509"/>
                </a:cubicBezTo>
                <a:close/>
                <a:moveTo>
                  <a:pt x="9741" y="59510"/>
                </a:moveTo>
                <a:cubicBezTo>
                  <a:pt x="10542" y="59477"/>
                  <a:pt x="11342" y="59443"/>
                  <a:pt x="12109" y="59443"/>
                </a:cubicBezTo>
                <a:lnTo>
                  <a:pt x="12109" y="61812"/>
                </a:lnTo>
                <a:cubicBezTo>
                  <a:pt x="11342" y="61812"/>
                  <a:pt x="10542" y="61778"/>
                  <a:pt x="9741" y="61778"/>
                </a:cubicBezTo>
                <a:close/>
                <a:moveTo>
                  <a:pt x="9741" y="63780"/>
                </a:moveTo>
                <a:cubicBezTo>
                  <a:pt x="10542" y="63780"/>
                  <a:pt x="11342" y="63780"/>
                  <a:pt x="12109" y="63780"/>
                </a:cubicBezTo>
                <a:lnTo>
                  <a:pt x="12109" y="66182"/>
                </a:lnTo>
                <a:cubicBezTo>
                  <a:pt x="11342" y="66148"/>
                  <a:pt x="10542" y="66115"/>
                  <a:pt x="9741" y="66081"/>
                </a:cubicBezTo>
                <a:close/>
                <a:moveTo>
                  <a:pt x="9741" y="68083"/>
                </a:moveTo>
                <a:cubicBezTo>
                  <a:pt x="10542" y="68083"/>
                  <a:pt x="11309" y="68083"/>
                  <a:pt x="12109" y="68116"/>
                </a:cubicBezTo>
                <a:lnTo>
                  <a:pt x="12109" y="70518"/>
                </a:lnTo>
                <a:cubicBezTo>
                  <a:pt x="11309" y="70451"/>
                  <a:pt x="10542" y="70385"/>
                  <a:pt x="9741" y="70351"/>
                </a:cubicBezTo>
                <a:close/>
                <a:moveTo>
                  <a:pt x="9741" y="72353"/>
                </a:moveTo>
                <a:cubicBezTo>
                  <a:pt x="10508" y="72386"/>
                  <a:pt x="11309" y="72419"/>
                  <a:pt x="12109" y="72453"/>
                </a:cubicBezTo>
                <a:lnTo>
                  <a:pt x="12109" y="74854"/>
                </a:lnTo>
                <a:cubicBezTo>
                  <a:pt x="11309" y="74788"/>
                  <a:pt x="10508" y="74688"/>
                  <a:pt x="9741" y="74621"/>
                </a:cubicBezTo>
                <a:close/>
                <a:moveTo>
                  <a:pt x="9741" y="76656"/>
                </a:moveTo>
                <a:cubicBezTo>
                  <a:pt x="10508" y="76689"/>
                  <a:pt x="11309" y="76756"/>
                  <a:pt x="12109" y="76789"/>
                </a:cubicBezTo>
                <a:lnTo>
                  <a:pt x="12109" y="79191"/>
                </a:lnTo>
                <a:cubicBezTo>
                  <a:pt x="11309" y="79091"/>
                  <a:pt x="10508" y="78991"/>
                  <a:pt x="9741" y="78924"/>
                </a:cubicBezTo>
                <a:close/>
                <a:moveTo>
                  <a:pt x="9708" y="80925"/>
                </a:moveTo>
                <a:lnTo>
                  <a:pt x="12076" y="81126"/>
                </a:lnTo>
                <a:lnTo>
                  <a:pt x="12076" y="83527"/>
                </a:lnTo>
                <a:lnTo>
                  <a:pt x="9708" y="83194"/>
                </a:lnTo>
                <a:close/>
                <a:moveTo>
                  <a:pt x="7773" y="82994"/>
                </a:moveTo>
                <a:lnTo>
                  <a:pt x="6038" y="82760"/>
                </a:lnTo>
                <a:lnTo>
                  <a:pt x="6038" y="80659"/>
                </a:lnTo>
                <a:lnTo>
                  <a:pt x="7773" y="80792"/>
                </a:lnTo>
                <a:close/>
                <a:moveTo>
                  <a:pt x="7773" y="78757"/>
                </a:moveTo>
                <a:cubicBezTo>
                  <a:pt x="7206" y="78691"/>
                  <a:pt x="6639" y="78624"/>
                  <a:pt x="6038" y="78557"/>
                </a:cubicBezTo>
                <a:lnTo>
                  <a:pt x="6038" y="76456"/>
                </a:lnTo>
                <a:cubicBezTo>
                  <a:pt x="6639" y="76489"/>
                  <a:pt x="7206" y="76522"/>
                  <a:pt x="7773" y="76556"/>
                </a:cubicBezTo>
                <a:close/>
                <a:moveTo>
                  <a:pt x="6038" y="74354"/>
                </a:moveTo>
                <a:lnTo>
                  <a:pt x="6038" y="72253"/>
                </a:lnTo>
                <a:cubicBezTo>
                  <a:pt x="6639" y="72286"/>
                  <a:pt x="7206" y="72286"/>
                  <a:pt x="7773" y="72319"/>
                </a:cubicBezTo>
                <a:lnTo>
                  <a:pt x="7773" y="74521"/>
                </a:lnTo>
                <a:cubicBezTo>
                  <a:pt x="7206" y="74454"/>
                  <a:pt x="6639" y="74421"/>
                  <a:pt x="6038" y="74354"/>
                </a:cubicBezTo>
                <a:close/>
                <a:moveTo>
                  <a:pt x="7773" y="70284"/>
                </a:moveTo>
                <a:cubicBezTo>
                  <a:pt x="7206" y="70251"/>
                  <a:pt x="6639" y="70218"/>
                  <a:pt x="6038" y="70151"/>
                </a:cubicBezTo>
                <a:lnTo>
                  <a:pt x="6038" y="68050"/>
                </a:lnTo>
                <a:cubicBezTo>
                  <a:pt x="6639" y="68050"/>
                  <a:pt x="7206" y="68083"/>
                  <a:pt x="7773" y="68083"/>
                </a:cubicBezTo>
                <a:close/>
                <a:moveTo>
                  <a:pt x="6038" y="65981"/>
                </a:moveTo>
                <a:lnTo>
                  <a:pt x="6038" y="63847"/>
                </a:lnTo>
                <a:cubicBezTo>
                  <a:pt x="6639" y="63847"/>
                  <a:pt x="7206" y="63847"/>
                  <a:pt x="7773" y="63847"/>
                </a:cubicBezTo>
                <a:lnTo>
                  <a:pt x="7773" y="66048"/>
                </a:lnTo>
                <a:cubicBezTo>
                  <a:pt x="7206" y="66015"/>
                  <a:pt x="6639" y="65981"/>
                  <a:pt x="6038" y="65981"/>
                </a:cubicBezTo>
                <a:close/>
                <a:moveTo>
                  <a:pt x="7773" y="61812"/>
                </a:moveTo>
                <a:cubicBezTo>
                  <a:pt x="7206" y="61778"/>
                  <a:pt x="6639" y="61778"/>
                  <a:pt x="6038" y="61778"/>
                </a:cubicBezTo>
                <a:lnTo>
                  <a:pt x="6038" y="59644"/>
                </a:lnTo>
                <a:cubicBezTo>
                  <a:pt x="6639" y="59644"/>
                  <a:pt x="7206" y="59610"/>
                  <a:pt x="7773" y="59610"/>
                </a:cubicBezTo>
                <a:close/>
                <a:moveTo>
                  <a:pt x="6038" y="57575"/>
                </a:moveTo>
                <a:lnTo>
                  <a:pt x="6038" y="55474"/>
                </a:lnTo>
                <a:cubicBezTo>
                  <a:pt x="6639" y="55441"/>
                  <a:pt x="7206" y="55407"/>
                  <a:pt x="7773" y="55374"/>
                </a:cubicBezTo>
                <a:lnTo>
                  <a:pt x="7773" y="57575"/>
                </a:lnTo>
                <a:cubicBezTo>
                  <a:pt x="7206" y="57575"/>
                  <a:pt x="6639" y="57575"/>
                  <a:pt x="6038" y="57575"/>
                </a:cubicBezTo>
                <a:close/>
                <a:moveTo>
                  <a:pt x="7773" y="53339"/>
                </a:moveTo>
                <a:cubicBezTo>
                  <a:pt x="7206" y="53339"/>
                  <a:pt x="6639" y="53372"/>
                  <a:pt x="6038" y="53372"/>
                </a:cubicBezTo>
                <a:lnTo>
                  <a:pt x="6038" y="51271"/>
                </a:lnTo>
                <a:cubicBezTo>
                  <a:pt x="6639" y="51204"/>
                  <a:pt x="7206" y="51171"/>
                  <a:pt x="7773" y="51137"/>
                </a:cubicBezTo>
                <a:close/>
                <a:moveTo>
                  <a:pt x="7773" y="49103"/>
                </a:moveTo>
                <a:cubicBezTo>
                  <a:pt x="7206" y="49103"/>
                  <a:pt x="6606" y="49136"/>
                  <a:pt x="6038" y="49169"/>
                </a:cubicBezTo>
                <a:lnTo>
                  <a:pt x="6038" y="47068"/>
                </a:lnTo>
                <a:cubicBezTo>
                  <a:pt x="6639" y="47001"/>
                  <a:pt x="7206" y="46934"/>
                  <a:pt x="7773" y="46901"/>
                </a:cubicBezTo>
                <a:close/>
                <a:moveTo>
                  <a:pt x="7773" y="44866"/>
                </a:moveTo>
                <a:cubicBezTo>
                  <a:pt x="7206" y="44900"/>
                  <a:pt x="6606" y="44933"/>
                  <a:pt x="6038" y="45000"/>
                </a:cubicBezTo>
                <a:lnTo>
                  <a:pt x="6038" y="42865"/>
                </a:lnTo>
                <a:cubicBezTo>
                  <a:pt x="6639" y="42798"/>
                  <a:pt x="7206" y="42731"/>
                  <a:pt x="7773" y="42665"/>
                </a:cubicBezTo>
                <a:close/>
                <a:moveTo>
                  <a:pt x="7773" y="40597"/>
                </a:moveTo>
                <a:cubicBezTo>
                  <a:pt x="7206" y="40663"/>
                  <a:pt x="6606" y="40730"/>
                  <a:pt x="6038" y="40797"/>
                </a:cubicBezTo>
                <a:lnTo>
                  <a:pt x="6038" y="38662"/>
                </a:lnTo>
                <a:cubicBezTo>
                  <a:pt x="6606" y="38595"/>
                  <a:pt x="7206" y="38495"/>
                  <a:pt x="7773" y="38395"/>
                </a:cubicBezTo>
                <a:close/>
                <a:moveTo>
                  <a:pt x="7773" y="36360"/>
                </a:moveTo>
                <a:cubicBezTo>
                  <a:pt x="7206" y="36460"/>
                  <a:pt x="6606" y="36527"/>
                  <a:pt x="6038" y="36594"/>
                </a:cubicBezTo>
                <a:lnTo>
                  <a:pt x="6038" y="34459"/>
                </a:lnTo>
                <a:cubicBezTo>
                  <a:pt x="6606" y="34359"/>
                  <a:pt x="7206" y="34259"/>
                  <a:pt x="7773" y="34159"/>
                </a:cubicBezTo>
                <a:close/>
                <a:moveTo>
                  <a:pt x="7773" y="32124"/>
                </a:moveTo>
                <a:cubicBezTo>
                  <a:pt x="7206" y="32224"/>
                  <a:pt x="6606" y="32324"/>
                  <a:pt x="6038" y="32391"/>
                </a:cubicBezTo>
                <a:lnTo>
                  <a:pt x="6038" y="30289"/>
                </a:lnTo>
                <a:cubicBezTo>
                  <a:pt x="6606" y="30156"/>
                  <a:pt x="7206" y="30056"/>
                  <a:pt x="7773" y="29956"/>
                </a:cubicBezTo>
                <a:close/>
                <a:moveTo>
                  <a:pt x="7773" y="27887"/>
                </a:moveTo>
                <a:cubicBezTo>
                  <a:pt x="7206" y="27988"/>
                  <a:pt x="6606" y="28088"/>
                  <a:pt x="6038" y="28188"/>
                </a:cubicBezTo>
                <a:lnTo>
                  <a:pt x="6038" y="26086"/>
                </a:lnTo>
                <a:cubicBezTo>
                  <a:pt x="6606" y="25953"/>
                  <a:pt x="7206" y="25819"/>
                  <a:pt x="7773" y="25686"/>
                </a:cubicBezTo>
                <a:close/>
                <a:moveTo>
                  <a:pt x="7773" y="23651"/>
                </a:moveTo>
                <a:cubicBezTo>
                  <a:pt x="7206" y="23785"/>
                  <a:pt x="6606" y="23885"/>
                  <a:pt x="6038" y="24018"/>
                </a:cubicBezTo>
                <a:lnTo>
                  <a:pt x="6038" y="21883"/>
                </a:lnTo>
                <a:cubicBezTo>
                  <a:pt x="6606" y="21750"/>
                  <a:pt x="7206" y="21616"/>
                  <a:pt x="7773" y="21450"/>
                </a:cubicBezTo>
                <a:close/>
                <a:moveTo>
                  <a:pt x="6038" y="19815"/>
                </a:moveTo>
                <a:lnTo>
                  <a:pt x="6038" y="17680"/>
                </a:lnTo>
                <a:cubicBezTo>
                  <a:pt x="6639" y="17547"/>
                  <a:pt x="7206" y="17380"/>
                  <a:pt x="7773" y="17213"/>
                </a:cubicBezTo>
                <a:lnTo>
                  <a:pt x="7773" y="19415"/>
                </a:lnTo>
                <a:cubicBezTo>
                  <a:pt x="7206" y="19548"/>
                  <a:pt x="6606" y="19682"/>
                  <a:pt x="6038" y="19815"/>
                </a:cubicBezTo>
                <a:close/>
                <a:moveTo>
                  <a:pt x="7773" y="15178"/>
                </a:moveTo>
                <a:cubicBezTo>
                  <a:pt x="7206" y="15312"/>
                  <a:pt x="6606" y="15479"/>
                  <a:pt x="6038" y="15612"/>
                </a:cubicBezTo>
                <a:lnTo>
                  <a:pt x="6038" y="13477"/>
                </a:lnTo>
                <a:cubicBezTo>
                  <a:pt x="6606" y="13310"/>
                  <a:pt x="7206" y="13144"/>
                  <a:pt x="7773" y="12977"/>
                </a:cubicBezTo>
                <a:close/>
                <a:moveTo>
                  <a:pt x="6038" y="9308"/>
                </a:moveTo>
                <a:lnTo>
                  <a:pt x="7773" y="8740"/>
                </a:lnTo>
                <a:lnTo>
                  <a:pt x="7773" y="10942"/>
                </a:lnTo>
                <a:lnTo>
                  <a:pt x="6038" y="11409"/>
                </a:lnTo>
                <a:close/>
                <a:moveTo>
                  <a:pt x="4471" y="82593"/>
                </a:moveTo>
                <a:lnTo>
                  <a:pt x="3003" y="82393"/>
                </a:lnTo>
                <a:lnTo>
                  <a:pt x="3003" y="80425"/>
                </a:lnTo>
                <a:lnTo>
                  <a:pt x="4471" y="80559"/>
                </a:lnTo>
                <a:close/>
                <a:moveTo>
                  <a:pt x="4471" y="78457"/>
                </a:moveTo>
                <a:cubicBezTo>
                  <a:pt x="3970" y="78390"/>
                  <a:pt x="3470" y="78324"/>
                  <a:pt x="3003" y="78257"/>
                </a:cubicBezTo>
                <a:lnTo>
                  <a:pt x="3003" y="76289"/>
                </a:lnTo>
                <a:cubicBezTo>
                  <a:pt x="3470" y="76322"/>
                  <a:pt x="3970" y="76356"/>
                  <a:pt x="4471" y="76389"/>
                </a:cubicBezTo>
                <a:close/>
                <a:moveTo>
                  <a:pt x="4471" y="74287"/>
                </a:moveTo>
                <a:cubicBezTo>
                  <a:pt x="3970" y="74254"/>
                  <a:pt x="3470" y="74187"/>
                  <a:pt x="2970" y="74154"/>
                </a:cubicBezTo>
                <a:lnTo>
                  <a:pt x="2970" y="72152"/>
                </a:lnTo>
                <a:cubicBezTo>
                  <a:pt x="3470" y="72186"/>
                  <a:pt x="3970" y="72219"/>
                  <a:pt x="4471" y="72219"/>
                </a:cubicBezTo>
                <a:close/>
                <a:moveTo>
                  <a:pt x="4437" y="70118"/>
                </a:moveTo>
                <a:cubicBezTo>
                  <a:pt x="3970" y="70084"/>
                  <a:pt x="3470" y="70051"/>
                  <a:pt x="2970" y="70018"/>
                </a:cubicBezTo>
                <a:lnTo>
                  <a:pt x="2970" y="68050"/>
                </a:lnTo>
                <a:cubicBezTo>
                  <a:pt x="3470" y="68050"/>
                  <a:pt x="3970" y="68050"/>
                  <a:pt x="4437" y="68050"/>
                </a:cubicBezTo>
                <a:close/>
                <a:moveTo>
                  <a:pt x="4437" y="65948"/>
                </a:moveTo>
                <a:cubicBezTo>
                  <a:pt x="3937" y="65948"/>
                  <a:pt x="3437" y="65915"/>
                  <a:pt x="2970" y="65915"/>
                </a:cubicBezTo>
                <a:lnTo>
                  <a:pt x="2970" y="63913"/>
                </a:lnTo>
                <a:cubicBezTo>
                  <a:pt x="3437" y="63913"/>
                  <a:pt x="3937" y="63913"/>
                  <a:pt x="4437" y="63913"/>
                </a:cubicBezTo>
                <a:close/>
                <a:moveTo>
                  <a:pt x="4437" y="61812"/>
                </a:moveTo>
                <a:cubicBezTo>
                  <a:pt x="3937" y="61778"/>
                  <a:pt x="3437" y="61778"/>
                  <a:pt x="2936" y="61778"/>
                </a:cubicBezTo>
                <a:lnTo>
                  <a:pt x="2936" y="59777"/>
                </a:lnTo>
                <a:cubicBezTo>
                  <a:pt x="3437" y="59777"/>
                  <a:pt x="3937" y="59744"/>
                  <a:pt x="4437" y="59744"/>
                </a:cubicBezTo>
                <a:close/>
                <a:moveTo>
                  <a:pt x="4404" y="57642"/>
                </a:moveTo>
                <a:cubicBezTo>
                  <a:pt x="3904" y="57642"/>
                  <a:pt x="3437" y="57642"/>
                  <a:pt x="2936" y="57642"/>
                </a:cubicBezTo>
                <a:lnTo>
                  <a:pt x="2936" y="55674"/>
                </a:lnTo>
                <a:cubicBezTo>
                  <a:pt x="3437" y="55641"/>
                  <a:pt x="3904" y="55607"/>
                  <a:pt x="4404" y="55574"/>
                </a:cubicBezTo>
                <a:close/>
                <a:moveTo>
                  <a:pt x="4404" y="53472"/>
                </a:moveTo>
                <a:cubicBezTo>
                  <a:pt x="3904" y="53506"/>
                  <a:pt x="3403" y="53506"/>
                  <a:pt x="2936" y="53539"/>
                </a:cubicBezTo>
                <a:lnTo>
                  <a:pt x="2936" y="51538"/>
                </a:lnTo>
                <a:cubicBezTo>
                  <a:pt x="3403" y="51504"/>
                  <a:pt x="3904" y="51471"/>
                  <a:pt x="4404" y="51438"/>
                </a:cubicBezTo>
                <a:close/>
                <a:moveTo>
                  <a:pt x="4404" y="49336"/>
                </a:moveTo>
                <a:cubicBezTo>
                  <a:pt x="3904" y="49336"/>
                  <a:pt x="3403" y="49370"/>
                  <a:pt x="2903" y="49403"/>
                </a:cubicBezTo>
                <a:lnTo>
                  <a:pt x="2903" y="47401"/>
                </a:lnTo>
                <a:cubicBezTo>
                  <a:pt x="3403" y="47368"/>
                  <a:pt x="3904" y="47301"/>
                  <a:pt x="4404" y="47268"/>
                </a:cubicBezTo>
                <a:close/>
                <a:moveTo>
                  <a:pt x="4371" y="45167"/>
                </a:moveTo>
                <a:cubicBezTo>
                  <a:pt x="3904" y="45200"/>
                  <a:pt x="3403" y="45233"/>
                  <a:pt x="2903" y="45267"/>
                </a:cubicBezTo>
                <a:lnTo>
                  <a:pt x="2903" y="43299"/>
                </a:lnTo>
                <a:cubicBezTo>
                  <a:pt x="3403" y="43232"/>
                  <a:pt x="3904" y="43165"/>
                  <a:pt x="4371" y="43098"/>
                </a:cubicBezTo>
                <a:close/>
                <a:moveTo>
                  <a:pt x="4371" y="40997"/>
                </a:moveTo>
                <a:cubicBezTo>
                  <a:pt x="3870" y="41064"/>
                  <a:pt x="3370" y="41097"/>
                  <a:pt x="2903" y="41164"/>
                </a:cubicBezTo>
                <a:lnTo>
                  <a:pt x="2903" y="39162"/>
                </a:lnTo>
                <a:cubicBezTo>
                  <a:pt x="3370" y="39096"/>
                  <a:pt x="3870" y="39029"/>
                  <a:pt x="4371" y="38929"/>
                </a:cubicBezTo>
                <a:close/>
                <a:moveTo>
                  <a:pt x="4371" y="36827"/>
                </a:moveTo>
                <a:cubicBezTo>
                  <a:pt x="3870" y="36894"/>
                  <a:pt x="3370" y="36961"/>
                  <a:pt x="2870" y="37027"/>
                </a:cubicBezTo>
                <a:lnTo>
                  <a:pt x="2870" y="35059"/>
                </a:lnTo>
                <a:cubicBezTo>
                  <a:pt x="3370" y="34959"/>
                  <a:pt x="3870" y="34859"/>
                  <a:pt x="4371" y="34792"/>
                </a:cubicBezTo>
                <a:close/>
                <a:moveTo>
                  <a:pt x="4337" y="32691"/>
                </a:moveTo>
                <a:cubicBezTo>
                  <a:pt x="3837" y="32758"/>
                  <a:pt x="3370" y="32824"/>
                  <a:pt x="2870" y="32891"/>
                </a:cubicBezTo>
                <a:lnTo>
                  <a:pt x="2870" y="30923"/>
                </a:lnTo>
                <a:cubicBezTo>
                  <a:pt x="3370" y="30823"/>
                  <a:pt x="3837" y="30723"/>
                  <a:pt x="4337" y="30623"/>
                </a:cubicBezTo>
                <a:close/>
                <a:moveTo>
                  <a:pt x="4337" y="28521"/>
                </a:moveTo>
                <a:cubicBezTo>
                  <a:pt x="3837" y="28621"/>
                  <a:pt x="3337" y="28688"/>
                  <a:pt x="2870" y="28788"/>
                </a:cubicBezTo>
                <a:lnTo>
                  <a:pt x="2870" y="26787"/>
                </a:lnTo>
                <a:cubicBezTo>
                  <a:pt x="3337" y="26687"/>
                  <a:pt x="3837" y="26587"/>
                  <a:pt x="4337" y="26453"/>
                </a:cubicBezTo>
                <a:close/>
                <a:moveTo>
                  <a:pt x="4337" y="24352"/>
                </a:moveTo>
                <a:cubicBezTo>
                  <a:pt x="3837" y="24452"/>
                  <a:pt x="3337" y="24552"/>
                  <a:pt x="2836" y="24652"/>
                </a:cubicBezTo>
                <a:lnTo>
                  <a:pt x="2836" y="22684"/>
                </a:lnTo>
                <a:cubicBezTo>
                  <a:pt x="3337" y="22550"/>
                  <a:pt x="3837" y="22417"/>
                  <a:pt x="4337" y="22317"/>
                </a:cubicBezTo>
                <a:close/>
                <a:moveTo>
                  <a:pt x="4304" y="20215"/>
                </a:moveTo>
                <a:cubicBezTo>
                  <a:pt x="3804" y="20315"/>
                  <a:pt x="3337" y="20415"/>
                  <a:pt x="2836" y="20516"/>
                </a:cubicBezTo>
                <a:lnTo>
                  <a:pt x="2836" y="18547"/>
                </a:lnTo>
                <a:cubicBezTo>
                  <a:pt x="3337" y="18414"/>
                  <a:pt x="3837" y="18281"/>
                  <a:pt x="4304" y="18147"/>
                </a:cubicBezTo>
                <a:close/>
                <a:moveTo>
                  <a:pt x="4304" y="16046"/>
                </a:moveTo>
                <a:cubicBezTo>
                  <a:pt x="3804" y="16146"/>
                  <a:pt x="3303" y="16279"/>
                  <a:pt x="2836" y="16413"/>
                </a:cubicBezTo>
                <a:lnTo>
                  <a:pt x="2836" y="14411"/>
                </a:lnTo>
                <a:cubicBezTo>
                  <a:pt x="3303" y="14278"/>
                  <a:pt x="3804" y="14144"/>
                  <a:pt x="4304" y="13978"/>
                </a:cubicBezTo>
                <a:close/>
                <a:moveTo>
                  <a:pt x="2803" y="10308"/>
                </a:moveTo>
                <a:lnTo>
                  <a:pt x="4304" y="9808"/>
                </a:lnTo>
                <a:lnTo>
                  <a:pt x="4304" y="11876"/>
                </a:lnTo>
                <a:lnTo>
                  <a:pt x="2803" y="1227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029;p38"/>
          <p:cNvGrpSpPr/>
          <p:nvPr/>
        </p:nvGrpSpPr>
        <p:grpSpPr>
          <a:xfrm flipH="1">
            <a:off x="1404877" y="2141325"/>
            <a:ext cx="733529" cy="380606"/>
            <a:chOff x="6315950" y="1768200"/>
            <a:chExt cx="840625" cy="436175"/>
          </a:xfrm>
        </p:grpSpPr>
        <p:sp>
          <p:nvSpPr>
            <p:cNvPr id="237" name="Google Shape;2030;p38"/>
            <p:cNvSpPr/>
            <p:nvPr/>
          </p:nvSpPr>
          <p:spPr>
            <a:xfrm>
              <a:off x="6315950" y="1985850"/>
              <a:ext cx="840625" cy="218525"/>
            </a:xfrm>
            <a:custGeom>
              <a:avLst/>
              <a:gdLst/>
              <a:ahLst/>
              <a:cxnLst/>
              <a:rect l="l" t="t" r="r" b="b"/>
              <a:pathLst>
                <a:path w="33625" h="8741" extrusionOk="0">
                  <a:moveTo>
                    <a:pt x="33625" y="4371"/>
                  </a:moveTo>
                  <a:cubicBezTo>
                    <a:pt x="33625" y="6772"/>
                    <a:pt x="31690" y="8741"/>
                    <a:pt x="29255" y="8741"/>
                  </a:cubicBezTo>
                  <a:lnTo>
                    <a:pt x="4370" y="8741"/>
                  </a:lnTo>
                  <a:cubicBezTo>
                    <a:pt x="1935" y="8741"/>
                    <a:pt x="1" y="6772"/>
                    <a:pt x="1" y="4371"/>
                  </a:cubicBezTo>
                  <a:lnTo>
                    <a:pt x="1" y="4371"/>
                  </a:lnTo>
                  <a:cubicBezTo>
                    <a:pt x="1" y="1936"/>
                    <a:pt x="1935" y="1"/>
                    <a:pt x="4370" y="1"/>
                  </a:cubicBezTo>
                  <a:lnTo>
                    <a:pt x="29255" y="1"/>
                  </a:lnTo>
                  <a:cubicBezTo>
                    <a:pt x="31690" y="1"/>
                    <a:pt x="33625" y="1936"/>
                    <a:pt x="33625" y="43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031;p38"/>
            <p:cNvSpPr/>
            <p:nvPr/>
          </p:nvSpPr>
          <p:spPr>
            <a:xfrm>
              <a:off x="6427700" y="1871600"/>
              <a:ext cx="617125" cy="169325"/>
            </a:xfrm>
            <a:custGeom>
              <a:avLst/>
              <a:gdLst/>
              <a:ahLst/>
              <a:cxnLst/>
              <a:rect l="l" t="t" r="r" b="b"/>
              <a:pathLst>
                <a:path w="24685" h="6773" extrusionOk="0">
                  <a:moveTo>
                    <a:pt x="24685" y="3370"/>
                  </a:moveTo>
                  <a:cubicBezTo>
                    <a:pt x="24685" y="5238"/>
                    <a:pt x="22817" y="6773"/>
                    <a:pt x="20482" y="6773"/>
                  </a:cubicBezTo>
                  <a:lnTo>
                    <a:pt x="4203" y="6773"/>
                  </a:lnTo>
                  <a:cubicBezTo>
                    <a:pt x="1868" y="6773"/>
                    <a:pt x="0" y="5238"/>
                    <a:pt x="0" y="3370"/>
                  </a:cubicBezTo>
                  <a:lnTo>
                    <a:pt x="0" y="3370"/>
                  </a:lnTo>
                  <a:cubicBezTo>
                    <a:pt x="0" y="1502"/>
                    <a:pt x="1868" y="1"/>
                    <a:pt x="4203" y="1"/>
                  </a:cubicBezTo>
                  <a:lnTo>
                    <a:pt x="20482" y="1"/>
                  </a:lnTo>
                  <a:cubicBezTo>
                    <a:pt x="22817" y="1"/>
                    <a:pt x="24685" y="1502"/>
                    <a:pt x="24685" y="33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032;p38"/>
            <p:cNvSpPr/>
            <p:nvPr/>
          </p:nvSpPr>
          <p:spPr>
            <a:xfrm>
              <a:off x="6591150" y="1768200"/>
              <a:ext cx="288575" cy="272725"/>
            </a:xfrm>
            <a:custGeom>
              <a:avLst/>
              <a:gdLst/>
              <a:ahLst/>
              <a:cxnLst/>
              <a:rect l="l" t="t" r="r" b="b"/>
              <a:pathLst>
                <a:path w="11543" h="10909" extrusionOk="0">
                  <a:moveTo>
                    <a:pt x="11542" y="5438"/>
                  </a:moveTo>
                  <a:cubicBezTo>
                    <a:pt x="11542" y="8473"/>
                    <a:pt x="8974" y="10909"/>
                    <a:pt x="5771" y="10909"/>
                  </a:cubicBezTo>
                  <a:cubicBezTo>
                    <a:pt x="2602" y="10909"/>
                    <a:pt x="0" y="8473"/>
                    <a:pt x="0" y="5438"/>
                  </a:cubicBezTo>
                  <a:cubicBezTo>
                    <a:pt x="0" y="2436"/>
                    <a:pt x="2602" y="1"/>
                    <a:pt x="5771" y="1"/>
                  </a:cubicBezTo>
                  <a:cubicBezTo>
                    <a:pt x="8974" y="1"/>
                    <a:pt x="11542" y="2436"/>
                    <a:pt x="11542" y="54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033;p38"/>
          <p:cNvGrpSpPr/>
          <p:nvPr/>
        </p:nvGrpSpPr>
        <p:grpSpPr>
          <a:xfrm flipH="1">
            <a:off x="3177586" y="2107070"/>
            <a:ext cx="416039" cy="215367"/>
            <a:chOff x="4483800" y="1888300"/>
            <a:chExt cx="589625" cy="305225"/>
          </a:xfrm>
        </p:grpSpPr>
        <p:sp>
          <p:nvSpPr>
            <p:cNvPr id="241" name="Google Shape;2034;p38"/>
            <p:cNvSpPr/>
            <p:nvPr/>
          </p:nvSpPr>
          <p:spPr>
            <a:xfrm>
              <a:off x="4483800" y="2040075"/>
              <a:ext cx="589625" cy="153450"/>
            </a:xfrm>
            <a:custGeom>
              <a:avLst/>
              <a:gdLst/>
              <a:ahLst/>
              <a:cxnLst/>
              <a:rect l="l" t="t" r="r" b="b"/>
              <a:pathLst>
                <a:path w="23585" h="6138" extrusionOk="0">
                  <a:moveTo>
                    <a:pt x="23584" y="3069"/>
                  </a:moveTo>
                  <a:cubicBezTo>
                    <a:pt x="23584" y="4770"/>
                    <a:pt x="22183" y="6138"/>
                    <a:pt x="20516" y="6138"/>
                  </a:cubicBezTo>
                  <a:lnTo>
                    <a:pt x="3070" y="6138"/>
                  </a:lnTo>
                  <a:cubicBezTo>
                    <a:pt x="1369" y="6138"/>
                    <a:pt x="1" y="4770"/>
                    <a:pt x="1" y="3069"/>
                  </a:cubicBezTo>
                  <a:lnTo>
                    <a:pt x="1" y="3069"/>
                  </a:lnTo>
                  <a:cubicBezTo>
                    <a:pt x="1" y="1368"/>
                    <a:pt x="1369" y="0"/>
                    <a:pt x="3070" y="0"/>
                  </a:cubicBezTo>
                  <a:lnTo>
                    <a:pt x="20516" y="0"/>
                  </a:lnTo>
                  <a:cubicBezTo>
                    <a:pt x="22183" y="0"/>
                    <a:pt x="23584" y="1368"/>
                    <a:pt x="23584" y="30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035;p38"/>
            <p:cNvSpPr/>
            <p:nvPr/>
          </p:nvSpPr>
          <p:spPr>
            <a:xfrm>
              <a:off x="4562200" y="1960000"/>
              <a:ext cx="432825" cy="118450"/>
            </a:xfrm>
            <a:custGeom>
              <a:avLst/>
              <a:gdLst/>
              <a:ahLst/>
              <a:cxnLst/>
              <a:rect l="l" t="t" r="r" b="b"/>
              <a:pathLst>
                <a:path w="17313" h="4738" extrusionOk="0">
                  <a:moveTo>
                    <a:pt x="17313" y="2369"/>
                  </a:moveTo>
                  <a:cubicBezTo>
                    <a:pt x="17313" y="3704"/>
                    <a:pt x="15979" y="4738"/>
                    <a:pt x="14344" y="4738"/>
                  </a:cubicBezTo>
                  <a:lnTo>
                    <a:pt x="2936" y="4738"/>
                  </a:lnTo>
                  <a:cubicBezTo>
                    <a:pt x="1335" y="4738"/>
                    <a:pt x="1" y="3704"/>
                    <a:pt x="1" y="2369"/>
                  </a:cubicBezTo>
                  <a:lnTo>
                    <a:pt x="1" y="2369"/>
                  </a:lnTo>
                  <a:cubicBezTo>
                    <a:pt x="1" y="1068"/>
                    <a:pt x="1335" y="1"/>
                    <a:pt x="2936" y="1"/>
                  </a:cubicBezTo>
                  <a:lnTo>
                    <a:pt x="14344" y="1"/>
                  </a:lnTo>
                  <a:cubicBezTo>
                    <a:pt x="15979" y="1"/>
                    <a:pt x="17313" y="1068"/>
                    <a:pt x="17313" y="2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036;p38"/>
            <p:cNvSpPr/>
            <p:nvPr/>
          </p:nvSpPr>
          <p:spPr>
            <a:xfrm>
              <a:off x="4677275" y="1888300"/>
              <a:ext cx="201850" cy="190975"/>
            </a:xfrm>
            <a:custGeom>
              <a:avLst/>
              <a:gdLst/>
              <a:ahLst/>
              <a:cxnLst/>
              <a:rect l="l" t="t" r="r" b="b"/>
              <a:pathLst>
                <a:path w="8074" h="7639" extrusionOk="0">
                  <a:moveTo>
                    <a:pt x="8073" y="3803"/>
                  </a:moveTo>
                  <a:cubicBezTo>
                    <a:pt x="8073" y="5904"/>
                    <a:pt x="6272" y="7639"/>
                    <a:pt x="4037" y="7639"/>
                  </a:cubicBezTo>
                  <a:cubicBezTo>
                    <a:pt x="1802" y="7639"/>
                    <a:pt x="1" y="5904"/>
                    <a:pt x="1" y="3803"/>
                  </a:cubicBezTo>
                  <a:cubicBezTo>
                    <a:pt x="1" y="1701"/>
                    <a:pt x="1802" y="0"/>
                    <a:pt x="4037" y="0"/>
                  </a:cubicBezTo>
                  <a:cubicBezTo>
                    <a:pt x="6272" y="0"/>
                    <a:pt x="8073" y="1701"/>
                    <a:pt x="8073" y="38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037;p38"/>
          <p:cNvGrpSpPr/>
          <p:nvPr/>
        </p:nvGrpSpPr>
        <p:grpSpPr>
          <a:xfrm flipH="1">
            <a:off x="2702737" y="1909146"/>
            <a:ext cx="474869" cy="245972"/>
            <a:chOff x="5620450" y="1593925"/>
            <a:chExt cx="673000" cy="348600"/>
          </a:xfrm>
        </p:grpSpPr>
        <p:sp>
          <p:nvSpPr>
            <p:cNvPr id="245" name="Google Shape;2038;p38"/>
            <p:cNvSpPr/>
            <p:nvPr/>
          </p:nvSpPr>
          <p:spPr>
            <a:xfrm>
              <a:off x="5620450" y="1767375"/>
              <a:ext cx="673000" cy="175150"/>
            </a:xfrm>
            <a:custGeom>
              <a:avLst/>
              <a:gdLst/>
              <a:ahLst/>
              <a:cxnLst/>
              <a:rect l="l" t="t" r="r" b="b"/>
              <a:pathLst>
                <a:path w="26920" h="7006" extrusionOk="0">
                  <a:moveTo>
                    <a:pt x="26920" y="3503"/>
                  </a:moveTo>
                  <a:cubicBezTo>
                    <a:pt x="26920" y="5438"/>
                    <a:pt x="25352" y="7005"/>
                    <a:pt x="23417" y="7005"/>
                  </a:cubicBezTo>
                  <a:lnTo>
                    <a:pt x="3503" y="7005"/>
                  </a:lnTo>
                  <a:cubicBezTo>
                    <a:pt x="1569" y="7005"/>
                    <a:pt x="1" y="5438"/>
                    <a:pt x="1" y="3503"/>
                  </a:cubicBezTo>
                  <a:lnTo>
                    <a:pt x="1" y="3503"/>
                  </a:lnTo>
                  <a:cubicBezTo>
                    <a:pt x="1" y="1568"/>
                    <a:pt x="1569" y="0"/>
                    <a:pt x="3503" y="0"/>
                  </a:cubicBezTo>
                  <a:lnTo>
                    <a:pt x="23417" y="0"/>
                  </a:lnTo>
                  <a:cubicBezTo>
                    <a:pt x="25352" y="0"/>
                    <a:pt x="26920" y="1568"/>
                    <a:pt x="26920" y="35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039;p38"/>
            <p:cNvSpPr/>
            <p:nvPr/>
          </p:nvSpPr>
          <p:spPr>
            <a:xfrm>
              <a:off x="5710525" y="1676475"/>
              <a:ext cx="493700" cy="135125"/>
            </a:xfrm>
            <a:custGeom>
              <a:avLst/>
              <a:gdLst/>
              <a:ahLst/>
              <a:cxnLst/>
              <a:rect l="l" t="t" r="r" b="b"/>
              <a:pathLst>
                <a:path w="19748" h="5405" extrusionOk="0">
                  <a:moveTo>
                    <a:pt x="19748" y="2702"/>
                  </a:moveTo>
                  <a:cubicBezTo>
                    <a:pt x="19748" y="4203"/>
                    <a:pt x="18247" y="5404"/>
                    <a:pt x="16379" y="5404"/>
                  </a:cubicBezTo>
                  <a:lnTo>
                    <a:pt x="3336" y="5404"/>
                  </a:lnTo>
                  <a:cubicBezTo>
                    <a:pt x="1501" y="5404"/>
                    <a:pt x="0" y="4203"/>
                    <a:pt x="0" y="2702"/>
                  </a:cubicBezTo>
                  <a:lnTo>
                    <a:pt x="0" y="2702"/>
                  </a:lnTo>
                  <a:cubicBezTo>
                    <a:pt x="0" y="1201"/>
                    <a:pt x="1501" y="0"/>
                    <a:pt x="3336" y="0"/>
                  </a:cubicBezTo>
                  <a:lnTo>
                    <a:pt x="16379" y="0"/>
                  </a:lnTo>
                  <a:cubicBezTo>
                    <a:pt x="18247" y="0"/>
                    <a:pt x="19748" y="1201"/>
                    <a:pt x="19748" y="2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040;p38"/>
            <p:cNvSpPr/>
            <p:nvPr/>
          </p:nvSpPr>
          <p:spPr>
            <a:xfrm>
              <a:off x="5841450" y="1593925"/>
              <a:ext cx="231025" cy="217675"/>
            </a:xfrm>
            <a:custGeom>
              <a:avLst/>
              <a:gdLst/>
              <a:ahLst/>
              <a:cxnLst/>
              <a:rect l="l" t="t" r="r" b="b"/>
              <a:pathLst>
                <a:path w="9241" h="8707" extrusionOk="0">
                  <a:moveTo>
                    <a:pt x="9240" y="4336"/>
                  </a:moveTo>
                  <a:cubicBezTo>
                    <a:pt x="9240" y="6772"/>
                    <a:pt x="7172" y="8706"/>
                    <a:pt x="4604" y="8706"/>
                  </a:cubicBezTo>
                  <a:cubicBezTo>
                    <a:pt x="2069" y="8706"/>
                    <a:pt x="0" y="6772"/>
                    <a:pt x="0" y="4336"/>
                  </a:cubicBezTo>
                  <a:cubicBezTo>
                    <a:pt x="0" y="1935"/>
                    <a:pt x="2069" y="0"/>
                    <a:pt x="4604" y="0"/>
                  </a:cubicBezTo>
                  <a:cubicBezTo>
                    <a:pt x="7172" y="0"/>
                    <a:pt x="9240" y="1935"/>
                    <a:pt x="9240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759;p25"/>
          <p:cNvSpPr/>
          <p:nvPr/>
        </p:nvSpPr>
        <p:spPr>
          <a:xfrm rot="-30554">
            <a:off x="326905" y="4612104"/>
            <a:ext cx="3677063" cy="625780"/>
          </a:xfrm>
          <a:custGeom>
            <a:avLst/>
            <a:gdLst/>
            <a:ahLst/>
            <a:cxnLst/>
            <a:rect l="l" t="t" r="r" b="b"/>
            <a:pathLst>
              <a:path w="278133" h="47334" extrusionOk="0">
                <a:moveTo>
                  <a:pt x="0" y="6471"/>
                </a:moveTo>
                <a:lnTo>
                  <a:pt x="160515" y="47334"/>
                </a:lnTo>
                <a:lnTo>
                  <a:pt x="278132" y="167"/>
                </a:lnTo>
                <a:lnTo>
                  <a:pt x="249779" y="0"/>
                </a:lnTo>
                <a:lnTo>
                  <a:pt x="220291" y="7606"/>
                </a:lnTo>
                <a:lnTo>
                  <a:pt x="196741" y="4170"/>
                </a:lnTo>
                <a:lnTo>
                  <a:pt x="172657" y="11108"/>
                </a:lnTo>
                <a:lnTo>
                  <a:pt x="157013" y="9007"/>
                </a:lnTo>
                <a:lnTo>
                  <a:pt x="134330" y="14811"/>
                </a:lnTo>
                <a:lnTo>
                  <a:pt x="91099" y="7772"/>
                </a:lnTo>
                <a:lnTo>
                  <a:pt x="60477" y="12342"/>
                </a:lnTo>
                <a:lnTo>
                  <a:pt x="37661" y="647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78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1"/>
          <p:cNvSpPr txBox="1">
            <a:spLocks noGrp="1"/>
          </p:cNvSpPr>
          <p:nvPr>
            <p:ph type="title"/>
          </p:nvPr>
        </p:nvSpPr>
        <p:spPr>
          <a:xfrm>
            <a:off x="2815842" y="268237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 smtClean="0"/>
              <a:t>Merge Columns</a:t>
            </a:r>
            <a:endParaRPr sz="3600" dirty="0"/>
          </a:p>
        </p:txBody>
      </p:sp>
      <p:sp>
        <p:nvSpPr>
          <p:cNvPr id="455" name="Google Shape;455;p21"/>
          <p:cNvSpPr/>
          <p:nvPr/>
        </p:nvSpPr>
        <p:spPr>
          <a:xfrm>
            <a:off x="4851370" y="4540213"/>
            <a:ext cx="16" cy="16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" name="Google Shape;456;p21"/>
          <p:cNvGrpSpPr/>
          <p:nvPr/>
        </p:nvGrpSpPr>
        <p:grpSpPr>
          <a:xfrm>
            <a:off x="3949806" y="2156525"/>
            <a:ext cx="1804703" cy="1751111"/>
            <a:chOff x="3949806" y="2156525"/>
            <a:chExt cx="1804703" cy="1751111"/>
          </a:xfrm>
        </p:grpSpPr>
        <p:sp>
          <p:nvSpPr>
            <p:cNvPr id="457" name="Google Shape;457;p21"/>
            <p:cNvSpPr/>
            <p:nvPr/>
          </p:nvSpPr>
          <p:spPr>
            <a:xfrm>
              <a:off x="4993233" y="2156525"/>
              <a:ext cx="761276" cy="912602"/>
            </a:xfrm>
            <a:custGeom>
              <a:avLst/>
              <a:gdLst/>
              <a:ahLst/>
              <a:cxnLst/>
              <a:rect l="l" t="t" r="r" b="b"/>
              <a:pathLst>
                <a:path w="48335" h="57943" extrusionOk="0">
                  <a:moveTo>
                    <a:pt x="34" y="1"/>
                  </a:moveTo>
                  <a:lnTo>
                    <a:pt x="34" y="10509"/>
                  </a:lnTo>
                  <a:lnTo>
                    <a:pt x="0" y="10875"/>
                  </a:lnTo>
                  <a:cubicBezTo>
                    <a:pt x="0" y="10909"/>
                    <a:pt x="0" y="10942"/>
                    <a:pt x="0" y="10976"/>
                  </a:cubicBezTo>
                  <a:cubicBezTo>
                    <a:pt x="100" y="11676"/>
                    <a:pt x="367" y="12210"/>
                    <a:pt x="767" y="12443"/>
                  </a:cubicBezTo>
                  <a:cubicBezTo>
                    <a:pt x="925" y="12529"/>
                    <a:pt x="1113" y="12572"/>
                    <a:pt x="1321" y="12572"/>
                  </a:cubicBezTo>
                  <a:cubicBezTo>
                    <a:pt x="1598" y="12572"/>
                    <a:pt x="1911" y="12496"/>
                    <a:pt x="2235" y="12343"/>
                  </a:cubicBezTo>
                  <a:cubicBezTo>
                    <a:pt x="2569" y="12176"/>
                    <a:pt x="5671" y="10675"/>
                    <a:pt x="7439" y="10675"/>
                  </a:cubicBezTo>
                  <a:cubicBezTo>
                    <a:pt x="11008" y="10675"/>
                    <a:pt x="13943" y="13878"/>
                    <a:pt x="13943" y="17847"/>
                  </a:cubicBezTo>
                  <a:cubicBezTo>
                    <a:pt x="13943" y="21817"/>
                    <a:pt x="11008" y="25019"/>
                    <a:pt x="7439" y="25019"/>
                  </a:cubicBezTo>
                  <a:cubicBezTo>
                    <a:pt x="5671" y="25019"/>
                    <a:pt x="2569" y="23551"/>
                    <a:pt x="2235" y="23351"/>
                  </a:cubicBezTo>
                  <a:cubicBezTo>
                    <a:pt x="1983" y="23225"/>
                    <a:pt x="1653" y="23113"/>
                    <a:pt x="1326" y="23113"/>
                  </a:cubicBezTo>
                  <a:cubicBezTo>
                    <a:pt x="1133" y="23113"/>
                    <a:pt x="941" y="23152"/>
                    <a:pt x="767" y="23251"/>
                  </a:cubicBezTo>
                  <a:cubicBezTo>
                    <a:pt x="367" y="23484"/>
                    <a:pt x="100" y="23951"/>
                    <a:pt x="34" y="24619"/>
                  </a:cubicBezTo>
                  <a:cubicBezTo>
                    <a:pt x="34" y="24685"/>
                    <a:pt x="34" y="24852"/>
                    <a:pt x="34" y="25086"/>
                  </a:cubicBezTo>
                  <a:lnTo>
                    <a:pt x="34" y="39830"/>
                  </a:lnTo>
                  <a:lnTo>
                    <a:pt x="34" y="40730"/>
                  </a:lnTo>
                  <a:lnTo>
                    <a:pt x="34" y="43199"/>
                  </a:lnTo>
                  <a:lnTo>
                    <a:pt x="17179" y="43199"/>
                  </a:lnTo>
                  <a:cubicBezTo>
                    <a:pt x="19247" y="43332"/>
                    <a:pt x="21415" y="44600"/>
                    <a:pt x="21415" y="46334"/>
                  </a:cubicBezTo>
                  <a:cubicBezTo>
                    <a:pt x="21415" y="46901"/>
                    <a:pt x="21249" y="47468"/>
                    <a:pt x="20982" y="48035"/>
                  </a:cubicBezTo>
                  <a:cubicBezTo>
                    <a:pt x="20415" y="49203"/>
                    <a:pt x="19481" y="51438"/>
                    <a:pt x="19481" y="52472"/>
                  </a:cubicBezTo>
                  <a:cubicBezTo>
                    <a:pt x="19481" y="55040"/>
                    <a:pt x="21882" y="57942"/>
                    <a:pt x="24851" y="57942"/>
                  </a:cubicBezTo>
                  <a:cubicBezTo>
                    <a:pt x="27787" y="57942"/>
                    <a:pt x="30222" y="55040"/>
                    <a:pt x="30222" y="52472"/>
                  </a:cubicBezTo>
                  <a:cubicBezTo>
                    <a:pt x="30222" y="51438"/>
                    <a:pt x="29288" y="49203"/>
                    <a:pt x="28721" y="48035"/>
                  </a:cubicBezTo>
                  <a:cubicBezTo>
                    <a:pt x="28454" y="47468"/>
                    <a:pt x="28287" y="46901"/>
                    <a:pt x="28287" y="46334"/>
                  </a:cubicBezTo>
                  <a:cubicBezTo>
                    <a:pt x="28287" y="45734"/>
                    <a:pt x="28487" y="45100"/>
                    <a:pt x="28854" y="44600"/>
                  </a:cubicBezTo>
                  <a:cubicBezTo>
                    <a:pt x="29221" y="44099"/>
                    <a:pt x="29755" y="43732"/>
                    <a:pt x="30355" y="43499"/>
                  </a:cubicBezTo>
                  <a:cubicBezTo>
                    <a:pt x="30555" y="43432"/>
                    <a:pt x="30755" y="43365"/>
                    <a:pt x="30956" y="43299"/>
                  </a:cubicBezTo>
                  <a:cubicBezTo>
                    <a:pt x="31356" y="43232"/>
                    <a:pt x="31756" y="43199"/>
                    <a:pt x="32156" y="43199"/>
                  </a:cubicBezTo>
                  <a:lnTo>
                    <a:pt x="48335" y="43199"/>
                  </a:lnTo>
                  <a:lnTo>
                    <a:pt x="48335" y="36194"/>
                  </a:lnTo>
                  <a:cubicBezTo>
                    <a:pt x="48335" y="32458"/>
                    <a:pt x="46400" y="28988"/>
                    <a:pt x="43264" y="27020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3949806" y="2638312"/>
              <a:ext cx="1243589" cy="1269324"/>
            </a:xfrm>
            <a:custGeom>
              <a:avLst/>
              <a:gdLst/>
              <a:ahLst/>
              <a:cxnLst/>
              <a:rect l="l" t="t" r="r" b="b"/>
              <a:pathLst>
                <a:path w="78958" h="80592" extrusionOk="0">
                  <a:moveTo>
                    <a:pt x="40130" y="1"/>
                  </a:moveTo>
                  <a:cubicBezTo>
                    <a:pt x="36694" y="1"/>
                    <a:pt x="34259" y="2502"/>
                    <a:pt x="34259" y="5571"/>
                  </a:cubicBezTo>
                  <a:cubicBezTo>
                    <a:pt x="34259" y="7172"/>
                    <a:pt x="35826" y="10375"/>
                    <a:pt x="35826" y="10375"/>
                  </a:cubicBezTo>
                  <a:cubicBezTo>
                    <a:pt x="36760" y="12243"/>
                    <a:pt x="35326" y="13777"/>
                    <a:pt x="33191" y="13911"/>
                  </a:cubicBezTo>
                  <a:cubicBezTo>
                    <a:pt x="33291" y="13911"/>
                    <a:pt x="33358" y="13911"/>
                    <a:pt x="33391" y="13944"/>
                  </a:cubicBezTo>
                  <a:cubicBezTo>
                    <a:pt x="33325" y="13911"/>
                    <a:pt x="33125" y="13911"/>
                    <a:pt x="32891" y="13911"/>
                  </a:cubicBezTo>
                  <a:lnTo>
                    <a:pt x="13911" y="13911"/>
                  </a:lnTo>
                  <a:cubicBezTo>
                    <a:pt x="13911" y="13911"/>
                    <a:pt x="13944" y="18314"/>
                    <a:pt x="13944" y="18581"/>
                  </a:cubicBezTo>
                  <a:lnTo>
                    <a:pt x="13944" y="25952"/>
                  </a:lnTo>
                  <a:lnTo>
                    <a:pt x="13944" y="33625"/>
                  </a:lnTo>
                  <a:lnTo>
                    <a:pt x="13944" y="33992"/>
                  </a:lnTo>
                  <a:cubicBezTo>
                    <a:pt x="13839" y="35671"/>
                    <a:pt x="12867" y="36917"/>
                    <a:pt x="11547" y="36917"/>
                  </a:cubicBezTo>
                  <a:cubicBezTo>
                    <a:pt x="11190" y="36917"/>
                    <a:pt x="10807" y="36826"/>
                    <a:pt x="10408" y="36627"/>
                  </a:cubicBezTo>
                  <a:cubicBezTo>
                    <a:pt x="10408" y="36627"/>
                    <a:pt x="7206" y="34692"/>
                    <a:pt x="5605" y="34692"/>
                  </a:cubicBezTo>
                  <a:cubicBezTo>
                    <a:pt x="2503" y="34692"/>
                    <a:pt x="1" y="37494"/>
                    <a:pt x="1" y="40930"/>
                  </a:cubicBezTo>
                  <a:cubicBezTo>
                    <a:pt x="1" y="44399"/>
                    <a:pt x="2503" y="47201"/>
                    <a:pt x="5605" y="47201"/>
                  </a:cubicBezTo>
                  <a:cubicBezTo>
                    <a:pt x="7206" y="47201"/>
                    <a:pt x="10408" y="45233"/>
                    <a:pt x="10408" y="45233"/>
                  </a:cubicBezTo>
                  <a:cubicBezTo>
                    <a:pt x="10794" y="45043"/>
                    <a:pt x="11169" y="44956"/>
                    <a:pt x="11520" y="44956"/>
                  </a:cubicBezTo>
                  <a:cubicBezTo>
                    <a:pt x="12839" y="44956"/>
                    <a:pt x="13839" y="46190"/>
                    <a:pt x="13944" y="47902"/>
                  </a:cubicBezTo>
                  <a:cubicBezTo>
                    <a:pt x="13944" y="47976"/>
                    <a:pt x="13944" y="48066"/>
                    <a:pt x="13944" y="48168"/>
                  </a:cubicBezTo>
                  <a:lnTo>
                    <a:pt x="13944" y="62745"/>
                  </a:lnTo>
                  <a:cubicBezTo>
                    <a:pt x="13944" y="63880"/>
                    <a:pt x="13911" y="65881"/>
                    <a:pt x="13911" y="65881"/>
                  </a:cubicBezTo>
                  <a:lnTo>
                    <a:pt x="32891" y="65881"/>
                  </a:lnTo>
                  <a:cubicBezTo>
                    <a:pt x="33062" y="65881"/>
                    <a:pt x="33191" y="65867"/>
                    <a:pt x="33280" y="65858"/>
                  </a:cubicBezTo>
                  <a:lnTo>
                    <a:pt x="33280" y="65858"/>
                  </a:lnTo>
                  <a:cubicBezTo>
                    <a:pt x="33254" y="65863"/>
                    <a:pt x="33225" y="65870"/>
                    <a:pt x="33191" y="65881"/>
                  </a:cubicBezTo>
                  <a:cubicBezTo>
                    <a:pt x="35359" y="66014"/>
                    <a:pt x="36760" y="67549"/>
                    <a:pt x="35860" y="69417"/>
                  </a:cubicBezTo>
                  <a:cubicBezTo>
                    <a:pt x="35860" y="69417"/>
                    <a:pt x="33892" y="72986"/>
                    <a:pt x="33892" y="74587"/>
                  </a:cubicBezTo>
                  <a:cubicBezTo>
                    <a:pt x="33892" y="77690"/>
                    <a:pt x="36694" y="80592"/>
                    <a:pt x="40130" y="80592"/>
                  </a:cubicBezTo>
                  <a:cubicBezTo>
                    <a:pt x="43599" y="80592"/>
                    <a:pt x="46401" y="77690"/>
                    <a:pt x="46401" y="74587"/>
                  </a:cubicBezTo>
                  <a:cubicBezTo>
                    <a:pt x="46401" y="72986"/>
                    <a:pt x="44433" y="69417"/>
                    <a:pt x="44433" y="69417"/>
                  </a:cubicBezTo>
                  <a:cubicBezTo>
                    <a:pt x="43532" y="67549"/>
                    <a:pt x="44933" y="66014"/>
                    <a:pt x="47101" y="65881"/>
                  </a:cubicBezTo>
                  <a:lnTo>
                    <a:pt x="47435" y="65848"/>
                  </a:lnTo>
                  <a:lnTo>
                    <a:pt x="65047" y="65848"/>
                  </a:lnTo>
                  <a:lnTo>
                    <a:pt x="65047" y="54606"/>
                  </a:lnTo>
                  <a:lnTo>
                    <a:pt x="65047" y="48235"/>
                  </a:lnTo>
                  <a:lnTo>
                    <a:pt x="65047" y="47902"/>
                  </a:lnTo>
                  <a:cubicBezTo>
                    <a:pt x="65147" y="46277"/>
                    <a:pt x="66034" y="45289"/>
                    <a:pt x="67259" y="45289"/>
                  </a:cubicBezTo>
                  <a:cubicBezTo>
                    <a:pt x="67668" y="45289"/>
                    <a:pt x="68115" y="45399"/>
                    <a:pt x="68583" y="45633"/>
                  </a:cubicBezTo>
                  <a:cubicBezTo>
                    <a:pt x="68583" y="45633"/>
                    <a:pt x="71752" y="47201"/>
                    <a:pt x="73387" y="47201"/>
                  </a:cubicBezTo>
                  <a:cubicBezTo>
                    <a:pt x="76455" y="47201"/>
                    <a:pt x="78957" y="44399"/>
                    <a:pt x="78957" y="40930"/>
                  </a:cubicBezTo>
                  <a:cubicBezTo>
                    <a:pt x="78957" y="37494"/>
                    <a:pt x="76455" y="34692"/>
                    <a:pt x="73387" y="34692"/>
                  </a:cubicBezTo>
                  <a:cubicBezTo>
                    <a:pt x="71752" y="34692"/>
                    <a:pt x="68583" y="36627"/>
                    <a:pt x="68583" y="36627"/>
                  </a:cubicBezTo>
                  <a:cubicBezTo>
                    <a:pt x="68180" y="36828"/>
                    <a:pt x="67793" y="36921"/>
                    <a:pt x="67432" y="36921"/>
                  </a:cubicBezTo>
                  <a:cubicBezTo>
                    <a:pt x="66119" y="36921"/>
                    <a:pt x="65152" y="35692"/>
                    <a:pt x="65047" y="33992"/>
                  </a:cubicBezTo>
                  <a:cubicBezTo>
                    <a:pt x="65047" y="34038"/>
                    <a:pt x="65040" y="34077"/>
                    <a:pt x="65033" y="34109"/>
                  </a:cubicBezTo>
                  <a:lnTo>
                    <a:pt x="65033" y="34109"/>
                  </a:lnTo>
                  <a:cubicBezTo>
                    <a:pt x="65047" y="34008"/>
                    <a:pt x="65047" y="33869"/>
                    <a:pt x="65047" y="33691"/>
                  </a:cubicBezTo>
                  <a:lnTo>
                    <a:pt x="65047" y="18047"/>
                  </a:lnTo>
                  <a:lnTo>
                    <a:pt x="65014" y="18047"/>
                  </a:lnTo>
                  <a:lnTo>
                    <a:pt x="65014" y="13911"/>
                  </a:lnTo>
                  <a:lnTo>
                    <a:pt x="47068" y="13911"/>
                  </a:lnTo>
                  <a:cubicBezTo>
                    <a:pt x="44933" y="13777"/>
                    <a:pt x="43499" y="12243"/>
                    <a:pt x="44433" y="10375"/>
                  </a:cubicBezTo>
                  <a:cubicBezTo>
                    <a:pt x="44433" y="10375"/>
                    <a:pt x="46000" y="7172"/>
                    <a:pt x="46000" y="5571"/>
                  </a:cubicBezTo>
                  <a:cubicBezTo>
                    <a:pt x="46000" y="2502"/>
                    <a:pt x="43599" y="1"/>
                    <a:pt x="40130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21"/>
          <p:cNvSpPr/>
          <p:nvPr/>
        </p:nvSpPr>
        <p:spPr>
          <a:xfrm>
            <a:off x="3942450" y="3701696"/>
            <a:ext cx="1256724" cy="781247"/>
          </a:xfrm>
          <a:custGeom>
            <a:avLst/>
            <a:gdLst/>
            <a:ahLst/>
            <a:cxnLst/>
            <a:rect l="l" t="t" r="r" b="b"/>
            <a:pathLst>
              <a:path w="79792" h="49603" extrusionOk="0">
                <a:moveTo>
                  <a:pt x="17513" y="1"/>
                </a:moveTo>
                <a:cubicBezTo>
                  <a:pt x="17313" y="1"/>
                  <a:pt x="15445" y="1"/>
                  <a:pt x="14344" y="34"/>
                </a:cubicBezTo>
                <a:lnTo>
                  <a:pt x="14344" y="18247"/>
                </a:lnTo>
                <a:lnTo>
                  <a:pt x="14344" y="18647"/>
                </a:lnTo>
                <a:cubicBezTo>
                  <a:pt x="14244" y="20082"/>
                  <a:pt x="13644" y="21149"/>
                  <a:pt x="12677" y="21716"/>
                </a:cubicBezTo>
                <a:cubicBezTo>
                  <a:pt x="12240" y="21975"/>
                  <a:pt x="11749" y="22100"/>
                  <a:pt x="11230" y="22100"/>
                </a:cubicBezTo>
                <a:cubicBezTo>
                  <a:pt x="10677" y="22100"/>
                  <a:pt x="10092" y="21958"/>
                  <a:pt x="9508" y="21683"/>
                </a:cubicBezTo>
                <a:cubicBezTo>
                  <a:pt x="8640" y="21249"/>
                  <a:pt x="6139" y="20148"/>
                  <a:pt x="4938" y="20148"/>
                </a:cubicBezTo>
                <a:cubicBezTo>
                  <a:pt x="2202" y="20148"/>
                  <a:pt x="1" y="22650"/>
                  <a:pt x="1" y="25752"/>
                </a:cubicBezTo>
                <a:cubicBezTo>
                  <a:pt x="1" y="28888"/>
                  <a:pt x="2202" y="31390"/>
                  <a:pt x="4938" y="31390"/>
                </a:cubicBezTo>
                <a:cubicBezTo>
                  <a:pt x="6139" y="31390"/>
                  <a:pt x="8640" y="30289"/>
                  <a:pt x="9508" y="29855"/>
                </a:cubicBezTo>
                <a:cubicBezTo>
                  <a:pt x="10092" y="29580"/>
                  <a:pt x="10677" y="29438"/>
                  <a:pt x="11230" y="29438"/>
                </a:cubicBezTo>
                <a:cubicBezTo>
                  <a:pt x="11749" y="29438"/>
                  <a:pt x="12240" y="29563"/>
                  <a:pt x="12677" y="29822"/>
                </a:cubicBezTo>
                <a:cubicBezTo>
                  <a:pt x="13644" y="30356"/>
                  <a:pt x="14211" y="31423"/>
                  <a:pt x="14311" y="32757"/>
                </a:cubicBezTo>
                <a:lnTo>
                  <a:pt x="14344" y="32757"/>
                </a:lnTo>
                <a:cubicBezTo>
                  <a:pt x="14344" y="32857"/>
                  <a:pt x="14344" y="32991"/>
                  <a:pt x="14344" y="33224"/>
                </a:cubicBezTo>
                <a:lnTo>
                  <a:pt x="14344" y="49603"/>
                </a:lnTo>
                <a:lnTo>
                  <a:pt x="65414" y="49603"/>
                </a:lnTo>
                <a:lnTo>
                  <a:pt x="65414" y="33224"/>
                </a:lnTo>
                <a:cubicBezTo>
                  <a:pt x="65414" y="32991"/>
                  <a:pt x="65414" y="32857"/>
                  <a:pt x="65414" y="32757"/>
                </a:cubicBezTo>
                <a:lnTo>
                  <a:pt x="65448" y="32757"/>
                </a:lnTo>
                <a:cubicBezTo>
                  <a:pt x="65548" y="31390"/>
                  <a:pt x="66115" y="30356"/>
                  <a:pt x="67082" y="29822"/>
                </a:cubicBezTo>
                <a:cubicBezTo>
                  <a:pt x="67526" y="29559"/>
                  <a:pt x="68026" y="29426"/>
                  <a:pt x="68555" y="29426"/>
                </a:cubicBezTo>
                <a:cubicBezTo>
                  <a:pt x="69100" y="29426"/>
                  <a:pt x="69675" y="29567"/>
                  <a:pt x="70251" y="29855"/>
                </a:cubicBezTo>
                <a:cubicBezTo>
                  <a:pt x="71118" y="30289"/>
                  <a:pt x="73620" y="31390"/>
                  <a:pt x="74821" y="31390"/>
                </a:cubicBezTo>
                <a:cubicBezTo>
                  <a:pt x="77556" y="31390"/>
                  <a:pt x="79791" y="28855"/>
                  <a:pt x="79791" y="25752"/>
                </a:cubicBezTo>
                <a:cubicBezTo>
                  <a:pt x="79791" y="22650"/>
                  <a:pt x="77556" y="20115"/>
                  <a:pt x="74821" y="20115"/>
                </a:cubicBezTo>
                <a:cubicBezTo>
                  <a:pt x="73620" y="20115"/>
                  <a:pt x="71118" y="21216"/>
                  <a:pt x="70251" y="21649"/>
                </a:cubicBezTo>
                <a:cubicBezTo>
                  <a:pt x="69675" y="21937"/>
                  <a:pt x="69100" y="22079"/>
                  <a:pt x="68555" y="22079"/>
                </a:cubicBezTo>
                <a:cubicBezTo>
                  <a:pt x="68026" y="22079"/>
                  <a:pt x="67526" y="21946"/>
                  <a:pt x="67082" y="21683"/>
                </a:cubicBezTo>
                <a:cubicBezTo>
                  <a:pt x="66115" y="21149"/>
                  <a:pt x="65514" y="20048"/>
                  <a:pt x="65414" y="18647"/>
                </a:cubicBezTo>
                <a:lnTo>
                  <a:pt x="65414" y="18247"/>
                </a:lnTo>
                <a:lnTo>
                  <a:pt x="65414" y="1"/>
                </a:lnTo>
                <a:lnTo>
                  <a:pt x="47768" y="1"/>
                </a:lnTo>
                <a:cubicBezTo>
                  <a:pt x="46567" y="67"/>
                  <a:pt x="45867" y="634"/>
                  <a:pt x="45867" y="1468"/>
                </a:cubicBezTo>
                <a:cubicBezTo>
                  <a:pt x="45867" y="1768"/>
                  <a:pt x="45967" y="2102"/>
                  <a:pt x="46134" y="2469"/>
                </a:cubicBezTo>
                <a:cubicBezTo>
                  <a:pt x="46301" y="2836"/>
                  <a:pt x="47835" y="5971"/>
                  <a:pt x="47835" y="7773"/>
                </a:cubicBezTo>
                <a:cubicBezTo>
                  <a:pt x="47835" y="11409"/>
                  <a:pt x="44566" y="14344"/>
                  <a:pt x="40563" y="14344"/>
                </a:cubicBezTo>
                <a:cubicBezTo>
                  <a:pt x="36560" y="14344"/>
                  <a:pt x="33291" y="11409"/>
                  <a:pt x="33291" y="7773"/>
                </a:cubicBezTo>
                <a:cubicBezTo>
                  <a:pt x="33291" y="5971"/>
                  <a:pt x="34826" y="2836"/>
                  <a:pt x="34993" y="2469"/>
                </a:cubicBezTo>
                <a:cubicBezTo>
                  <a:pt x="35159" y="2102"/>
                  <a:pt x="35259" y="1768"/>
                  <a:pt x="35259" y="1468"/>
                </a:cubicBezTo>
                <a:cubicBezTo>
                  <a:pt x="35259" y="634"/>
                  <a:pt x="34559" y="67"/>
                  <a:pt x="33358" y="1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1"/>
          <p:cNvSpPr/>
          <p:nvPr/>
        </p:nvSpPr>
        <p:spPr>
          <a:xfrm>
            <a:off x="5003203" y="2862124"/>
            <a:ext cx="751307" cy="822764"/>
          </a:xfrm>
          <a:custGeom>
            <a:avLst/>
            <a:gdLst/>
            <a:ahLst/>
            <a:cxnLst/>
            <a:rect l="l" t="t" r="r" b="b"/>
            <a:pathLst>
              <a:path w="47702" h="52239" extrusionOk="0">
                <a:moveTo>
                  <a:pt x="34" y="1"/>
                </a:moveTo>
                <a:lnTo>
                  <a:pt x="34" y="3937"/>
                </a:lnTo>
                <a:lnTo>
                  <a:pt x="34" y="19415"/>
                </a:lnTo>
                <a:cubicBezTo>
                  <a:pt x="34" y="19648"/>
                  <a:pt x="34" y="19815"/>
                  <a:pt x="34" y="19882"/>
                </a:cubicBezTo>
                <a:cubicBezTo>
                  <a:pt x="134" y="20582"/>
                  <a:pt x="401" y="21082"/>
                  <a:pt x="768" y="21316"/>
                </a:cubicBezTo>
                <a:cubicBezTo>
                  <a:pt x="942" y="21415"/>
                  <a:pt x="1133" y="21454"/>
                  <a:pt x="1327" y="21454"/>
                </a:cubicBezTo>
                <a:cubicBezTo>
                  <a:pt x="1654" y="21454"/>
                  <a:pt x="1984" y="21342"/>
                  <a:pt x="2236" y="21216"/>
                </a:cubicBezTo>
                <a:cubicBezTo>
                  <a:pt x="2569" y="21016"/>
                  <a:pt x="5672" y="19448"/>
                  <a:pt x="7440" y="19448"/>
                </a:cubicBezTo>
                <a:cubicBezTo>
                  <a:pt x="11042" y="19448"/>
                  <a:pt x="13944" y="22850"/>
                  <a:pt x="13944" y="26987"/>
                </a:cubicBezTo>
                <a:cubicBezTo>
                  <a:pt x="13944" y="31123"/>
                  <a:pt x="11042" y="34525"/>
                  <a:pt x="7440" y="34525"/>
                </a:cubicBezTo>
                <a:cubicBezTo>
                  <a:pt x="5672" y="34525"/>
                  <a:pt x="2569" y="32958"/>
                  <a:pt x="2236" y="32758"/>
                </a:cubicBezTo>
                <a:cubicBezTo>
                  <a:pt x="1912" y="32605"/>
                  <a:pt x="1599" y="32529"/>
                  <a:pt x="1321" y="32529"/>
                </a:cubicBezTo>
                <a:cubicBezTo>
                  <a:pt x="1113" y="32529"/>
                  <a:pt x="925" y="32572"/>
                  <a:pt x="768" y="32657"/>
                </a:cubicBezTo>
                <a:cubicBezTo>
                  <a:pt x="368" y="32891"/>
                  <a:pt x="101" y="33458"/>
                  <a:pt x="1" y="34192"/>
                </a:cubicBezTo>
                <a:cubicBezTo>
                  <a:pt x="34" y="34225"/>
                  <a:pt x="34" y="34325"/>
                  <a:pt x="34" y="34325"/>
                </a:cubicBezTo>
                <a:lnTo>
                  <a:pt x="34" y="34692"/>
                </a:lnTo>
                <a:lnTo>
                  <a:pt x="34" y="52238"/>
                </a:lnTo>
                <a:lnTo>
                  <a:pt x="17046" y="52238"/>
                </a:lnTo>
                <a:lnTo>
                  <a:pt x="17080" y="52205"/>
                </a:lnTo>
                <a:cubicBezTo>
                  <a:pt x="17480" y="52205"/>
                  <a:pt x="18814" y="52005"/>
                  <a:pt x="18814" y="50837"/>
                </a:cubicBezTo>
                <a:cubicBezTo>
                  <a:pt x="18814" y="50537"/>
                  <a:pt x="18714" y="50237"/>
                  <a:pt x="18548" y="49870"/>
                </a:cubicBezTo>
                <a:cubicBezTo>
                  <a:pt x="18381" y="49503"/>
                  <a:pt x="16913" y="46267"/>
                  <a:pt x="16913" y="44399"/>
                </a:cubicBezTo>
                <a:cubicBezTo>
                  <a:pt x="16913" y="40663"/>
                  <a:pt x="20115" y="37594"/>
                  <a:pt x="24085" y="37594"/>
                </a:cubicBezTo>
                <a:cubicBezTo>
                  <a:pt x="28054" y="37594"/>
                  <a:pt x="31257" y="40663"/>
                  <a:pt x="31257" y="44399"/>
                </a:cubicBezTo>
                <a:cubicBezTo>
                  <a:pt x="31257" y="46267"/>
                  <a:pt x="29756" y="49503"/>
                  <a:pt x="29589" y="49870"/>
                </a:cubicBezTo>
                <a:cubicBezTo>
                  <a:pt x="29422" y="50237"/>
                  <a:pt x="29355" y="50537"/>
                  <a:pt x="29355" y="50837"/>
                </a:cubicBezTo>
                <a:cubicBezTo>
                  <a:pt x="29355" y="51905"/>
                  <a:pt x="30489" y="52138"/>
                  <a:pt x="30990" y="52205"/>
                </a:cubicBezTo>
                <a:lnTo>
                  <a:pt x="31056" y="52205"/>
                </a:lnTo>
                <a:lnTo>
                  <a:pt x="31056" y="52238"/>
                </a:lnTo>
                <a:cubicBezTo>
                  <a:pt x="31090" y="52238"/>
                  <a:pt x="31323" y="52205"/>
                  <a:pt x="31323" y="52205"/>
                </a:cubicBezTo>
                <a:lnTo>
                  <a:pt x="47702" y="52205"/>
                </a:lnTo>
                <a:lnTo>
                  <a:pt x="47702" y="1"/>
                </a:lnTo>
                <a:cubicBezTo>
                  <a:pt x="41864" y="1"/>
                  <a:pt x="31357" y="34"/>
                  <a:pt x="31357" y="34"/>
                </a:cubicBezTo>
                <a:lnTo>
                  <a:pt x="30956" y="34"/>
                </a:lnTo>
                <a:cubicBezTo>
                  <a:pt x="30489" y="67"/>
                  <a:pt x="29355" y="701"/>
                  <a:pt x="29355" y="1769"/>
                </a:cubicBezTo>
                <a:cubicBezTo>
                  <a:pt x="29355" y="2069"/>
                  <a:pt x="29455" y="2402"/>
                  <a:pt x="29622" y="2736"/>
                </a:cubicBezTo>
                <a:cubicBezTo>
                  <a:pt x="29789" y="3103"/>
                  <a:pt x="31257" y="6339"/>
                  <a:pt x="31257" y="8207"/>
                </a:cubicBezTo>
                <a:cubicBezTo>
                  <a:pt x="31257" y="11976"/>
                  <a:pt x="28054" y="15045"/>
                  <a:pt x="24085" y="15045"/>
                </a:cubicBezTo>
                <a:cubicBezTo>
                  <a:pt x="20115" y="15045"/>
                  <a:pt x="16913" y="11976"/>
                  <a:pt x="16913" y="8207"/>
                </a:cubicBezTo>
                <a:cubicBezTo>
                  <a:pt x="16913" y="6339"/>
                  <a:pt x="18414" y="3103"/>
                  <a:pt x="18581" y="2736"/>
                </a:cubicBezTo>
                <a:cubicBezTo>
                  <a:pt x="18748" y="2402"/>
                  <a:pt x="18814" y="2069"/>
                  <a:pt x="18814" y="1769"/>
                </a:cubicBezTo>
                <a:cubicBezTo>
                  <a:pt x="18814" y="668"/>
                  <a:pt x="17647" y="67"/>
                  <a:pt x="17147" y="1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1" name="Google Shape;461;p21"/>
          <p:cNvGrpSpPr/>
          <p:nvPr/>
        </p:nvGrpSpPr>
        <p:grpSpPr>
          <a:xfrm>
            <a:off x="5530011" y="2913012"/>
            <a:ext cx="1956639" cy="234326"/>
            <a:chOff x="-5781550" y="25932204"/>
            <a:chExt cx="2429250" cy="372775"/>
          </a:xfrm>
        </p:grpSpPr>
        <p:sp>
          <p:nvSpPr>
            <p:cNvPr id="462" name="Google Shape;462;p21"/>
            <p:cNvSpPr/>
            <p:nvPr/>
          </p:nvSpPr>
          <p:spPr>
            <a:xfrm>
              <a:off x="-5729025" y="25932204"/>
              <a:ext cx="2376725" cy="311075"/>
            </a:xfrm>
            <a:custGeom>
              <a:avLst/>
              <a:gdLst/>
              <a:ahLst/>
              <a:cxnLst/>
              <a:rect l="l" t="t" r="r" b="b"/>
              <a:pathLst>
                <a:path w="95069" h="12443" fill="none" extrusionOk="0">
                  <a:moveTo>
                    <a:pt x="1" y="12442"/>
                  </a:moveTo>
                  <a:lnTo>
                    <a:pt x="23718" y="0"/>
                  </a:lnTo>
                  <a:lnTo>
                    <a:pt x="95069" y="0"/>
                  </a:lnTo>
                </a:path>
              </a:pathLst>
            </a:custGeom>
            <a:noFill/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-5781550" y="26198229"/>
              <a:ext cx="106750" cy="106750"/>
            </a:xfrm>
            <a:custGeom>
              <a:avLst/>
              <a:gdLst/>
              <a:ahLst/>
              <a:cxnLst/>
              <a:rect l="l" t="t" r="r" b="b"/>
              <a:pathLst>
                <a:path w="4270" h="4270" extrusionOk="0">
                  <a:moveTo>
                    <a:pt x="2135" y="0"/>
                  </a:moveTo>
                  <a:cubicBezTo>
                    <a:pt x="934" y="0"/>
                    <a:pt x="0" y="934"/>
                    <a:pt x="0" y="2135"/>
                  </a:cubicBezTo>
                  <a:cubicBezTo>
                    <a:pt x="0" y="3302"/>
                    <a:pt x="934" y="4270"/>
                    <a:pt x="2135" y="4270"/>
                  </a:cubicBezTo>
                  <a:cubicBezTo>
                    <a:pt x="3303" y="4270"/>
                    <a:pt x="4270" y="3302"/>
                    <a:pt x="4270" y="2135"/>
                  </a:cubicBezTo>
                  <a:cubicBezTo>
                    <a:pt x="4270" y="934"/>
                    <a:pt x="3303" y="0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21"/>
          <p:cNvSpPr/>
          <p:nvPr/>
        </p:nvSpPr>
        <p:spPr>
          <a:xfrm>
            <a:off x="3381345" y="2157580"/>
            <a:ext cx="760237" cy="894726"/>
          </a:xfrm>
          <a:custGeom>
            <a:avLst/>
            <a:gdLst/>
            <a:ahLst/>
            <a:cxnLst/>
            <a:rect l="l" t="t" r="r" b="b"/>
            <a:pathLst>
              <a:path w="48269" h="56808" extrusionOk="0">
                <a:moveTo>
                  <a:pt x="48268" y="1"/>
                </a:moveTo>
                <a:lnTo>
                  <a:pt x="5104" y="26953"/>
                </a:lnTo>
                <a:cubicBezTo>
                  <a:pt x="1902" y="28921"/>
                  <a:pt x="0" y="32391"/>
                  <a:pt x="0" y="36127"/>
                </a:cubicBezTo>
                <a:lnTo>
                  <a:pt x="0" y="42831"/>
                </a:lnTo>
                <a:lnTo>
                  <a:pt x="16946" y="42831"/>
                </a:lnTo>
                <a:cubicBezTo>
                  <a:pt x="17380" y="42831"/>
                  <a:pt x="17813" y="42898"/>
                  <a:pt x="18247" y="42998"/>
                </a:cubicBezTo>
                <a:cubicBezTo>
                  <a:pt x="18881" y="43165"/>
                  <a:pt x="19481" y="43465"/>
                  <a:pt x="19948" y="43966"/>
                </a:cubicBezTo>
                <a:cubicBezTo>
                  <a:pt x="20482" y="44499"/>
                  <a:pt x="20749" y="45233"/>
                  <a:pt x="20749" y="45967"/>
                </a:cubicBezTo>
                <a:cubicBezTo>
                  <a:pt x="20749" y="46534"/>
                  <a:pt x="20615" y="47101"/>
                  <a:pt x="20315" y="47702"/>
                </a:cubicBezTo>
                <a:cubicBezTo>
                  <a:pt x="19748" y="48869"/>
                  <a:pt x="18847" y="51104"/>
                  <a:pt x="18847" y="52105"/>
                </a:cubicBezTo>
                <a:cubicBezTo>
                  <a:pt x="18847" y="54673"/>
                  <a:pt x="21249" y="56808"/>
                  <a:pt x="24184" y="56808"/>
                </a:cubicBezTo>
                <a:cubicBezTo>
                  <a:pt x="27153" y="56808"/>
                  <a:pt x="29555" y="54673"/>
                  <a:pt x="29555" y="52105"/>
                </a:cubicBezTo>
                <a:cubicBezTo>
                  <a:pt x="29555" y="51104"/>
                  <a:pt x="28654" y="48869"/>
                  <a:pt x="28087" y="47702"/>
                </a:cubicBezTo>
                <a:cubicBezTo>
                  <a:pt x="27787" y="47101"/>
                  <a:pt x="27654" y="46534"/>
                  <a:pt x="27654" y="45967"/>
                </a:cubicBezTo>
                <a:cubicBezTo>
                  <a:pt x="27654" y="44266"/>
                  <a:pt x="29021" y="42998"/>
                  <a:pt x="31056" y="42831"/>
                </a:cubicBezTo>
                <a:lnTo>
                  <a:pt x="48235" y="42831"/>
                </a:lnTo>
                <a:cubicBezTo>
                  <a:pt x="48235" y="42831"/>
                  <a:pt x="48235" y="39462"/>
                  <a:pt x="48268" y="39462"/>
                </a:cubicBezTo>
                <a:lnTo>
                  <a:pt x="48268" y="24718"/>
                </a:lnTo>
                <a:cubicBezTo>
                  <a:pt x="48268" y="24485"/>
                  <a:pt x="48235" y="24318"/>
                  <a:pt x="48268" y="24251"/>
                </a:cubicBezTo>
                <a:cubicBezTo>
                  <a:pt x="48168" y="23618"/>
                  <a:pt x="47901" y="23117"/>
                  <a:pt x="47501" y="22917"/>
                </a:cubicBezTo>
                <a:cubicBezTo>
                  <a:pt x="47329" y="22807"/>
                  <a:pt x="47144" y="22764"/>
                  <a:pt x="46959" y="22764"/>
                </a:cubicBezTo>
                <a:cubicBezTo>
                  <a:pt x="46640" y="22764"/>
                  <a:pt x="46320" y="22891"/>
                  <a:pt x="46067" y="23017"/>
                </a:cubicBezTo>
                <a:cubicBezTo>
                  <a:pt x="45700" y="23184"/>
                  <a:pt x="42598" y="24685"/>
                  <a:pt x="40863" y="24685"/>
                </a:cubicBezTo>
                <a:cubicBezTo>
                  <a:pt x="37260" y="24685"/>
                  <a:pt x="34325" y="21449"/>
                  <a:pt x="34325" y="17480"/>
                </a:cubicBezTo>
                <a:cubicBezTo>
                  <a:pt x="34325" y="13544"/>
                  <a:pt x="37260" y="10308"/>
                  <a:pt x="40863" y="10308"/>
                </a:cubicBezTo>
                <a:cubicBezTo>
                  <a:pt x="42631" y="10308"/>
                  <a:pt x="45700" y="11809"/>
                  <a:pt x="46067" y="11976"/>
                </a:cubicBezTo>
                <a:cubicBezTo>
                  <a:pt x="46397" y="12131"/>
                  <a:pt x="46704" y="12219"/>
                  <a:pt x="46982" y="12219"/>
                </a:cubicBezTo>
                <a:cubicBezTo>
                  <a:pt x="47182" y="12219"/>
                  <a:pt x="47367" y="12174"/>
                  <a:pt x="47534" y="12076"/>
                </a:cubicBezTo>
                <a:cubicBezTo>
                  <a:pt x="47935" y="11843"/>
                  <a:pt x="48202" y="11342"/>
                  <a:pt x="48268" y="10642"/>
                </a:cubicBezTo>
                <a:cubicBezTo>
                  <a:pt x="48268" y="10608"/>
                  <a:pt x="48268" y="10575"/>
                  <a:pt x="48268" y="10542"/>
                </a:cubicBezTo>
                <a:lnTo>
                  <a:pt x="48268" y="10175"/>
                </a:lnTo>
                <a:lnTo>
                  <a:pt x="48268" y="1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1"/>
          <p:cNvSpPr/>
          <p:nvPr/>
        </p:nvSpPr>
        <p:spPr>
          <a:xfrm>
            <a:off x="3380825" y="3484184"/>
            <a:ext cx="760757" cy="998755"/>
          </a:xfrm>
          <a:custGeom>
            <a:avLst/>
            <a:gdLst/>
            <a:ahLst/>
            <a:cxnLst/>
            <a:rect l="l" t="t" r="r" b="b"/>
            <a:pathLst>
              <a:path w="48302" h="63413" extrusionOk="0">
                <a:moveTo>
                  <a:pt x="24217" y="1"/>
                </a:moveTo>
                <a:cubicBezTo>
                  <a:pt x="21282" y="1"/>
                  <a:pt x="18880" y="2502"/>
                  <a:pt x="18880" y="5104"/>
                </a:cubicBezTo>
                <a:cubicBezTo>
                  <a:pt x="18880" y="6105"/>
                  <a:pt x="19781" y="8340"/>
                  <a:pt x="20348" y="9507"/>
                </a:cubicBezTo>
                <a:cubicBezTo>
                  <a:pt x="20648" y="10075"/>
                  <a:pt x="20782" y="10642"/>
                  <a:pt x="20782" y="11209"/>
                </a:cubicBezTo>
                <a:cubicBezTo>
                  <a:pt x="20782" y="11842"/>
                  <a:pt x="20581" y="12443"/>
                  <a:pt x="20215" y="12943"/>
                </a:cubicBezTo>
                <a:cubicBezTo>
                  <a:pt x="19848" y="13477"/>
                  <a:pt x="19314" y="13844"/>
                  <a:pt x="18713" y="14077"/>
                </a:cubicBezTo>
                <a:cubicBezTo>
                  <a:pt x="18413" y="14177"/>
                  <a:pt x="18080" y="14244"/>
                  <a:pt x="17746" y="14311"/>
                </a:cubicBezTo>
                <a:cubicBezTo>
                  <a:pt x="17513" y="14344"/>
                  <a:pt x="17246" y="14378"/>
                  <a:pt x="16979" y="14378"/>
                </a:cubicBezTo>
                <a:lnTo>
                  <a:pt x="0" y="14378"/>
                </a:lnTo>
                <a:lnTo>
                  <a:pt x="0" y="52538"/>
                </a:lnTo>
                <a:cubicBezTo>
                  <a:pt x="0" y="58576"/>
                  <a:pt x="4870" y="63413"/>
                  <a:pt x="10875" y="63413"/>
                </a:cubicBezTo>
                <a:lnTo>
                  <a:pt x="48268" y="63413"/>
                </a:lnTo>
                <a:lnTo>
                  <a:pt x="48268" y="47068"/>
                </a:lnTo>
                <a:lnTo>
                  <a:pt x="48301" y="46701"/>
                </a:lnTo>
                <a:cubicBezTo>
                  <a:pt x="48301" y="46634"/>
                  <a:pt x="48301" y="46601"/>
                  <a:pt x="48301" y="46567"/>
                </a:cubicBezTo>
                <a:cubicBezTo>
                  <a:pt x="48235" y="45867"/>
                  <a:pt x="47934" y="45333"/>
                  <a:pt x="47534" y="45100"/>
                </a:cubicBezTo>
                <a:cubicBezTo>
                  <a:pt x="47381" y="45016"/>
                  <a:pt x="47205" y="44973"/>
                  <a:pt x="47011" y="44973"/>
                </a:cubicBezTo>
                <a:cubicBezTo>
                  <a:pt x="46739" y="44973"/>
                  <a:pt x="46431" y="45058"/>
                  <a:pt x="46100" y="45233"/>
                </a:cubicBezTo>
                <a:cubicBezTo>
                  <a:pt x="45733" y="45400"/>
                  <a:pt x="42631" y="46868"/>
                  <a:pt x="40863" y="46868"/>
                </a:cubicBezTo>
                <a:cubicBezTo>
                  <a:pt x="37293" y="46868"/>
                  <a:pt x="34358" y="43665"/>
                  <a:pt x="34358" y="39696"/>
                </a:cubicBezTo>
                <a:cubicBezTo>
                  <a:pt x="34358" y="35760"/>
                  <a:pt x="37293" y="32524"/>
                  <a:pt x="40863" y="32524"/>
                </a:cubicBezTo>
                <a:cubicBezTo>
                  <a:pt x="42631" y="32524"/>
                  <a:pt x="45733" y="34025"/>
                  <a:pt x="46100" y="34192"/>
                </a:cubicBezTo>
                <a:cubicBezTo>
                  <a:pt x="46351" y="34318"/>
                  <a:pt x="46669" y="34430"/>
                  <a:pt x="46986" y="34430"/>
                </a:cubicBezTo>
                <a:cubicBezTo>
                  <a:pt x="47173" y="34430"/>
                  <a:pt x="47361" y="34391"/>
                  <a:pt x="47534" y="34292"/>
                </a:cubicBezTo>
                <a:cubicBezTo>
                  <a:pt x="47934" y="34092"/>
                  <a:pt x="48201" y="33591"/>
                  <a:pt x="48268" y="32958"/>
                </a:cubicBezTo>
                <a:cubicBezTo>
                  <a:pt x="48268" y="32858"/>
                  <a:pt x="48301" y="32724"/>
                  <a:pt x="48301" y="32491"/>
                </a:cubicBezTo>
                <a:lnTo>
                  <a:pt x="48301" y="17713"/>
                </a:lnTo>
                <a:lnTo>
                  <a:pt x="48268" y="16813"/>
                </a:lnTo>
                <a:lnTo>
                  <a:pt x="48268" y="14378"/>
                </a:lnTo>
                <a:cubicBezTo>
                  <a:pt x="48268" y="14367"/>
                  <a:pt x="48008" y="14363"/>
                  <a:pt x="47658" y="14363"/>
                </a:cubicBezTo>
                <a:cubicBezTo>
                  <a:pt x="46956" y="14363"/>
                  <a:pt x="45888" y="14378"/>
                  <a:pt x="45799" y="14378"/>
                </a:cubicBezTo>
                <a:lnTo>
                  <a:pt x="31589" y="14378"/>
                </a:lnTo>
                <a:cubicBezTo>
                  <a:pt x="29688" y="14344"/>
                  <a:pt x="27687" y="13344"/>
                  <a:pt x="27687" y="11209"/>
                </a:cubicBezTo>
                <a:cubicBezTo>
                  <a:pt x="27687" y="10675"/>
                  <a:pt x="27820" y="10075"/>
                  <a:pt x="28120" y="9507"/>
                </a:cubicBezTo>
                <a:cubicBezTo>
                  <a:pt x="28687" y="8340"/>
                  <a:pt x="29588" y="6105"/>
                  <a:pt x="29588" y="5104"/>
                </a:cubicBezTo>
                <a:cubicBezTo>
                  <a:pt x="29588" y="2502"/>
                  <a:pt x="27186" y="1"/>
                  <a:pt x="24217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21"/>
          <p:cNvGrpSpPr/>
          <p:nvPr/>
        </p:nvGrpSpPr>
        <p:grpSpPr>
          <a:xfrm>
            <a:off x="2075658" y="4119578"/>
            <a:ext cx="1613003" cy="234326"/>
            <a:chOff x="-14226748" y="27860025"/>
            <a:chExt cx="2566023" cy="372757"/>
          </a:xfrm>
        </p:grpSpPr>
        <p:sp>
          <p:nvSpPr>
            <p:cNvPr id="467" name="Google Shape;467;p21"/>
            <p:cNvSpPr/>
            <p:nvPr/>
          </p:nvSpPr>
          <p:spPr>
            <a:xfrm>
              <a:off x="-14226748" y="27921708"/>
              <a:ext cx="2513475" cy="311074"/>
            </a:xfrm>
            <a:custGeom>
              <a:avLst/>
              <a:gdLst/>
              <a:ahLst/>
              <a:cxnLst/>
              <a:rect l="l" t="t" r="r" b="b"/>
              <a:pathLst>
                <a:path w="100539" h="12443" fill="none" extrusionOk="0">
                  <a:moveTo>
                    <a:pt x="100539" y="1"/>
                  </a:moveTo>
                  <a:lnTo>
                    <a:pt x="76789" y="12443"/>
                  </a:lnTo>
                  <a:lnTo>
                    <a:pt x="0" y="12443"/>
                  </a:lnTo>
                </a:path>
              </a:pathLst>
            </a:custGeom>
            <a:noFill/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-11767500" y="2786002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35" y="0"/>
                    <a:pt x="1" y="968"/>
                    <a:pt x="1" y="2135"/>
                  </a:cubicBezTo>
                  <a:cubicBezTo>
                    <a:pt x="1" y="3336"/>
                    <a:pt x="935" y="4270"/>
                    <a:pt x="2135" y="4270"/>
                  </a:cubicBezTo>
                  <a:cubicBezTo>
                    <a:pt x="3303" y="4270"/>
                    <a:pt x="4270" y="3336"/>
                    <a:pt x="4270" y="2135"/>
                  </a:cubicBezTo>
                  <a:cubicBezTo>
                    <a:pt x="4270" y="968"/>
                    <a:pt x="3303" y="0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21"/>
          <p:cNvSpPr/>
          <p:nvPr/>
        </p:nvSpPr>
        <p:spPr>
          <a:xfrm>
            <a:off x="3380825" y="2856344"/>
            <a:ext cx="760757" cy="824859"/>
          </a:xfrm>
          <a:custGeom>
            <a:avLst/>
            <a:gdLst/>
            <a:ahLst/>
            <a:cxnLst/>
            <a:rect l="l" t="t" r="r" b="b"/>
            <a:pathLst>
              <a:path w="48302" h="52372" extrusionOk="0">
                <a:moveTo>
                  <a:pt x="0" y="1"/>
                </a:moveTo>
                <a:lnTo>
                  <a:pt x="0" y="52372"/>
                </a:lnTo>
                <a:lnTo>
                  <a:pt x="17246" y="52372"/>
                </a:lnTo>
                <a:lnTo>
                  <a:pt x="17246" y="52338"/>
                </a:lnTo>
                <a:lnTo>
                  <a:pt x="17346" y="52338"/>
                </a:lnTo>
                <a:cubicBezTo>
                  <a:pt x="17846" y="52305"/>
                  <a:pt x="18980" y="52038"/>
                  <a:pt x="18980" y="50971"/>
                </a:cubicBezTo>
                <a:cubicBezTo>
                  <a:pt x="18980" y="50670"/>
                  <a:pt x="18880" y="50337"/>
                  <a:pt x="18713" y="50003"/>
                </a:cubicBezTo>
                <a:cubicBezTo>
                  <a:pt x="18547" y="49636"/>
                  <a:pt x="17079" y="46334"/>
                  <a:pt x="17079" y="44466"/>
                </a:cubicBezTo>
                <a:cubicBezTo>
                  <a:pt x="17079" y="40663"/>
                  <a:pt x="20281" y="37961"/>
                  <a:pt x="24251" y="37961"/>
                </a:cubicBezTo>
                <a:cubicBezTo>
                  <a:pt x="28220" y="37961"/>
                  <a:pt x="31423" y="40663"/>
                  <a:pt x="31423" y="44466"/>
                </a:cubicBezTo>
                <a:cubicBezTo>
                  <a:pt x="31423" y="46334"/>
                  <a:pt x="29921" y="49636"/>
                  <a:pt x="29755" y="50003"/>
                </a:cubicBezTo>
                <a:cubicBezTo>
                  <a:pt x="29588" y="50337"/>
                  <a:pt x="29521" y="50670"/>
                  <a:pt x="29521" y="50971"/>
                </a:cubicBezTo>
                <a:cubicBezTo>
                  <a:pt x="29521" y="52138"/>
                  <a:pt x="30855" y="52305"/>
                  <a:pt x="31256" y="52338"/>
                </a:cubicBezTo>
                <a:lnTo>
                  <a:pt x="31589" y="52372"/>
                </a:lnTo>
                <a:lnTo>
                  <a:pt x="48301" y="52372"/>
                </a:lnTo>
                <a:lnTo>
                  <a:pt x="48301" y="34659"/>
                </a:lnTo>
                <a:lnTo>
                  <a:pt x="48301" y="34259"/>
                </a:lnTo>
                <a:cubicBezTo>
                  <a:pt x="48301" y="34192"/>
                  <a:pt x="48301" y="34159"/>
                  <a:pt x="48301" y="34125"/>
                </a:cubicBezTo>
                <a:cubicBezTo>
                  <a:pt x="48235" y="33391"/>
                  <a:pt x="47968" y="32824"/>
                  <a:pt x="47567" y="32591"/>
                </a:cubicBezTo>
                <a:cubicBezTo>
                  <a:pt x="47392" y="32489"/>
                  <a:pt x="47198" y="32438"/>
                  <a:pt x="46987" y="32438"/>
                </a:cubicBezTo>
                <a:cubicBezTo>
                  <a:pt x="46717" y="32438"/>
                  <a:pt x="46419" y="32522"/>
                  <a:pt x="46100" y="32691"/>
                </a:cubicBezTo>
                <a:cubicBezTo>
                  <a:pt x="45733" y="32891"/>
                  <a:pt x="42631" y="34459"/>
                  <a:pt x="40863" y="34459"/>
                </a:cubicBezTo>
                <a:cubicBezTo>
                  <a:pt x="37293" y="34459"/>
                  <a:pt x="34358" y="31056"/>
                  <a:pt x="34358" y="26853"/>
                </a:cubicBezTo>
                <a:cubicBezTo>
                  <a:pt x="34358" y="22650"/>
                  <a:pt x="37293" y="19248"/>
                  <a:pt x="40863" y="19248"/>
                </a:cubicBezTo>
                <a:cubicBezTo>
                  <a:pt x="42631" y="19248"/>
                  <a:pt x="45733" y="20849"/>
                  <a:pt x="46100" y="21016"/>
                </a:cubicBezTo>
                <a:cubicBezTo>
                  <a:pt x="46353" y="21142"/>
                  <a:pt x="46673" y="21269"/>
                  <a:pt x="46992" y="21269"/>
                </a:cubicBezTo>
                <a:cubicBezTo>
                  <a:pt x="47177" y="21269"/>
                  <a:pt x="47362" y="21226"/>
                  <a:pt x="47534" y="21116"/>
                </a:cubicBezTo>
                <a:cubicBezTo>
                  <a:pt x="47934" y="20916"/>
                  <a:pt x="48201" y="20382"/>
                  <a:pt x="48268" y="19682"/>
                </a:cubicBezTo>
                <a:cubicBezTo>
                  <a:pt x="48268" y="19615"/>
                  <a:pt x="48301" y="19448"/>
                  <a:pt x="48301" y="19215"/>
                </a:cubicBezTo>
                <a:lnTo>
                  <a:pt x="48301" y="3570"/>
                </a:lnTo>
                <a:lnTo>
                  <a:pt x="48268" y="2603"/>
                </a:lnTo>
                <a:lnTo>
                  <a:pt x="48268" y="1"/>
                </a:lnTo>
                <a:lnTo>
                  <a:pt x="31156" y="1"/>
                </a:lnTo>
                <a:cubicBezTo>
                  <a:pt x="30689" y="34"/>
                  <a:pt x="29488" y="268"/>
                  <a:pt x="29488" y="1402"/>
                </a:cubicBezTo>
                <a:cubicBezTo>
                  <a:pt x="29488" y="1669"/>
                  <a:pt x="29588" y="2002"/>
                  <a:pt x="29755" y="2369"/>
                </a:cubicBezTo>
                <a:cubicBezTo>
                  <a:pt x="29921" y="2736"/>
                  <a:pt x="31389" y="6005"/>
                  <a:pt x="31389" y="7873"/>
                </a:cubicBezTo>
                <a:cubicBezTo>
                  <a:pt x="31389" y="11676"/>
                  <a:pt x="28187" y="14378"/>
                  <a:pt x="24217" y="14378"/>
                </a:cubicBezTo>
                <a:cubicBezTo>
                  <a:pt x="20248" y="14378"/>
                  <a:pt x="17046" y="11676"/>
                  <a:pt x="17046" y="7873"/>
                </a:cubicBezTo>
                <a:cubicBezTo>
                  <a:pt x="17046" y="6005"/>
                  <a:pt x="18547" y="2736"/>
                  <a:pt x="18713" y="2369"/>
                </a:cubicBezTo>
                <a:cubicBezTo>
                  <a:pt x="18880" y="2002"/>
                  <a:pt x="18947" y="1669"/>
                  <a:pt x="18947" y="1402"/>
                </a:cubicBezTo>
                <a:cubicBezTo>
                  <a:pt x="18947" y="334"/>
                  <a:pt x="17880" y="68"/>
                  <a:pt x="17346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1"/>
          <p:cNvSpPr/>
          <p:nvPr/>
        </p:nvSpPr>
        <p:spPr>
          <a:xfrm>
            <a:off x="2973113" y="1515168"/>
            <a:ext cx="3204810" cy="1207600"/>
          </a:xfrm>
          <a:custGeom>
            <a:avLst/>
            <a:gdLst/>
            <a:ahLst/>
            <a:cxnLst/>
            <a:rect l="l" t="t" r="r" b="b"/>
            <a:pathLst>
              <a:path w="203480" h="76673" extrusionOk="0">
                <a:moveTo>
                  <a:pt x="101757" y="0"/>
                </a:moveTo>
                <a:cubicBezTo>
                  <a:pt x="99889" y="0"/>
                  <a:pt x="98021" y="517"/>
                  <a:pt x="96370" y="1551"/>
                </a:cubicBezTo>
                <a:lnTo>
                  <a:pt x="6239" y="57858"/>
                </a:lnTo>
                <a:cubicBezTo>
                  <a:pt x="1469" y="60827"/>
                  <a:pt x="1" y="67098"/>
                  <a:pt x="2970" y="71868"/>
                </a:cubicBezTo>
                <a:cubicBezTo>
                  <a:pt x="4920" y="74968"/>
                  <a:pt x="8251" y="76673"/>
                  <a:pt x="11653" y="76673"/>
                </a:cubicBezTo>
                <a:cubicBezTo>
                  <a:pt x="13487" y="76673"/>
                  <a:pt x="15342" y="76177"/>
                  <a:pt x="17013" y="75137"/>
                </a:cubicBezTo>
                <a:lnTo>
                  <a:pt x="101740" y="22200"/>
                </a:lnTo>
                <a:lnTo>
                  <a:pt x="186467" y="75137"/>
                </a:lnTo>
                <a:cubicBezTo>
                  <a:pt x="188169" y="76171"/>
                  <a:pt x="190037" y="76672"/>
                  <a:pt x="191871" y="76672"/>
                </a:cubicBezTo>
                <a:cubicBezTo>
                  <a:pt x="195274" y="76672"/>
                  <a:pt x="198576" y="74937"/>
                  <a:pt x="200511" y="71868"/>
                </a:cubicBezTo>
                <a:cubicBezTo>
                  <a:pt x="203480" y="67098"/>
                  <a:pt x="202045" y="60827"/>
                  <a:pt x="197275" y="57858"/>
                </a:cubicBezTo>
                <a:lnTo>
                  <a:pt x="107144" y="1551"/>
                </a:lnTo>
                <a:cubicBezTo>
                  <a:pt x="105493" y="517"/>
                  <a:pt x="103625" y="0"/>
                  <a:pt x="101757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1"/>
          <p:cNvSpPr/>
          <p:nvPr/>
        </p:nvSpPr>
        <p:spPr>
          <a:xfrm>
            <a:off x="4996902" y="3489964"/>
            <a:ext cx="757607" cy="992975"/>
          </a:xfrm>
          <a:custGeom>
            <a:avLst/>
            <a:gdLst/>
            <a:ahLst/>
            <a:cxnLst/>
            <a:rect l="l" t="t" r="r" b="b"/>
            <a:pathLst>
              <a:path w="48102" h="63046" extrusionOk="0">
                <a:moveTo>
                  <a:pt x="24451" y="1"/>
                </a:moveTo>
                <a:cubicBezTo>
                  <a:pt x="21483" y="1"/>
                  <a:pt x="19081" y="2102"/>
                  <a:pt x="19081" y="4704"/>
                </a:cubicBezTo>
                <a:cubicBezTo>
                  <a:pt x="19081" y="5705"/>
                  <a:pt x="20015" y="7940"/>
                  <a:pt x="20582" y="9107"/>
                </a:cubicBezTo>
                <a:cubicBezTo>
                  <a:pt x="20849" y="9674"/>
                  <a:pt x="20982" y="10241"/>
                  <a:pt x="20982" y="10808"/>
                </a:cubicBezTo>
                <a:cubicBezTo>
                  <a:pt x="20982" y="12543"/>
                  <a:pt x="19615" y="13810"/>
                  <a:pt x="17580" y="13944"/>
                </a:cubicBezTo>
                <a:lnTo>
                  <a:pt x="17480" y="13944"/>
                </a:lnTo>
                <a:lnTo>
                  <a:pt x="17146" y="13977"/>
                </a:lnTo>
                <a:lnTo>
                  <a:pt x="1" y="13977"/>
                </a:lnTo>
                <a:cubicBezTo>
                  <a:pt x="1" y="13977"/>
                  <a:pt x="1" y="17313"/>
                  <a:pt x="1" y="17313"/>
                </a:cubicBezTo>
                <a:lnTo>
                  <a:pt x="1" y="32090"/>
                </a:lnTo>
                <a:cubicBezTo>
                  <a:pt x="1" y="32324"/>
                  <a:pt x="1" y="32457"/>
                  <a:pt x="1" y="32557"/>
                </a:cubicBezTo>
                <a:cubicBezTo>
                  <a:pt x="101" y="33191"/>
                  <a:pt x="368" y="33658"/>
                  <a:pt x="735" y="33892"/>
                </a:cubicBezTo>
                <a:cubicBezTo>
                  <a:pt x="920" y="33991"/>
                  <a:pt x="1115" y="34030"/>
                  <a:pt x="1308" y="34030"/>
                </a:cubicBezTo>
                <a:cubicBezTo>
                  <a:pt x="1633" y="34030"/>
                  <a:pt x="1951" y="33917"/>
                  <a:pt x="2202" y="33791"/>
                </a:cubicBezTo>
                <a:cubicBezTo>
                  <a:pt x="2536" y="33625"/>
                  <a:pt x="5638" y="32124"/>
                  <a:pt x="7406" y="32124"/>
                </a:cubicBezTo>
                <a:cubicBezTo>
                  <a:pt x="11009" y="32124"/>
                  <a:pt x="14311" y="35326"/>
                  <a:pt x="14311" y="39295"/>
                </a:cubicBezTo>
                <a:cubicBezTo>
                  <a:pt x="14311" y="43265"/>
                  <a:pt x="11009" y="46467"/>
                  <a:pt x="7406" y="46467"/>
                </a:cubicBezTo>
                <a:cubicBezTo>
                  <a:pt x="5638" y="46467"/>
                  <a:pt x="2569" y="44966"/>
                  <a:pt x="2202" y="44799"/>
                </a:cubicBezTo>
                <a:cubicBezTo>
                  <a:pt x="1878" y="44647"/>
                  <a:pt x="1576" y="44571"/>
                  <a:pt x="1302" y="44571"/>
                </a:cubicBezTo>
                <a:cubicBezTo>
                  <a:pt x="1096" y="44571"/>
                  <a:pt x="906" y="44613"/>
                  <a:pt x="735" y="44699"/>
                </a:cubicBezTo>
                <a:cubicBezTo>
                  <a:pt x="334" y="44933"/>
                  <a:pt x="67" y="45466"/>
                  <a:pt x="1" y="46167"/>
                </a:cubicBezTo>
                <a:cubicBezTo>
                  <a:pt x="1" y="46200"/>
                  <a:pt x="1" y="46200"/>
                  <a:pt x="1" y="46234"/>
                </a:cubicBezTo>
                <a:lnTo>
                  <a:pt x="1" y="46634"/>
                </a:lnTo>
                <a:lnTo>
                  <a:pt x="1" y="63046"/>
                </a:lnTo>
                <a:lnTo>
                  <a:pt x="37294" y="63046"/>
                </a:lnTo>
                <a:cubicBezTo>
                  <a:pt x="43265" y="63046"/>
                  <a:pt x="48102" y="58176"/>
                  <a:pt x="48102" y="52171"/>
                </a:cubicBezTo>
                <a:lnTo>
                  <a:pt x="48102" y="13944"/>
                </a:lnTo>
                <a:lnTo>
                  <a:pt x="31723" y="13944"/>
                </a:lnTo>
                <a:cubicBezTo>
                  <a:pt x="30389" y="13944"/>
                  <a:pt x="28921" y="13477"/>
                  <a:pt x="28254" y="12209"/>
                </a:cubicBezTo>
                <a:cubicBezTo>
                  <a:pt x="28021" y="11776"/>
                  <a:pt x="27887" y="11309"/>
                  <a:pt x="27887" y="10808"/>
                </a:cubicBezTo>
                <a:cubicBezTo>
                  <a:pt x="27887" y="10241"/>
                  <a:pt x="28054" y="9674"/>
                  <a:pt x="28321" y="9107"/>
                </a:cubicBezTo>
                <a:cubicBezTo>
                  <a:pt x="28888" y="7940"/>
                  <a:pt x="29822" y="5705"/>
                  <a:pt x="29822" y="4704"/>
                </a:cubicBezTo>
                <a:cubicBezTo>
                  <a:pt x="29822" y="2102"/>
                  <a:pt x="27420" y="1"/>
                  <a:pt x="2445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1"/>
          <p:cNvSpPr/>
          <p:nvPr/>
        </p:nvSpPr>
        <p:spPr>
          <a:xfrm>
            <a:off x="3942986" y="1921419"/>
            <a:ext cx="1246723" cy="912571"/>
          </a:xfrm>
          <a:custGeom>
            <a:avLst/>
            <a:gdLst/>
            <a:ahLst/>
            <a:cxnLst/>
            <a:rect l="l" t="t" r="r" b="b"/>
            <a:pathLst>
              <a:path w="79157" h="57941" extrusionOk="0">
                <a:moveTo>
                  <a:pt x="39679" y="1"/>
                </a:moveTo>
                <a:cubicBezTo>
                  <a:pt x="37685" y="1"/>
                  <a:pt x="35692" y="551"/>
                  <a:pt x="33924" y="1652"/>
                </a:cubicBezTo>
                <a:lnTo>
                  <a:pt x="14244" y="13961"/>
                </a:lnTo>
                <a:lnTo>
                  <a:pt x="14244" y="24969"/>
                </a:lnTo>
                <a:cubicBezTo>
                  <a:pt x="14244" y="25169"/>
                  <a:pt x="14244" y="25335"/>
                  <a:pt x="14244" y="25402"/>
                </a:cubicBezTo>
                <a:lnTo>
                  <a:pt x="14210" y="25402"/>
                </a:lnTo>
                <a:cubicBezTo>
                  <a:pt x="14110" y="26770"/>
                  <a:pt x="13543" y="27804"/>
                  <a:pt x="12609" y="28338"/>
                </a:cubicBezTo>
                <a:cubicBezTo>
                  <a:pt x="12157" y="28596"/>
                  <a:pt x="11665" y="28722"/>
                  <a:pt x="11150" y="28722"/>
                </a:cubicBezTo>
                <a:cubicBezTo>
                  <a:pt x="10601" y="28722"/>
                  <a:pt x="10025" y="28579"/>
                  <a:pt x="9440" y="28304"/>
                </a:cubicBezTo>
                <a:cubicBezTo>
                  <a:pt x="8573" y="27871"/>
                  <a:pt x="6071" y="26770"/>
                  <a:pt x="4904" y="26770"/>
                </a:cubicBezTo>
                <a:cubicBezTo>
                  <a:pt x="2202" y="26770"/>
                  <a:pt x="0" y="29272"/>
                  <a:pt x="0" y="32374"/>
                </a:cubicBezTo>
                <a:cubicBezTo>
                  <a:pt x="0" y="35443"/>
                  <a:pt x="2202" y="37944"/>
                  <a:pt x="4904" y="37944"/>
                </a:cubicBezTo>
                <a:cubicBezTo>
                  <a:pt x="6105" y="37944"/>
                  <a:pt x="8573" y="36844"/>
                  <a:pt x="9440" y="36443"/>
                </a:cubicBezTo>
                <a:cubicBezTo>
                  <a:pt x="10025" y="36151"/>
                  <a:pt x="10601" y="36009"/>
                  <a:pt x="11145" y="36009"/>
                </a:cubicBezTo>
                <a:cubicBezTo>
                  <a:pt x="11656" y="36009"/>
                  <a:pt x="12140" y="36134"/>
                  <a:pt x="12576" y="36377"/>
                </a:cubicBezTo>
                <a:cubicBezTo>
                  <a:pt x="13543" y="36944"/>
                  <a:pt x="14144" y="38011"/>
                  <a:pt x="14210" y="39412"/>
                </a:cubicBezTo>
                <a:lnTo>
                  <a:pt x="14244" y="39812"/>
                </a:lnTo>
                <a:lnTo>
                  <a:pt x="14244" y="57925"/>
                </a:lnTo>
                <a:lnTo>
                  <a:pt x="33024" y="57925"/>
                </a:lnTo>
                <a:cubicBezTo>
                  <a:pt x="33024" y="57925"/>
                  <a:pt x="33157" y="57940"/>
                  <a:pt x="33246" y="57940"/>
                </a:cubicBezTo>
                <a:cubicBezTo>
                  <a:pt x="33291" y="57940"/>
                  <a:pt x="33324" y="57937"/>
                  <a:pt x="33324" y="57925"/>
                </a:cubicBezTo>
                <a:cubicBezTo>
                  <a:pt x="34492" y="57859"/>
                  <a:pt x="35225" y="57325"/>
                  <a:pt x="35225" y="56458"/>
                </a:cubicBezTo>
                <a:cubicBezTo>
                  <a:pt x="35225" y="56158"/>
                  <a:pt x="35125" y="55824"/>
                  <a:pt x="34959" y="55490"/>
                </a:cubicBezTo>
                <a:cubicBezTo>
                  <a:pt x="34792" y="55123"/>
                  <a:pt x="33257" y="51988"/>
                  <a:pt x="33257" y="50220"/>
                </a:cubicBezTo>
                <a:cubicBezTo>
                  <a:pt x="33257" y="46617"/>
                  <a:pt x="36493" y="43682"/>
                  <a:pt x="40462" y="43682"/>
                </a:cubicBezTo>
                <a:cubicBezTo>
                  <a:pt x="44465" y="43682"/>
                  <a:pt x="47701" y="46617"/>
                  <a:pt x="47701" y="50220"/>
                </a:cubicBezTo>
                <a:cubicBezTo>
                  <a:pt x="47701" y="51988"/>
                  <a:pt x="46167" y="55123"/>
                  <a:pt x="46000" y="55490"/>
                </a:cubicBezTo>
                <a:cubicBezTo>
                  <a:pt x="45833" y="55824"/>
                  <a:pt x="45733" y="56158"/>
                  <a:pt x="45733" y="56458"/>
                </a:cubicBezTo>
                <a:cubicBezTo>
                  <a:pt x="45733" y="57325"/>
                  <a:pt x="46467" y="57859"/>
                  <a:pt x="47634" y="57925"/>
                </a:cubicBezTo>
                <a:lnTo>
                  <a:pt x="64913" y="57925"/>
                </a:lnTo>
                <a:lnTo>
                  <a:pt x="64913" y="40213"/>
                </a:lnTo>
                <a:lnTo>
                  <a:pt x="64947" y="39812"/>
                </a:lnTo>
                <a:cubicBezTo>
                  <a:pt x="65013" y="38411"/>
                  <a:pt x="65614" y="37344"/>
                  <a:pt x="66581" y="36777"/>
                </a:cubicBezTo>
                <a:cubicBezTo>
                  <a:pt x="67017" y="36518"/>
                  <a:pt x="67501" y="36393"/>
                  <a:pt x="68012" y="36393"/>
                </a:cubicBezTo>
                <a:cubicBezTo>
                  <a:pt x="68556" y="36393"/>
                  <a:pt x="69132" y="36535"/>
                  <a:pt x="69717" y="36810"/>
                </a:cubicBezTo>
                <a:cubicBezTo>
                  <a:pt x="70584" y="37244"/>
                  <a:pt x="73086" y="38345"/>
                  <a:pt x="74253" y="38345"/>
                </a:cubicBezTo>
                <a:cubicBezTo>
                  <a:pt x="76955" y="38345"/>
                  <a:pt x="79157" y="35843"/>
                  <a:pt x="79157" y="32741"/>
                </a:cubicBezTo>
                <a:cubicBezTo>
                  <a:pt x="79157" y="29672"/>
                  <a:pt x="76955" y="27170"/>
                  <a:pt x="74253" y="27170"/>
                </a:cubicBezTo>
                <a:cubicBezTo>
                  <a:pt x="73086" y="27170"/>
                  <a:pt x="70584" y="28271"/>
                  <a:pt x="69717" y="28671"/>
                </a:cubicBezTo>
                <a:cubicBezTo>
                  <a:pt x="69132" y="28964"/>
                  <a:pt x="68556" y="29105"/>
                  <a:pt x="68012" y="29105"/>
                </a:cubicBezTo>
                <a:cubicBezTo>
                  <a:pt x="67501" y="29105"/>
                  <a:pt x="67017" y="28980"/>
                  <a:pt x="66581" y="28738"/>
                </a:cubicBezTo>
                <a:cubicBezTo>
                  <a:pt x="65647" y="28171"/>
                  <a:pt x="65047" y="27137"/>
                  <a:pt x="64947" y="25802"/>
                </a:cubicBezTo>
                <a:lnTo>
                  <a:pt x="64913" y="25802"/>
                </a:lnTo>
                <a:cubicBezTo>
                  <a:pt x="64913" y="25736"/>
                  <a:pt x="64947" y="25569"/>
                  <a:pt x="64947" y="25335"/>
                </a:cubicBezTo>
                <a:lnTo>
                  <a:pt x="64947" y="13827"/>
                </a:lnTo>
                <a:lnTo>
                  <a:pt x="45433" y="1652"/>
                </a:lnTo>
                <a:cubicBezTo>
                  <a:pt x="43665" y="551"/>
                  <a:pt x="41672" y="1"/>
                  <a:pt x="39679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1"/>
          <p:cNvSpPr/>
          <p:nvPr/>
        </p:nvSpPr>
        <p:spPr>
          <a:xfrm>
            <a:off x="1262900" y="3924889"/>
            <a:ext cx="692400" cy="69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21"/>
          <p:cNvSpPr/>
          <p:nvPr/>
        </p:nvSpPr>
        <p:spPr>
          <a:xfrm>
            <a:off x="7604060" y="2487790"/>
            <a:ext cx="692400" cy="692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21"/>
          <p:cNvSpPr/>
          <p:nvPr/>
        </p:nvSpPr>
        <p:spPr>
          <a:xfrm>
            <a:off x="914077" y="3293284"/>
            <a:ext cx="1486500" cy="8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>
                <a:latin typeface="Fira Sans Extra Condensed Medium" panose="020B0604020202020204" charset="0"/>
              </a:rPr>
              <a:t>Total Rooms Score</a:t>
            </a:r>
            <a:endParaRPr sz="1200" dirty="0">
              <a:solidFill>
                <a:srgbClr val="000000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21"/>
          <p:cNvSpPr/>
          <p:nvPr/>
        </p:nvSpPr>
        <p:spPr>
          <a:xfrm>
            <a:off x="7147796" y="1882759"/>
            <a:ext cx="14865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b="1" dirty="0">
                <a:latin typeface="Fira Sans Extra Condensed Medium" panose="020B0604020202020204" charset="0"/>
              </a:rPr>
              <a:t>Extra Areas Score</a:t>
            </a:r>
            <a:endParaRPr sz="1200" dirty="0">
              <a:solidFill>
                <a:srgbClr val="000000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5549" y="869043"/>
            <a:ext cx="6240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latin typeface="Fira Sans Extra Condensed Medium" panose="020B0604020202020204" charset="0"/>
              </a:rPr>
              <a:t>After we had the heat map we know better which columns are important to predict price.</a:t>
            </a:r>
            <a:endParaRPr lang="he-IL" dirty="0">
              <a:latin typeface="Fira Sans Extra Condensed Medium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9382" y="1108982"/>
            <a:ext cx="4501553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latin typeface="Fira Sans Extra Condensed Medium" panose="020B0604020202020204" charset="0"/>
              </a:rPr>
              <a:t>According to that we created three new columns to our Dataset</a:t>
            </a:r>
            <a:endParaRPr lang="he-IL" dirty="0">
              <a:latin typeface="Fira Sans Extra Condensed Medium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86650" y="2477403"/>
            <a:ext cx="949299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 smtClean="0">
                <a:latin typeface="Fira Sans Extra Condensed Medium" panose="020B0604020202020204" charset="0"/>
              </a:rPr>
              <a:t>Consists from:</a:t>
            </a:r>
          </a:p>
          <a:p>
            <a:pPr algn="ctr"/>
            <a:r>
              <a:rPr lang="en-US" sz="1100" dirty="0" smtClean="0">
                <a:latin typeface="Fira Sans Extra Condensed Medium" panose="020B0604020202020204" charset="0"/>
              </a:rPr>
              <a:t>Balconies</a:t>
            </a:r>
          </a:p>
          <a:p>
            <a:pPr algn="ctr"/>
            <a:r>
              <a:rPr lang="en-US" sz="1100" dirty="0" smtClean="0">
                <a:latin typeface="Fira Sans Extra Condensed Medium" panose="020B0604020202020204" charset="0"/>
              </a:rPr>
              <a:t>Parking</a:t>
            </a:r>
          </a:p>
          <a:p>
            <a:pPr algn="ctr"/>
            <a:r>
              <a:rPr lang="en-US" sz="1100" dirty="0" smtClean="0">
                <a:latin typeface="Fira Sans Extra Condensed Medium" panose="020B0604020202020204" charset="0"/>
              </a:rPr>
              <a:t>Storage</a:t>
            </a:r>
            <a:endParaRPr lang="he-IL" sz="1100" dirty="0">
              <a:latin typeface="Fira Sans Extra Condensed Medium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03" y="3976102"/>
            <a:ext cx="2163958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>
                <a:latin typeface="Fira Sans Extra Condensed Medium" panose="020B0604020202020204" charset="0"/>
              </a:rPr>
              <a:t>&lt;= 3.5 rooms = 1</a:t>
            </a:r>
          </a:p>
          <a:p>
            <a:pPr algn="ctr"/>
            <a:r>
              <a:rPr lang="en-US" sz="1000" dirty="0" smtClean="0">
                <a:latin typeface="Fira Sans Extra Condensed Medium" panose="020B0604020202020204" charset="0"/>
              </a:rPr>
              <a:t>&gt; 3.5  and &lt; 5 </a:t>
            </a:r>
            <a:r>
              <a:rPr lang="en-US" sz="1000" dirty="0">
                <a:latin typeface="Fira Sans Extra Condensed Medium" panose="020B0604020202020204" charset="0"/>
              </a:rPr>
              <a:t>rooms = </a:t>
            </a:r>
            <a:r>
              <a:rPr lang="en-US" sz="1000" dirty="0" smtClean="0">
                <a:latin typeface="Fira Sans Extra Condensed Medium" panose="020B0604020202020204" charset="0"/>
              </a:rPr>
              <a:t>2</a:t>
            </a:r>
            <a:endParaRPr lang="en-US" sz="1000" dirty="0">
              <a:latin typeface="Fira Sans Extra Condensed Medium" panose="020B0604020202020204" charset="0"/>
            </a:endParaRPr>
          </a:p>
          <a:p>
            <a:pPr algn="ctr"/>
            <a:r>
              <a:rPr lang="en-US" sz="1000" dirty="0" smtClean="0">
                <a:latin typeface="Fira Sans Extra Condensed Medium" panose="020B0604020202020204" charset="0"/>
              </a:rPr>
              <a:t>&lt;= 5 rooms = 3</a:t>
            </a:r>
            <a:endParaRPr lang="he-IL" sz="1000" dirty="0">
              <a:latin typeface="Fira Sans Extra Condensed Medium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55285" y="3924889"/>
            <a:ext cx="208871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>
                <a:latin typeface="Fira Sans Extra Condensed Medium" panose="020B0604020202020204" charset="0"/>
              </a:rPr>
              <a:t>These columns have high value with the “Price” column in our heat map</a:t>
            </a:r>
            <a:endParaRPr lang="he-IL" sz="1000" dirty="0">
              <a:latin typeface="Fira Sans Extra Condensed Medium" panose="020B0604020202020204" charset="0"/>
            </a:endParaRPr>
          </a:p>
        </p:txBody>
      </p:sp>
      <p:cxnSp>
        <p:nvCxnSpPr>
          <p:cNvPr id="8" name="מחבר חץ ישר 7"/>
          <p:cNvCxnSpPr>
            <a:stCxn id="6" idx="0"/>
            <a:endCxn id="4" idx="2"/>
          </p:cNvCxnSpPr>
          <p:nvPr/>
        </p:nvCxnSpPr>
        <p:spPr>
          <a:xfrm flipH="1" flipV="1">
            <a:off x="7961300" y="3246844"/>
            <a:ext cx="138343" cy="67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23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4"/>
          <p:cNvSpPr/>
          <p:nvPr/>
        </p:nvSpPr>
        <p:spPr>
          <a:xfrm rot="-5400000">
            <a:off x="928175" y="3453625"/>
            <a:ext cx="1581600" cy="384300"/>
          </a:xfrm>
          <a:prstGeom prst="homePlate">
            <a:avLst>
              <a:gd name="adj" fmla="val 4568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4"/>
          <p:cNvSpPr/>
          <p:nvPr/>
        </p:nvSpPr>
        <p:spPr>
          <a:xfrm rot="-5400000">
            <a:off x="1870600" y="3728125"/>
            <a:ext cx="1032600" cy="384300"/>
          </a:xfrm>
          <a:prstGeom prst="homePlate">
            <a:avLst>
              <a:gd name="adj" fmla="val 4568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4"/>
          <p:cNvSpPr/>
          <p:nvPr/>
        </p:nvSpPr>
        <p:spPr>
          <a:xfrm rot="-5400000">
            <a:off x="2058650" y="3263200"/>
            <a:ext cx="1991700" cy="384300"/>
          </a:xfrm>
          <a:prstGeom prst="homePlate">
            <a:avLst>
              <a:gd name="adj" fmla="val 4568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4"/>
          <p:cNvSpPr/>
          <p:nvPr/>
        </p:nvSpPr>
        <p:spPr>
          <a:xfrm rot="-5400000">
            <a:off x="2500100" y="3041275"/>
            <a:ext cx="2445300" cy="384300"/>
          </a:xfrm>
          <a:prstGeom prst="homePlate">
            <a:avLst>
              <a:gd name="adj" fmla="val 4568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4"/>
          <p:cNvSpPr/>
          <p:nvPr/>
        </p:nvSpPr>
        <p:spPr>
          <a:xfrm rot="-5400000">
            <a:off x="-301800" y="2881650"/>
            <a:ext cx="2705700" cy="384300"/>
          </a:xfrm>
          <a:prstGeom prst="homePlate">
            <a:avLst>
              <a:gd name="adj" fmla="val 4568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24"/>
          <p:cNvGrpSpPr/>
          <p:nvPr/>
        </p:nvGrpSpPr>
        <p:grpSpPr>
          <a:xfrm>
            <a:off x="778714" y="1632772"/>
            <a:ext cx="543172" cy="256559"/>
            <a:chOff x="778714" y="1556572"/>
            <a:chExt cx="543172" cy="256559"/>
          </a:xfrm>
        </p:grpSpPr>
        <p:sp>
          <p:nvSpPr>
            <p:cNvPr id="713" name="Google Shape;713;p24"/>
            <p:cNvSpPr/>
            <p:nvPr/>
          </p:nvSpPr>
          <p:spPr>
            <a:xfrm>
              <a:off x="778714" y="1556572"/>
              <a:ext cx="543172" cy="256559"/>
            </a:xfrm>
            <a:custGeom>
              <a:avLst/>
              <a:gdLst/>
              <a:ahLst/>
              <a:cxnLst/>
              <a:rect l="l" t="t" r="r" b="b"/>
              <a:pathLst>
                <a:path w="27254" h="12873" extrusionOk="0">
                  <a:moveTo>
                    <a:pt x="13878" y="0"/>
                  </a:moveTo>
                  <a:lnTo>
                    <a:pt x="1" y="12176"/>
                  </a:lnTo>
                  <a:cubicBezTo>
                    <a:pt x="1" y="12176"/>
                    <a:pt x="386" y="12873"/>
                    <a:pt x="1197" y="12873"/>
                  </a:cubicBezTo>
                  <a:cubicBezTo>
                    <a:pt x="1602" y="12873"/>
                    <a:pt x="2114" y="12698"/>
                    <a:pt x="2736" y="12176"/>
                  </a:cubicBezTo>
                  <a:lnTo>
                    <a:pt x="13878" y="2769"/>
                  </a:lnTo>
                  <a:lnTo>
                    <a:pt x="24318" y="12109"/>
                  </a:lnTo>
                  <a:cubicBezTo>
                    <a:pt x="25030" y="12632"/>
                    <a:pt x="25593" y="12806"/>
                    <a:pt x="26028" y="12806"/>
                  </a:cubicBezTo>
                  <a:cubicBezTo>
                    <a:pt x="26898" y="12806"/>
                    <a:pt x="27254" y="12109"/>
                    <a:pt x="27254" y="12109"/>
                  </a:cubicBezTo>
                  <a:lnTo>
                    <a:pt x="138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1194126" y="1598751"/>
              <a:ext cx="52999" cy="108586"/>
            </a:xfrm>
            <a:custGeom>
              <a:avLst/>
              <a:gdLst/>
              <a:ahLst/>
              <a:cxnLst/>
              <a:rect l="l" t="t" r="r" b="b"/>
              <a:pathLst>
                <a:path w="2703" h="5538" extrusionOk="0">
                  <a:moveTo>
                    <a:pt x="1" y="1"/>
                  </a:moveTo>
                  <a:lnTo>
                    <a:pt x="34" y="3270"/>
                  </a:lnTo>
                  <a:lnTo>
                    <a:pt x="2702" y="5538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6" name="Google Shape;716;p24"/>
          <p:cNvSpPr/>
          <p:nvPr/>
        </p:nvSpPr>
        <p:spPr>
          <a:xfrm>
            <a:off x="1447110" y="2764546"/>
            <a:ext cx="543172" cy="256559"/>
          </a:xfrm>
          <a:custGeom>
            <a:avLst/>
            <a:gdLst/>
            <a:ahLst/>
            <a:cxnLst/>
            <a:rect l="l" t="t" r="r" b="b"/>
            <a:pathLst>
              <a:path w="27254" h="12873" extrusionOk="0">
                <a:moveTo>
                  <a:pt x="13844" y="0"/>
                </a:moveTo>
                <a:lnTo>
                  <a:pt x="1" y="12175"/>
                </a:lnTo>
                <a:cubicBezTo>
                  <a:pt x="1" y="12175"/>
                  <a:pt x="372" y="12872"/>
                  <a:pt x="1172" y="12872"/>
                </a:cubicBezTo>
                <a:cubicBezTo>
                  <a:pt x="1572" y="12872"/>
                  <a:pt x="2080" y="12698"/>
                  <a:pt x="2703" y="12175"/>
                </a:cubicBezTo>
                <a:lnTo>
                  <a:pt x="13844" y="2769"/>
                </a:lnTo>
                <a:lnTo>
                  <a:pt x="24285" y="12109"/>
                </a:lnTo>
                <a:cubicBezTo>
                  <a:pt x="24997" y="12631"/>
                  <a:pt x="25564" y="12806"/>
                  <a:pt x="26004" y="12806"/>
                </a:cubicBezTo>
                <a:cubicBezTo>
                  <a:pt x="26883" y="12806"/>
                  <a:pt x="27254" y="12109"/>
                  <a:pt x="27254" y="12109"/>
                </a:cubicBezTo>
                <a:lnTo>
                  <a:pt x="1384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4"/>
          <p:cNvSpPr/>
          <p:nvPr/>
        </p:nvSpPr>
        <p:spPr>
          <a:xfrm>
            <a:off x="1872602" y="2819055"/>
            <a:ext cx="53213" cy="110372"/>
          </a:xfrm>
          <a:custGeom>
            <a:avLst/>
            <a:gdLst/>
            <a:ahLst/>
            <a:cxnLst/>
            <a:rect l="l" t="t" r="r" b="b"/>
            <a:pathLst>
              <a:path w="2670" h="5538" extrusionOk="0">
                <a:moveTo>
                  <a:pt x="1" y="0"/>
                </a:moveTo>
                <a:lnTo>
                  <a:pt x="1" y="3269"/>
                </a:lnTo>
                <a:lnTo>
                  <a:pt x="2669" y="5538"/>
                </a:lnTo>
                <a:lnTo>
                  <a:pt x="26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4"/>
          <p:cNvSpPr/>
          <p:nvPr/>
        </p:nvSpPr>
        <p:spPr>
          <a:xfrm>
            <a:off x="2114849" y="3313684"/>
            <a:ext cx="543172" cy="256858"/>
          </a:xfrm>
          <a:custGeom>
            <a:avLst/>
            <a:gdLst/>
            <a:ahLst/>
            <a:cxnLst/>
            <a:rect l="l" t="t" r="r" b="b"/>
            <a:pathLst>
              <a:path w="27254" h="12888" extrusionOk="0">
                <a:moveTo>
                  <a:pt x="13844" y="0"/>
                </a:moveTo>
                <a:lnTo>
                  <a:pt x="1" y="12175"/>
                </a:lnTo>
                <a:cubicBezTo>
                  <a:pt x="1" y="12175"/>
                  <a:pt x="386" y="12887"/>
                  <a:pt x="1197" y="12887"/>
                </a:cubicBezTo>
                <a:cubicBezTo>
                  <a:pt x="1602" y="12887"/>
                  <a:pt x="2113" y="12709"/>
                  <a:pt x="2736" y="12175"/>
                </a:cubicBezTo>
                <a:lnTo>
                  <a:pt x="13844" y="2769"/>
                </a:lnTo>
                <a:lnTo>
                  <a:pt x="24285" y="12142"/>
                </a:lnTo>
                <a:cubicBezTo>
                  <a:pt x="25007" y="12654"/>
                  <a:pt x="25578" y="12824"/>
                  <a:pt x="26018" y="12824"/>
                </a:cubicBezTo>
                <a:cubicBezTo>
                  <a:pt x="26898" y="12824"/>
                  <a:pt x="27253" y="12142"/>
                  <a:pt x="27253" y="12142"/>
                </a:cubicBezTo>
                <a:lnTo>
                  <a:pt x="138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4"/>
          <p:cNvSpPr/>
          <p:nvPr/>
        </p:nvSpPr>
        <p:spPr>
          <a:xfrm>
            <a:off x="2540341" y="3368193"/>
            <a:ext cx="53871" cy="110372"/>
          </a:xfrm>
          <a:custGeom>
            <a:avLst/>
            <a:gdLst/>
            <a:ahLst/>
            <a:cxnLst/>
            <a:rect l="l" t="t" r="r" b="b"/>
            <a:pathLst>
              <a:path w="2703" h="5538" extrusionOk="0">
                <a:moveTo>
                  <a:pt x="0" y="0"/>
                </a:moveTo>
                <a:lnTo>
                  <a:pt x="0" y="3269"/>
                </a:lnTo>
                <a:lnTo>
                  <a:pt x="2702" y="5538"/>
                </a:lnTo>
                <a:lnTo>
                  <a:pt x="27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4"/>
          <p:cNvSpPr/>
          <p:nvPr/>
        </p:nvSpPr>
        <p:spPr>
          <a:xfrm>
            <a:off x="2783245" y="2368313"/>
            <a:ext cx="543172" cy="257217"/>
          </a:xfrm>
          <a:custGeom>
            <a:avLst/>
            <a:gdLst/>
            <a:ahLst/>
            <a:cxnLst/>
            <a:rect l="l" t="t" r="r" b="b"/>
            <a:pathLst>
              <a:path w="27254" h="12906" extrusionOk="0">
                <a:moveTo>
                  <a:pt x="13844" y="0"/>
                </a:moveTo>
                <a:lnTo>
                  <a:pt x="1" y="12209"/>
                </a:lnTo>
                <a:cubicBezTo>
                  <a:pt x="1" y="12209"/>
                  <a:pt x="371" y="12906"/>
                  <a:pt x="1172" y="12906"/>
                </a:cubicBezTo>
                <a:cubicBezTo>
                  <a:pt x="1572" y="12906"/>
                  <a:pt x="2080" y="12731"/>
                  <a:pt x="2703" y="12209"/>
                </a:cubicBezTo>
                <a:lnTo>
                  <a:pt x="13844" y="2802"/>
                </a:lnTo>
                <a:lnTo>
                  <a:pt x="24285" y="12142"/>
                </a:lnTo>
                <a:cubicBezTo>
                  <a:pt x="24996" y="12665"/>
                  <a:pt x="25563" y="12839"/>
                  <a:pt x="26003" y="12839"/>
                </a:cubicBezTo>
                <a:cubicBezTo>
                  <a:pt x="26883" y="12839"/>
                  <a:pt x="27253" y="12142"/>
                  <a:pt x="27253" y="12142"/>
                </a:cubicBezTo>
                <a:lnTo>
                  <a:pt x="13844" y="0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4"/>
          <p:cNvSpPr/>
          <p:nvPr/>
        </p:nvSpPr>
        <p:spPr>
          <a:xfrm>
            <a:off x="3208059" y="2423480"/>
            <a:ext cx="53871" cy="110392"/>
          </a:xfrm>
          <a:custGeom>
            <a:avLst/>
            <a:gdLst/>
            <a:ahLst/>
            <a:cxnLst/>
            <a:rect l="l" t="t" r="r" b="b"/>
            <a:pathLst>
              <a:path w="2703" h="5539" extrusionOk="0">
                <a:moveTo>
                  <a:pt x="1" y="1"/>
                </a:moveTo>
                <a:lnTo>
                  <a:pt x="34" y="3270"/>
                </a:lnTo>
                <a:lnTo>
                  <a:pt x="2703" y="5538"/>
                </a:lnTo>
                <a:lnTo>
                  <a:pt x="2703" y="1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4"/>
          <p:cNvSpPr/>
          <p:nvPr/>
        </p:nvSpPr>
        <p:spPr>
          <a:xfrm>
            <a:off x="3450983" y="1920222"/>
            <a:ext cx="543172" cy="256858"/>
          </a:xfrm>
          <a:custGeom>
            <a:avLst/>
            <a:gdLst/>
            <a:ahLst/>
            <a:cxnLst/>
            <a:rect l="l" t="t" r="r" b="b"/>
            <a:pathLst>
              <a:path w="27254" h="12888" extrusionOk="0">
                <a:moveTo>
                  <a:pt x="13844" y="0"/>
                </a:moveTo>
                <a:lnTo>
                  <a:pt x="0" y="12176"/>
                </a:lnTo>
                <a:cubicBezTo>
                  <a:pt x="0" y="12176"/>
                  <a:pt x="371" y="12887"/>
                  <a:pt x="1172" y="12887"/>
                </a:cubicBezTo>
                <a:cubicBezTo>
                  <a:pt x="1572" y="12887"/>
                  <a:pt x="2080" y="12709"/>
                  <a:pt x="2702" y="12176"/>
                </a:cubicBezTo>
                <a:lnTo>
                  <a:pt x="13844" y="2769"/>
                </a:lnTo>
                <a:lnTo>
                  <a:pt x="24284" y="12142"/>
                </a:lnTo>
                <a:cubicBezTo>
                  <a:pt x="25007" y="12654"/>
                  <a:pt x="25578" y="12824"/>
                  <a:pt x="26018" y="12824"/>
                </a:cubicBezTo>
                <a:cubicBezTo>
                  <a:pt x="26897" y="12824"/>
                  <a:pt x="27253" y="12142"/>
                  <a:pt x="27253" y="12142"/>
                </a:cubicBezTo>
                <a:lnTo>
                  <a:pt x="138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4"/>
          <p:cNvSpPr/>
          <p:nvPr/>
        </p:nvSpPr>
        <p:spPr>
          <a:xfrm>
            <a:off x="3876455" y="1974731"/>
            <a:ext cx="53213" cy="110372"/>
          </a:xfrm>
          <a:custGeom>
            <a:avLst/>
            <a:gdLst/>
            <a:ahLst/>
            <a:cxnLst/>
            <a:rect l="l" t="t" r="r" b="b"/>
            <a:pathLst>
              <a:path w="2670" h="5538" extrusionOk="0">
                <a:moveTo>
                  <a:pt x="1" y="1"/>
                </a:moveTo>
                <a:lnTo>
                  <a:pt x="1" y="3270"/>
                </a:lnTo>
                <a:lnTo>
                  <a:pt x="2669" y="5538"/>
                </a:lnTo>
                <a:lnTo>
                  <a:pt x="266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4"/>
          <p:cNvSpPr txBox="1"/>
          <p:nvPr/>
        </p:nvSpPr>
        <p:spPr>
          <a:xfrm>
            <a:off x="4572000" y="1498450"/>
            <a:ext cx="3913200" cy="56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731500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000000"/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Remove rows with price higher than 6,000,000 and lower than 800,000</a:t>
            </a:r>
            <a:endParaRPr sz="1200" dirty="0">
              <a:solidFill>
                <a:srgbClr val="000000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725" name="Google Shape;725;p24"/>
          <p:cNvSpPr txBox="1"/>
          <p:nvPr/>
        </p:nvSpPr>
        <p:spPr>
          <a:xfrm>
            <a:off x="4572000" y="3358975"/>
            <a:ext cx="3913200" cy="56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731500" bIns="91425" anchor="ctr" anchorCtr="0">
            <a:noAutofit/>
          </a:bodyPr>
          <a:lstStyle/>
          <a:p>
            <a:pPr lvl="0" algn="ctr"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726" name="Google Shape;726;p24"/>
          <p:cNvSpPr txBox="1"/>
          <p:nvPr/>
        </p:nvSpPr>
        <p:spPr>
          <a:xfrm>
            <a:off x="4572000" y="2123913"/>
            <a:ext cx="3913200" cy="56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731500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000000"/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Remove rows with Square Meter greater than  500 and lower than 20</a:t>
            </a:r>
            <a:endParaRPr sz="1200" dirty="0">
              <a:solidFill>
                <a:srgbClr val="000000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24"/>
          <p:cNvSpPr txBox="1"/>
          <p:nvPr/>
        </p:nvSpPr>
        <p:spPr>
          <a:xfrm>
            <a:off x="4572000" y="2806893"/>
            <a:ext cx="3913200" cy="56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731500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2" name="Google Shape;732;p24"/>
          <p:cNvSpPr txBox="1"/>
          <p:nvPr/>
        </p:nvSpPr>
        <p:spPr>
          <a:xfrm>
            <a:off x="7615250" y="2192028"/>
            <a:ext cx="8700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SM</a:t>
            </a:r>
            <a:endParaRPr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3" name="Google Shape;733;p24"/>
          <p:cNvSpPr txBox="1"/>
          <p:nvPr/>
        </p:nvSpPr>
        <p:spPr>
          <a:xfrm>
            <a:off x="7615250" y="1564600"/>
            <a:ext cx="8700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Price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24"/>
          <p:cNvSpPr txBox="1"/>
          <p:nvPr/>
        </p:nvSpPr>
        <p:spPr>
          <a:xfrm flipH="1">
            <a:off x="2694379" y="2069801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60%</a:t>
            </a:r>
            <a:endParaRPr sz="18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24"/>
          <p:cNvSpPr txBox="1"/>
          <p:nvPr/>
        </p:nvSpPr>
        <p:spPr>
          <a:xfrm flipH="1">
            <a:off x="3362104" y="1640803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80%</a:t>
            </a:r>
            <a:endParaRPr sz="1800"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6" name="Google Shape;736;p24"/>
          <p:cNvSpPr txBox="1"/>
          <p:nvPr/>
        </p:nvSpPr>
        <p:spPr>
          <a:xfrm flipH="1">
            <a:off x="701317" y="1335993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95%</a:t>
            </a:r>
            <a:endParaRPr sz="18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24"/>
          <p:cNvSpPr txBox="1"/>
          <p:nvPr/>
        </p:nvSpPr>
        <p:spPr>
          <a:xfrm flipH="1">
            <a:off x="1358242" y="2456621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50%</a:t>
            </a:r>
            <a:endParaRPr sz="1800"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24"/>
          <p:cNvSpPr txBox="1"/>
          <p:nvPr/>
        </p:nvSpPr>
        <p:spPr>
          <a:xfrm flipH="1">
            <a:off x="2064679" y="3025648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30%</a:t>
            </a:r>
            <a:endParaRPr sz="1800"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24"/>
          <p:cNvSpPr/>
          <p:nvPr/>
        </p:nvSpPr>
        <p:spPr>
          <a:xfrm>
            <a:off x="658800" y="4431025"/>
            <a:ext cx="3429096" cy="125001"/>
          </a:xfrm>
          <a:custGeom>
            <a:avLst/>
            <a:gdLst/>
            <a:ahLst/>
            <a:cxnLst/>
            <a:rect l="l" t="t" r="r" b="b"/>
            <a:pathLst>
              <a:path w="196341" h="6272" extrusionOk="0">
                <a:moveTo>
                  <a:pt x="3103" y="0"/>
                </a:moveTo>
                <a:cubicBezTo>
                  <a:pt x="1402" y="0"/>
                  <a:pt x="1" y="1401"/>
                  <a:pt x="1" y="3136"/>
                </a:cubicBezTo>
                <a:cubicBezTo>
                  <a:pt x="1" y="4870"/>
                  <a:pt x="1402" y="6271"/>
                  <a:pt x="3103" y="6271"/>
                </a:cubicBezTo>
                <a:lnTo>
                  <a:pt x="193205" y="6271"/>
                </a:lnTo>
                <a:cubicBezTo>
                  <a:pt x="194940" y="6271"/>
                  <a:pt x="196341" y="4870"/>
                  <a:pt x="196341" y="3136"/>
                </a:cubicBezTo>
                <a:cubicBezTo>
                  <a:pt x="196341" y="1401"/>
                  <a:pt x="194940" y="0"/>
                  <a:pt x="1932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58800" y="318309"/>
            <a:ext cx="616938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Fira Sans Extra Condensed Medium" panose="020B0604020202020204" charset="0"/>
              </a:rPr>
              <a:t>According to the heat map we want to delete some columns and handle outliers in the “Price” and “SM” columns </a:t>
            </a:r>
            <a:endParaRPr lang="he-IL" dirty="0">
              <a:latin typeface="Fira Sans Extra Condensed Medium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2675" y="3313684"/>
            <a:ext cx="337185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/>
            <a:r>
              <a:rPr lang="en-US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Delete “Region”, “Status” ,” Kosher </a:t>
            </a:r>
            <a:r>
              <a:rPr lang="en-US" dirty="0" smtClean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Kitchen” and </a:t>
            </a:r>
            <a:r>
              <a:rPr lang="en-US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“Through Agent” columns</a:t>
            </a:r>
          </a:p>
          <a:p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6188603" y="2972564"/>
            <a:ext cx="679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 smtClean="0">
                <a:solidFill>
                  <a:srgbClr val="EEB245"/>
                </a:solidFill>
                <a:latin typeface="Roboto"/>
                <a:ea typeface="Roboto"/>
                <a:cs typeface="Roboto"/>
                <a:sym typeface="Roboto"/>
              </a:rPr>
              <a:t>Delete</a:t>
            </a:r>
            <a:endParaRPr lang="he-IL" dirty="0">
              <a:solidFill>
                <a:srgbClr val="EEB2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1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36"/>
          <p:cNvGrpSpPr/>
          <p:nvPr/>
        </p:nvGrpSpPr>
        <p:grpSpPr>
          <a:xfrm>
            <a:off x="3098225" y="3354447"/>
            <a:ext cx="2977600" cy="1565409"/>
            <a:chOff x="3098225" y="3354447"/>
            <a:chExt cx="2977600" cy="1565409"/>
          </a:xfrm>
        </p:grpSpPr>
        <p:sp>
          <p:nvSpPr>
            <p:cNvPr id="1820" name="Google Shape;1820;p36"/>
            <p:cNvSpPr/>
            <p:nvPr/>
          </p:nvSpPr>
          <p:spPr>
            <a:xfrm>
              <a:off x="3171625" y="3354447"/>
              <a:ext cx="2811497" cy="1153136"/>
            </a:xfrm>
            <a:custGeom>
              <a:avLst/>
              <a:gdLst/>
              <a:ahLst/>
              <a:cxnLst/>
              <a:rect l="l" t="t" r="r" b="b"/>
              <a:pathLst>
                <a:path w="169956" h="69718" extrusionOk="0">
                  <a:moveTo>
                    <a:pt x="84828" y="1"/>
                  </a:moveTo>
                  <a:lnTo>
                    <a:pt x="0" y="31056"/>
                  </a:lnTo>
                  <a:lnTo>
                    <a:pt x="84994" y="69717"/>
                  </a:lnTo>
                  <a:lnTo>
                    <a:pt x="169955" y="31056"/>
                  </a:lnTo>
                  <a:lnTo>
                    <a:pt x="84828" y="1"/>
                  </a:lnTo>
                  <a:close/>
                </a:path>
              </a:pathLst>
            </a:custGeom>
            <a:solidFill>
              <a:srgbClr val="A73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6"/>
            <p:cNvSpPr/>
            <p:nvPr/>
          </p:nvSpPr>
          <p:spPr>
            <a:xfrm>
              <a:off x="3171079" y="3868198"/>
              <a:ext cx="1407122" cy="960015"/>
            </a:xfrm>
            <a:custGeom>
              <a:avLst/>
              <a:gdLst/>
              <a:ahLst/>
              <a:cxnLst/>
              <a:rect l="l" t="t" r="r" b="b"/>
              <a:pathLst>
                <a:path w="85061" h="58042" extrusionOk="0">
                  <a:moveTo>
                    <a:pt x="33" y="0"/>
                  </a:moveTo>
                  <a:lnTo>
                    <a:pt x="0" y="16779"/>
                  </a:lnTo>
                  <a:lnTo>
                    <a:pt x="85061" y="58042"/>
                  </a:lnTo>
                  <a:lnTo>
                    <a:pt x="85027" y="3866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6"/>
            <p:cNvSpPr/>
            <p:nvPr/>
          </p:nvSpPr>
          <p:spPr>
            <a:xfrm>
              <a:off x="4577108" y="3868198"/>
              <a:ext cx="1407122" cy="960015"/>
            </a:xfrm>
            <a:custGeom>
              <a:avLst/>
              <a:gdLst/>
              <a:ahLst/>
              <a:cxnLst/>
              <a:rect l="l" t="t" r="r" b="b"/>
              <a:pathLst>
                <a:path w="85061" h="58042" extrusionOk="0">
                  <a:moveTo>
                    <a:pt x="85028" y="0"/>
                  </a:moveTo>
                  <a:lnTo>
                    <a:pt x="33" y="38661"/>
                  </a:lnTo>
                  <a:lnTo>
                    <a:pt x="0" y="58042"/>
                  </a:lnTo>
                  <a:lnTo>
                    <a:pt x="85061" y="16779"/>
                  </a:lnTo>
                  <a:lnTo>
                    <a:pt x="850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6"/>
            <p:cNvSpPr/>
            <p:nvPr/>
          </p:nvSpPr>
          <p:spPr>
            <a:xfrm>
              <a:off x="3535829" y="3701546"/>
              <a:ext cx="2082552" cy="535747"/>
            </a:xfrm>
            <a:custGeom>
              <a:avLst/>
              <a:gdLst/>
              <a:ahLst/>
              <a:cxnLst/>
              <a:rect l="l" t="t" r="r" b="b"/>
              <a:pathLst>
                <a:path w="125891" h="32391" extrusionOk="0">
                  <a:moveTo>
                    <a:pt x="5004" y="1"/>
                  </a:moveTo>
                  <a:lnTo>
                    <a:pt x="0" y="2035"/>
                  </a:lnTo>
                  <a:lnTo>
                    <a:pt x="63012" y="32390"/>
                  </a:lnTo>
                  <a:lnTo>
                    <a:pt x="125890" y="2035"/>
                  </a:lnTo>
                  <a:lnTo>
                    <a:pt x="120686" y="134"/>
                  </a:lnTo>
                  <a:lnTo>
                    <a:pt x="62945" y="28154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6"/>
            <p:cNvSpPr/>
            <p:nvPr/>
          </p:nvSpPr>
          <p:spPr>
            <a:xfrm>
              <a:off x="3098225" y="4145768"/>
              <a:ext cx="2977600" cy="774089"/>
            </a:xfrm>
            <a:custGeom>
              <a:avLst/>
              <a:gdLst/>
              <a:ahLst/>
              <a:cxnLst/>
              <a:rect l="l" t="t" r="r" b="b"/>
              <a:pathLst>
                <a:path w="179997" h="46801" extrusionOk="0">
                  <a:moveTo>
                    <a:pt x="4404" y="0"/>
                  </a:moveTo>
                  <a:lnTo>
                    <a:pt x="1" y="3669"/>
                  </a:lnTo>
                  <a:lnTo>
                    <a:pt x="89498" y="46800"/>
                  </a:lnTo>
                  <a:lnTo>
                    <a:pt x="179996" y="3069"/>
                  </a:lnTo>
                  <a:lnTo>
                    <a:pt x="174459" y="0"/>
                  </a:lnTo>
                  <a:lnTo>
                    <a:pt x="89398" y="41263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5" name="Google Shape;1825;p36"/>
          <p:cNvSpPr txBox="1">
            <a:spLocks noGrp="1"/>
          </p:cNvSpPr>
          <p:nvPr>
            <p:ph type="title"/>
          </p:nvPr>
        </p:nvSpPr>
        <p:spPr>
          <a:xfrm>
            <a:off x="2387129" y="227893"/>
            <a:ext cx="4360070" cy="4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dirty="0" smtClean="0"/>
              <a:t>M</a:t>
            </a:r>
            <a:r>
              <a:rPr lang="en-US" sz="4000" dirty="0" smtClean="0"/>
              <a:t>achine Learning</a:t>
            </a:r>
            <a:endParaRPr sz="4000" dirty="0"/>
          </a:p>
        </p:txBody>
      </p:sp>
      <p:sp>
        <p:nvSpPr>
          <p:cNvPr id="1826" name="Google Shape;1826;p36"/>
          <p:cNvSpPr/>
          <p:nvPr/>
        </p:nvSpPr>
        <p:spPr>
          <a:xfrm>
            <a:off x="4714018" y="4448083"/>
            <a:ext cx="15" cy="1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7" name="Google Shape;1827;p36"/>
          <p:cNvGrpSpPr/>
          <p:nvPr/>
        </p:nvGrpSpPr>
        <p:grpSpPr>
          <a:xfrm>
            <a:off x="3382974" y="2864436"/>
            <a:ext cx="2380546" cy="1302713"/>
            <a:chOff x="3382974" y="2864436"/>
            <a:chExt cx="2380546" cy="1302713"/>
          </a:xfrm>
        </p:grpSpPr>
        <p:sp>
          <p:nvSpPr>
            <p:cNvPr id="1828" name="Google Shape;1828;p36"/>
            <p:cNvSpPr/>
            <p:nvPr/>
          </p:nvSpPr>
          <p:spPr>
            <a:xfrm>
              <a:off x="3383520" y="2864436"/>
              <a:ext cx="2379986" cy="981550"/>
            </a:xfrm>
            <a:custGeom>
              <a:avLst/>
              <a:gdLst/>
              <a:ahLst/>
              <a:cxnLst/>
              <a:rect l="l" t="t" r="r" b="b"/>
              <a:pathLst>
                <a:path w="143871" h="59344" extrusionOk="0">
                  <a:moveTo>
                    <a:pt x="71785" y="1"/>
                  </a:moveTo>
                  <a:lnTo>
                    <a:pt x="1" y="26520"/>
                  </a:lnTo>
                  <a:lnTo>
                    <a:pt x="72185" y="59343"/>
                  </a:lnTo>
                  <a:lnTo>
                    <a:pt x="143870" y="26753"/>
                  </a:lnTo>
                  <a:lnTo>
                    <a:pt x="71785" y="1"/>
                  </a:lnTo>
                  <a:close/>
                </a:path>
              </a:pathLst>
            </a:custGeom>
            <a:solidFill>
              <a:srgbClr val="E2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6"/>
            <p:cNvSpPr/>
            <p:nvPr/>
          </p:nvSpPr>
          <p:spPr>
            <a:xfrm>
              <a:off x="3382974" y="3303132"/>
              <a:ext cx="1195229" cy="864017"/>
            </a:xfrm>
            <a:custGeom>
              <a:avLst/>
              <a:gdLst/>
              <a:ahLst/>
              <a:cxnLst/>
              <a:rect l="l" t="t" r="r" b="b"/>
              <a:pathLst>
                <a:path w="72252" h="52238" extrusionOk="0">
                  <a:moveTo>
                    <a:pt x="0" y="1"/>
                  </a:moveTo>
                  <a:lnTo>
                    <a:pt x="0" y="17180"/>
                  </a:lnTo>
                  <a:lnTo>
                    <a:pt x="72252" y="52238"/>
                  </a:lnTo>
                  <a:lnTo>
                    <a:pt x="72252" y="52238"/>
                  </a:lnTo>
                  <a:lnTo>
                    <a:pt x="72218" y="328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6"/>
            <p:cNvSpPr/>
            <p:nvPr/>
          </p:nvSpPr>
          <p:spPr>
            <a:xfrm>
              <a:off x="4577108" y="3307003"/>
              <a:ext cx="1186412" cy="860146"/>
            </a:xfrm>
            <a:custGeom>
              <a:avLst/>
              <a:gdLst/>
              <a:ahLst/>
              <a:cxnLst/>
              <a:rect l="l" t="t" r="r" b="b"/>
              <a:pathLst>
                <a:path w="71719" h="52004" extrusionOk="0">
                  <a:moveTo>
                    <a:pt x="71718" y="0"/>
                  </a:moveTo>
                  <a:lnTo>
                    <a:pt x="33" y="32590"/>
                  </a:lnTo>
                  <a:lnTo>
                    <a:pt x="0" y="52004"/>
                  </a:lnTo>
                  <a:lnTo>
                    <a:pt x="71718" y="17179"/>
                  </a:lnTo>
                  <a:lnTo>
                    <a:pt x="71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6"/>
            <p:cNvSpPr/>
            <p:nvPr/>
          </p:nvSpPr>
          <p:spPr>
            <a:xfrm>
              <a:off x="3740545" y="3140351"/>
              <a:ext cx="1666491" cy="434770"/>
            </a:xfrm>
            <a:custGeom>
              <a:avLst/>
              <a:gdLst/>
              <a:ahLst/>
              <a:cxnLst/>
              <a:rect l="l" t="t" r="r" b="b"/>
              <a:pathLst>
                <a:path w="100740" h="26286" extrusionOk="0">
                  <a:moveTo>
                    <a:pt x="5071" y="0"/>
                  </a:moveTo>
                  <a:lnTo>
                    <a:pt x="1" y="1868"/>
                  </a:lnTo>
                  <a:lnTo>
                    <a:pt x="50637" y="26286"/>
                  </a:lnTo>
                  <a:lnTo>
                    <a:pt x="100739" y="2068"/>
                  </a:lnTo>
                  <a:lnTo>
                    <a:pt x="95702" y="200"/>
                  </a:lnTo>
                  <a:lnTo>
                    <a:pt x="50570" y="22016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2" name="Google Shape;1832;p36"/>
          <p:cNvGrpSpPr/>
          <p:nvPr/>
        </p:nvGrpSpPr>
        <p:grpSpPr>
          <a:xfrm>
            <a:off x="3618592" y="2405326"/>
            <a:ext cx="1897155" cy="1100216"/>
            <a:chOff x="3618592" y="2405326"/>
            <a:chExt cx="1897155" cy="1100216"/>
          </a:xfrm>
        </p:grpSpPr>
        <p:sp>
          <p:nvSpPr>
            <p:cNvPr id="1833" name="Google Shape;1833;p36"/>
            <p:cNvSpPr/>
            <p:nvPr/>
          </p:nvSpPr>
          <p:spPr>
            <a:xfrm>
              <a:off x="4577108" y="2758496"/>
              <a:ext cx="938638" cy="747046"/>
            </a:xfrm>
            <a:custGeom>
              <a:avLst/>
              <a:gdLst/>
              <a:ahLst/>
              <a:cxnLst/>
              <a:rect l="l" t="t" r="r" b="b"/>
              <a:pathLst>
                <a:path w="56741" h="45166" extrusionOk="0">
                  <a:moveTo>
                    <a:pt x="56741" y="0"/>
                  </a:moveTo>
                  <a:lnTo>
                    <a:pt x="33" y="25785"/>
                  </a:lnTo>
                  <a:lnTo>
                    <a:pt x="0" y="45166"/>
                  </a:lnTo>
                  <a:lnTo>
                    <a:pt x="0" y="45166"/>
                  </a:lnTo>
                  <a:lnTo>
                    <a:pt x="56741" y="17646"/>
                  </a:lnTo>
                  <a:lnTo>
                    <a:pt x="567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4" name="Google Shape;1834;p36"/>
            <p:cNvGrpSpPr/>
            <p:nvPr/>
          </p:nvGrpSpPr>
          <p:grpSpPr>
            <a:xfrm>
              <a:off x="3618592" y="2405326"/>
              <a:ext cx="1897144" cy="1100214"/>
              <a:chOff x="3618592" y="2405326"/>
              <a:chExt cx="1897144" cy="1100214"/>
            </a:xfrm>
          </p:grpSpPr>
          <p:sp>
            <p:nvSpPr>
              <p:cNvPr id="1835" name="Google Shape;1835;p36"/>
              <p:cNvSpPr/>
              <p:nvPr/>
            </p:nvSpPr>
            <p:spPr>
              <a:xfrm>
                <a:off x="3618592" y="2405326"/>
                <a:ext cx="1897144" cy="779613"/>
              </a:xfrm>
              <a:custGeom>
                <a:avLst/>
                <a:gdLst/>
                <a:ahLst/>
                <a:cxnLst/>
                <a:rect l="l" t="t" r="r" b="b"/>
                <a:pathLst>
                  <a:path w="114683" h="47135" extrusionOk="0">
                    <a:moveTo>
                      <a:pt x="57542" y="0"/>
                    </a:moveTo>
                    <a:lnTo>
                      <a:pt x="1" y="20749"/>
                    </a:lnTo>
                    <a:lnTo>
                      <a:pt x="57975" y="47134"/>
                    </a:lnTo>
                    <a:lnTo>
                      <a:pt x="114683" y="21349"/>
                    </a:lnTo>
                    <a:lnTo>
                      <a:pt x="57542" y="0"/>
                    </a:lnTo>
                    <a:close/>
                  </a:path>
                </a:pathLst>
              </a:custGeom>
              <a:solidFill>
                <a:srgbClr val="C975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6"/>
              <p:cNvSpPr/>
              <p:nvPr/>
            </p:nvSpPr>
            <p:spPr>
              <a:xfrm>
                <a:off x="3618592" y="2748554"/>
                <a:ext cx="960176" cy="756986"/>
              </a:xfrm>
              <a:custGeom>
                <a:avLst/>
                <a:gdLst/>
                <a:ahLst/>
                <a:cxnLst/>
                <a:rect l="l" t="t" r="r" b="b"/>
                <a:pathLst>
                  <a:path w="58043" h="45767" extrusionOk="0">
                    <a:moveTo>
                      <a:pt x="1" y="1"/>
                    </a:moveTo>
                    <a:lnTo>
                      <a:pt x="1" y="17613"/>
                    </a:lnTo>
                    <a:lnTo>
                      <a:pt x="58042" y="45767"/>
                    </a:lnTo>
                    <a:lnTo>
                      <a:pt x="57975" y="2638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6"/>
              <p:cNvSpPr/>
              <p:nvPr/>
            </p:nvSpPr>
            <p:spPr>
              <a:xfrm>
                <a:off x="3973962" y="2590736"/>
                <a:ext cx="1191374" cy="320562"/>
              </a:xfrm>
              <a:custGeom>
                <a:avLst/>
                <a:gdLst/>
                <a:ahLst/>
                <a:cxnLst/>
                <a:rect l="l" t="t" r="r" b="b"/>
                <a:pathLst>
                  <a:path w="72019" h="19381" extrusionOk="0">
                    <a:moveTo>
                      <a:pt x="4938" y="1"/>
                    </a:moveTo>
                    <a:lnTo>
                      <a:pt x="1" y="1802"/>
                    </a:lnTo>
                    <a:lnTo>
                      <a:pt x="36527" y="19381"/>
                    </a:lnTo>
                    <a:lnTo>
                      <a:pt x="72019" y="2235"/>
                    </a:lnTo>
                    <a:lnTo>
                      <a:pt x="67182" y="434"/>
                    </a:lnTo>
                    <a:lnTo>
                      <a:pt x="36460" y="15245"/>
                    </a:lnTo>
                    <a:lnTo>
                      <a:pt x="49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38" name="Google Shape;1838;p36"/>
          <p:cNvSpPr/>
          <p:nvPr/>
        </p:nvSpPr>
        <p:spPr>
          <a:xfrm rot="10800000" flipH="1">
            <a:off x="6309851" y="1935745"/>
            <a:ext cx="2171391" cy="879089"/>
          </a:xfrm>
          <a:custGeom>
            <a:avLst/>
            <a:gdLst/>
            <a:ahLst/>
            <a:cxnLst/>
            <a:rect l="l" t="t" r="r" b="b"/>
            <a:pathLst>
              <a:path w="99105" h="41330" extrusionOk="0">
                <a:moveTo>
                  <a:pt x="23518" y="0"/>
                </a:moveTo>
                <a:cubicBezTo>
                  <a:pt x="23151" y="0"/>
                  <a:pt x="22750" y="34"/>
                  <a:pt x="22384" y="34"/>
                </a:cubicBezTo>
                <a:lnTo>
                  <a:pt x="22150" y="67"/>
                </a:lnTo>
                <a:cubicBezTo>
                  <a:pt x="15045" y="567"/>
                  <a:pt x="8407" y="4737"/>
                  <a:pt x="5071" y="11609"/>
                </a:cubicBezTo>
                <a:cubicBezTo>
                  <a:pt x="2536" y="16812"/>
                  <a:pt x="2369" y="22550"/>
                  <a:pt x="4171" y="27587"/>
                </a:cubicBezTo>
                <a:lnTo>
                  <a:pt x="1" y="35426"/>
                </a:lnTo>
                <a:lnTo>
                  <a:pt x="8874" y="35125"/>
                </a:lnTo>
                <a:cubicBezTo>
                  <a:pt x="10508" y="36760"/>
                  <a:pt x="12410" y="38161"/>
                  <a:pt x="14578" y="39228"/>
                </a:cubicBezTo>
                <a:cubicBezTo>
                  <a:pt x="17046" y="40429"/>
                  <a:pt x="19582" y="41096"/>
                  <a:pt x="22150" y="41263"/>
                </a:cubicBezTo>
                <a:lnTo>
                  <a:pt x="22250" y="41263"/>
                </a:lnTo>
                <a:cubicBezTo>
                  <a:pt x="22517" y="41296"/>
                  <a:pt x="22817" y="41296"/>
                  <a:pt x="23117" y="41330"/>
                </a:cubicBezTo>
                <a:lnTo>
                  <a:pt x="78457" y="41330"/>
                </a:lnTo>
                <a:cubicBezTo>
                  <a:pt x="89865" y="41330"/>
                  <a:pt x="99105" y="32090"/>
                  <a:pt x="99105" y="20682"/>
                </a:cubicBezTo>
                <a:cubicBezTo>
                  <a:pt x="99105" y="9240"/>
                  <a:pt x="89865" y="0"/>
                  <a:pt x="784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36"/>
          <p:cNvSpPr/>
          <p:nvPr/>
        </p:nvSpPr>
        <p:spPr>
          <a:xfrm rot="10800000" flipH="1">
            <a:off x="6309847" y="3470000"/>
            <a:ext cx="2171391" cy="879089"/>
          </a:xfrm>
          <a:custGeom>
            <a:avLst/>
            <a:gdLst/>
            <a:ahLst/>
            <a:cxnLst/>
            <a:rect l="l" t="t" r="r" b="b"/>
            <a:pathLst>
              <a:path w="99105" h="41330" extrusionOk="0">
                <a:moveTo>
                  <a:pt x="23484" y="0"/>
                </a:moveTo>
                <a:cubicBezTo>
                  <a:pt x="23117" y="0"/>
                  <a:pt x="22750" y="0"/>
                  <a:pt x="22350" y="33"/>
                </a:cubicBezTo>
                <a:lnTo>
                  <a:pt x="22149" y="33"/>
                </a:lnTo>
                <a:cubicBezTo>
                  <a:pt x="15044" y="567"/>
                  <a:pt x="8406" y="4737"/>
                  <a:pt x="5037" y="11608"/>
                </a:cubicBezTo>
                <a:cubicBezTo>
                  <a:pt x="2502" y="16779"/>
                  <a:pt x="2369" y="22516"/>
                  <a:pt x="4170" y="27553"/>
                </a:cubicBezTo>
                <a:lnTo>
                  <a:pt x="0" y="35425"/>
                </a:lnTo>
                <a:lnTo>
                  <a:pt x="8873" y="35092"/>
                </a:lnTo>
                <a:cubicBezTo>
                  <a:pt x="10474" y="36760"/>
                  <a:pt x="12376" y="38161"/>
                  <a:pt x="14577" y="39228"/>
                </a:cubicBezTo>
                <a:cubicBezTo>
                  <a:pt x="17012" y="40396"/>
                  <a:pt x="19581" y="41063"/>
                  <a:pt x="22149" y="41263"/>
                </a:cubicBezTo>
                <a:lnTo>
                  <a:pt x="22216" y="41263"/>
                </a:lnTo>
                <a:cubicBezTo>
                  <a:pt x="22516" y="41296"/>
                  <a:pt x="22817" y="41296"/>
                  <a:pt x="23117" y="41296"/>
                </a:cubicBezTo>
                <a:lnTo>
                  <a:pt x="78323" y="41296"/>
                </a:lnTo>
                <a:cubicBezTo>
                  <a:pt x="78356" y="41296"/>
                  <a:pt x="78390" y="41330"/>
                  <a:pt x="78423" y="41330"/>
                </a:cubicBezTo>
                <a:cubicBezTo>
                  <a:pt x="89831" y="41330"/>
                  <a:pt x="99104" y="32056"/>
                  <a:pt x="99104" y="20648"/>
                </a:cubicBezTo>
                <a:cubicBezTo>
                  <a:pt x="99104" y="9240"/>
                  <a:pt x="89831" y="0"/>
                  <a:pt x="784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36"/>
          <p:cNvSpPr/>
          <p:nvPr/>
        </p:nvSpPr>
        <p:spPr>
          <a:xfrm>
            <a:off x="672636" y="1608618"/>
            <a:ext cx="2171391" cy="879089"/>
          </a:xfrm>
          <a:custGeom>
            <a:avLst/>
            <a:gdLst/>
            <a:ahLst/>
            <a:cxnLst/>
            <a:rect l="l" t="t" r="r" b="b"/>
            <a:pathLst>
              <a:path w="99105" h="41330" extrusionOk="0">
                <a:moveTo>
                  <a:pt x="20682" y="0"/>
                </a:moveTo>
                <a:cubicBezTo>
                  <a:pt x="9274" y="0"/>
                  <a:pt x="1" y="9240"/>
                  <a:pt x="1" y="20649"/>
                </a:cubicBezTo>
                <a:cubicBezTo>
                  <a:pt x="1" y="32057"/>
                  <a:pt x="9241" y="41330"/>
                  <a:pt x="20682" y="41330"/>
                </a:cubicBezTo>
                <a:cubicBezTo>
                  <a:pt x="20716" y="41330"/>
                  <a:pt x="20749" y="41297"/>
                  <a:pt x="20749" y="41297"/>
                </a:cubicBezTo>
                <a:lnTo>
                  <a:pt x="75988" y="41297"/>
                </a:lnTo>
                <a:cubicBezTo>
                  <a:pt x="76289" y="41297"/>
                  <a:pt x="76589" y="41297"/>
                  <a:pt x="76889" y="41263"/>
                </a:cubicBezTo>
                <a:lnTo>
                  <a:pt x="76956" y="41263"/>
                </a:lnTo>
                <a:cubicBezTo>
                  <a:pt x="79524" y="41063"/>
                  <a:pt x="82093" y="40396"/>
                  <a:pt x="84528" y="39229"/>
                </a:cubicBezTo>
                <a:cubicBezTo>
                  <a:pt x="86696" y="38161"/>
                  <a:pt x="88631" y="36760"/>
                  <a:pt x="90232" y="35092"/>
                </a:cubicBezTo>
                <a:lnTo>
                  <a:pt x="99105" y="35426"/>
                </a:lnTo>
                <a:lnTo>
                  <a:pt x="94935" y="27554"/>
                </a:lnTo>
                <a:cubicBezTo>
                  <a:pt x="96737" y="22517"/>
                  <a:pt x="96570" y="16779"/>
                  <a:pt x="94035" y="11609"/>
                </a:cubicBezTo>
                <a:cubicBezTo>
                  <a:pt x="90699" y="4737"/>
                  <a:pt x="84061" y="568"/>
                  <a:pt x="76956" y="34"/>
                </a:cubicBezTo>
                <a:lnTo>
                  <a:pt x="76722" y="34"/>
                </a:lnTo>
                <a:cubicBezTo>
                  <a:pt x="76355" y="0"/>
                  <a:pt x="75988" y="0"/>
                  <a:pt x="755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36"/>
          <p:cNvSpPr/>
          <p:nvPr/>
        </p:nvSpPr>
        <p:spPr>
          <a:xfrm>
            <a:off x="748241" y="3054977"/>
            <a:ext cx="2171391" cy="879089"/>
          </a:xfrm>
          <a:custGeom>
            <a:avLst/>
            <a:gdLst/>
            <a:ahLst/>
            <a:cxnLst/>
            <a:rect l="l" t="t" r="r" b="b"/>
            <a:pathLst>
              <a:path w="99105" h="41330" extrusionOk="0">
                <a:moveTo>
                  <a:pt x="20682" y="0"/>
                </a:moveTo>
                <a:cubicBezTo>
                  <a:pt x="9274" y="0"/>
                  <a:pt x="1" y="9274"/>
                  <a:pt x="1" y="20682"/>
                </a:cubicBezTo>
                <a:cubicBezTo>
                  <a:pt x="1" y="32090"/>
                  <a:pt x="9274" y="41330"/>
                  <a:pt x="20682" y="41330"/>
                </a:cubicBezTo>
                <a:lnTo>
                  <a:pt x="75988" y="41330"/>
                </a:lnTo>
                <a:cubicBezTo>
                  <a:pt x="76289" y="41330"/>
                  <a:pt x="76589" y="41297"/>
                  <a:pt x="76889" y="41297"/>
                </a:cubicBezTo>
                <a:cubicBezTo>
                  <a:pt x="76889" y="41297"/>
                  <a:pt x="76956" y="41263"/>
                  <a:pt x="76956" y="41263"/>
                </a:cubicBezTo>
                <a:cubicBezTo>
                  <a:pt x="79524" y="41096"/>
                  <a:pt x="82093" y="40429"/>
                  <a:pt x="84528" y="39228"/>
                </a:cubicBezTo>
                <a:cubicBezTo>
                  <a:pt x="86729" y="38161"/>
                  <a:pt x="88631" y="36760"/>
                  <a:pt x="90232" y="35125"/>
                </a:cubicBezTo>
                <a:lnTo>
                  <a:pt x="99105" y="35426"/>
                </a:lnTo>
                <a:lnTo>
                  <a:pt x="94935" y="27587"/>
                </a:lnTo>
                <a:cubicBezTo>
                  <a:pt x="96737" y="22550"/>
                  <a:pt x="96570" y="16812"/>
                  <a:pt x="94035" y="11609"/>
                </a:cubicBezTo>
                <a:cubicBezTo>
                  <a:pt x="90699" y="4770"/>
                  <a:pt x="84061" y="601"/>
                  <a:pt x="76956" y="67"/>
                </a:cubicBezTo>
                <a:lnTo>
                  <a:pt x="76756" y="67"/>
                </a:lnTo>
                <a:cubicBezTo>
                  <a:pt x="76355" y="34"/>
                  <a:pt x="75988" y="0"/>
                  <a:pt x="756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2" name="Google Shape;1842;p36"/>
          <p:cNvGrpSpPr/>
          <p:nvPr/>
        </p:nvGrpSpPr>
        <p:grpSpPr>
          <a:xfrm>
            <a:off x="7895531" y="1497205"/>
            <a:ext cx="585716" cy="605203"/>
            <a:chOff x="5722556" y="1557855"/>
            <a:chExt cx="585716" cy="605203"/>
          </a:xfrm>
        </p:grpSpPr>
        <p:sp>
          <p:nvSpPr>
            <p:cNvPr id="1843" name="Google Shape;1843;p36"/>
            <p:cNvSpPr/>
            <p:nvPr/>
          </p:nvSpPr>
          <p:spPr>
            <a:xfrm>
              <a:off x="5731398" y="1580862"/>
              <a:ext cx="576874" cy="582196"/>
            </a:xfrm>
            <a:custGeom>
              <a:avLst/>
              <a:gdLst/>
              <a:ahLst/>
              <a:cxnLst/>
              <a:rect l="l" t="t" r="r" b="b"/>
              <a:pathLst>
                <a:path w="32624" h="32925" extrusionOk="0">
                  <a:moveTo>
                    <a:pt x="16312" y="1"/>
                  </a:moveTo>
                  <a:cubicBezTo>
                    <a:pt x="7306" y="1"/>
                    <a:pt x="1" y="7373"/>
                    <a:pt x="1" y="16446"/>
                  </a:cubicBezTo>
                  <a:cubicBezTo>
                    <a:pt x="1" y="25552"/>
                    <a:pt x="7306" y="32924"/>
                    <a:pt x="16312" y="32924"/>
                  </a:cubicBezTo>
                  <a:cubicBezTo>
                    <a:pt x="25319" y="32924"/>
                    <a:pt x="32624" y="25552"/>
                    <a:pt x="32624" y="16446"/>
                  </a:cubicBezTo>
                  <a:cubicBezTo>
                    <a:pt x="32591" y="7373"/>
                    <a:pt x="25319" y="1"/>
                    <a:pt x="163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6"/>
            <p:cNvSpPr/>
            <p:nvPr/>
          </p:nvSpPr>
          <p:spPr>
            <a:xfrm>
              <a:off x="5722556" y="1557855"/>
              <a:ext cx="568033" cy="568033"/>
            </a:xfrm>
            <a:custGeom>
              <a:avLst/>
              <a:gdLst/>
              <a:ahLst/>
              <a:cxnLst/>
              <a:rect l="l" t="t" r="r" b="b"/>
              <a:pathLst>
                <a:path w="32124" h="32124" extrusionOk="0">
                  <a:moveTo>
                    <a:pt x="32123" y="16079"/>
                  </a:moveTo>
                  <a:cubicBezTo>
                    <a:pt x="32123" y="24952"/>
                    <a:pt x="24918" y="32124"/>
                    <a:pt x="16045" y="32124"/>
                  </a:cubicBezTo>
                  <a:cubicBezTo>
                    <a:pt x="7205" y="32124"/>
                    <a:pt x="0" y="24952"/>
                    <a:pt x="0" y="16079"/>
                  </a:cubicBezTo>
                  <a:cubicBezTo>
                    <a:pt x="0" y="7206"/>
                    <a:pt x="7172" y="1"/>
                    <a:pt x="16045" y="1"/>
                  </a:cubicBezTo>
                  <a:cubicBezTo>
                    <a:pt x="24951" y="34"/>
                    <a:pt x="32123" y="7206"/>
                    <a:pt x="32123" y="16079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6"/>
            <p:cNvSpPr/>
            <p:nvPr/>
          </p:nvSpPr>
          <p:spPr>
            <a:xfrm>
              <a:off x="5731398" y="1566715"/>
              <a:ext cx="550332" cy="550916"/>
            </a:xfrm>
            <a:custGeom>
              <a:avLst/>
              <a:gdLst/>
              <a:ahLst/>
              <a:cxnLst/>
              <a:rect l="l" t="t" r="r" b="b"/>
              <a:pathLst>
                <a:path w="31123" h="31156" extrusionOk="0">
                  <a:moveTo>
                    <a:pt x="15578" y="0"/>
                  </a:moveTo>
                  <a:cubicBezTo>
                    <a:pt x="6972" y="0"/>
                    <a:pt x="1" y="6972"/>
                    <a:pt x="1" y="15578"/>
                  </a:cubicBezTo>
                  <a:cubicBezTo>
                    <a:pt x="1" y="24184"/>
                    <a:pt x="6972" y="31156"/>
                    <a:pt x="15578" y="31156"/>
                  </a:cubicBezTo>
                  <a:cubicBezTo>
                    <a:pt x="24151" y="31156"/>
                    <a:pt x="31123" y="24184"/>
                    <a:pt x="31123" y="15578"/>
                  </a:cubicBezTo>
                  <a:cubicBezTo>
                    <a:pt x="31123" y="6972"/>
                    <a:pt x="24151" y="0"/>
                    <a:pt x="15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6"/>
            <p:cNvSpPr/>
            <p:nvPr/>
          </p:nvSpPr>
          <p:spPr>
            <a:xfrm>
              <a:off x="5871205" y="1723021"/>
              <a:ext cx="270754" cy="238325"/>
            </a:xfrm>
            <a:custGeom>
              <a:avLst/>
              <a:gdLst/>
              <a:ahLst/>
              <a:cxnLst/>
              <a:rect l="l" t="t" r="r" b="b"/>
              <a:pathLst>
                <a:path w="15312" h="13478" extrusionOk="0">
                  <a:moveTo>
                    <a:pt x="7656" y="1"/>
                  </a:moveTo>
                  <a:cubicBezTo>
                    <a:pt x="7564" y="1"/>
                    <a:pt x="7472" y="34"/>
                    <a:pt x="7406" y="101"/>
                  </a:cubicBezTo>
                  <a:lnTo>
                    <a:pt x="167" y="7373"/>
                  </a:lnTo>
                  <a:cubicBezTo>
                    <a:pt x="0" y="7506"/>
                    <a:pt x="0" y="7740"/>
                    <a:pt x="167" y="7873"/>
                  </a:cubicBezTo>
                  <a:lnTo>
                    <a:pt x="934" y="8640"/>
                  </a:lnTo>
                  <a:cubicBezTo>
                    <a:pt x="1001" y="8724"/>
                    <a:pt x="1093" y="8765"/>
                    <a:pt x="1184" y="8765"/>
                  </a:cubicBezTo>
                  <a:cubicBezTo>
                    <a:pt x="1276" y="8765"/>
                    <a:pt x="1368" y="8724"/>
                    <a:pt x="1435" y="8640"/>
                  </a:cubicBezTo>
                  <a:lnTo>
                    <a:pt x="7406" y="2703"/>
                  </a:lnTo>
                  <a:cubicBezTo>
                    <a:pt x="7472" y="2619"/>
                    <a:pt x="7564" y="2578"/>
                    <a:pt x="7660" y="2578"/>
                  </a:cubicBezTo>
                  <a:cubicBezTo>
                    <a:pt x="7756" y="2578"/>
                    <a:pt x="7856" y="2619"/>
                    <a:pt x="7939" y="2703"/>
                  </a:cubicBezTo>
                  <a:lnTo>
                    <a:pt x="13877" y="8640"/>
                  </a:lnTo>
                  <a:cubicBezTo>
                    <a:pt x="13960" y="8724"/>
                    <a:pt x="14052" y="8765"/>
                    <a:pt x="14144" y="8765"/>
                  </a:cubicBezTo>
                  <a:cubicBezTo>
                    <a:pt x="14235" y="8765"/>
                    <a:pt x="14327" y="8724"/>
                    <a:pt x="14411" y="8640"/>
                  </a:cubicBezTo>
                  <a:lnTo>
                    <a:pt x="15178" y="7873"/>
                  </a:lnTo>
                  <a:cubicBezTo>
                    <a:pt x="15311" y="7740"/>
                    <a:pt x="15311" y="7506"/>
                    <a:pt x="15178" y="7373"/>
                  </a:cubicBezTo>
                  <a:lnTo>
                    <a:pt x="12209" y="4371"/>
                  </a:lnTo>
                  <a:lnTo>
                    <a:pt x="12209" y="1068"/>
                  </a:lnTo>
                  <a:cubicBezTo>
                    <a:pt x="12209" y="868"/>
                    <a:pt x="12042" y="701"/>
                    <a:pt x="11842" y="701"/>
                  </a:cubicBezTo>
                  <a:lnTo>
                    <a:pt x="10541" y="701"/>
                  </a:lnTo>
                  <a:cubicBezTo>
                    <a:pt x="10341" y="701"/>
                    <a:pt x="10174" y="868"/>
                    <a:pt x="10174" y="1068"/>
                  </a:cubicBezTo>
                  <a:lnTo>
                    <a:pt x="10174" y="2369"/>
                  </a:lnTo>
                  <a:lnTo>
                    <a:pt x="7906" y="101"/>
                  </a:lnTo>
                  <a:cubicBezTo>
                    <a:pt x="7839" y="34"/>
                    <a:pt x="7747" y="1"/>
                    <a:pt x="7656" y="1"/>
                  </a:cubicBezTo>
                  <a:close/>
                  <a:moveTo>
                    <a:pt x="7660" y="3670"/>
                  </a:moveTo>
                  <a:cubicBezTo>
                    <a:pt x="7564" y="3670"/>
                    <a:pt x="7472" y="3703"/>
                    <a:pt x="7406" y="3770"/>
                  </a:cubicBezTo>
                  <a:lnTo>
                    <a:pt x="3236" y="7973"/>
                  </a:lnTo>
                  <a:cubicBezTo>
                    <a:pt x="3102" y="8107"/>
                    <a:pt x="2969" y="8373"/>
                    <a:pt x="2969" y="8574"/>
                  </a:cubicBezTo>
                  <a:lnTo>
                    <a:pt x="2969" y="13110"/>
                  </a:lnTo>
                  <a:cubicBezTo>
                    <a:pt x="2969" y="13310"/>
                    <a:pt x="3136" y="13477"/>
                    <a:pt x="3336" y="13477"/>
                  </a:cubicBezTo>
                  <a:lnTo>
                    <a:pt x="5738" y="13477"/>
                  </a:lnTo>
                  <a:cubicBezTo>
                    <a:pt x="5938" y="13477"/>
                    <a:pt x="6071" y="13310"/>
                    <a:pt x="6071" y="13110"/>
                  </a:cubicBezTo>
                  <a:lnTo>
                    <a:pt x="6071" y="9875"/>
                  </a:lnTo>
                  <a:cubicBezTo>
                    <a:pt x="6071" y="9674"/>
                    <a:pt x="6238" y="9508"/>
                    <a:pt x="6438" y="9508"/>
                  </a:cubicBezTo>
                  <a:lnTo>
                    <a:pt x="8907" y="9508"/>
                  </a:lnTo>
                  <a:cubicBezTo>
                    <a:pt x="9073" y="9508"/>
                    <a:pt x="9240" y="9674"/>
                    <a:pt x="9240" y="9875"/>
                  </a:cubicBezTo>
                  <a:lnTo>
                    <a:pt x="9240" y="13110"/>
                  </a:lnTo>
                  <a:cubicBezTo>
                    <a:pt x="9240" y="13310"/>
                    <a:pt x="9407" y="13477"/>
                    <a:pt x="9607" y="13477"/>
                  </a:cubicBezTo>
                  <a:lnTo>
                    <a:pt x="11842" y="13477"/>
                  </a:lnTo>
                  <a:cubicBezTo>
                    <a:pt x="12042" y="13477"/>
                    <a:pt x="12209" y="13310"/>
                    <a:pt x="12209" y="13110"/>
                  </a:cubicBezTo>
                  <a:lnTo>
                    <a:pt x="12209" y="8407"/>
                  </a:lnTo>
                  <a:cubicBezTo>
                    <a:pt x="12209" y="8207"/>
                    <a:pt x="12076" y="7940"/>
                    <a:pt x="11942" y="7773"/>
                  </a:cubicBezTo>
                  <a:lnTo>
                    <a:pt x="7939" y="3770"/>
                  </a:lnTo>
                  <a:cubicBezTo>
                    <a:pt x="7856" y="3703"/>
                    <a:pt x="7756" y="3670"/>
                    <a:pt x="7660" y="3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" name="Google Shape;1847;p36"/>
          <p:cNvGrpSpPr/>
          <p:nvPr/>
        </p:nvGrpSpPr>
        <p:grpSpPr>
          <a:xfrm>
            <a:off x="672633" y="1170080"/>
            <a:ext cx="576874" cy="596343"/>
            <a:chOff x="1942607" y="2123557"/>
            <a:chExt cx="576874" cy="596343"/>
          </a:xfrm>
        </p:grpSpPr>
        <p:sp>
          <p:nvSpPr>
            <p:cNvPr id="1848" name="Google Shape;1848;p36"/>
            <p:cNvSpPr/>
            <p:nvPr/>
          </p:nvSpPr>
          <p:spPr>
            <a:xfrm>
              <a:off x="1942607" y="2137121"/>
              <a:ext cx="576874" cy="582780"/>
            </a:xfrm>
            <a:custGeom>
              <a:avLst/>
              <a:gdLst/>
              <a:ahLst/>
              <a:cxnLst/>
              <a:rect l="l" t="t" r="r" b="b"/>
              <a:pathLst>
                <a:path w="32624" h="32958" extrusionOk="0">
                  <a:moveTo>
                    <a:pt x="16312" y="1"/>
                  </a:moveTo>
                  <a:cubicBezTo>
                    <a:pt x="7306" y="1"/>
                    <a:pt x="1" y="7373"/>
                    <a:pt x="1" y="16479"/>
                  </a:cubicBezTo>
                  <a:cubicBezTo>
                    <a:pt x="1" y="25586"/>
                    <a:pt x="7306" y="32958"/>
                    <a:pt x="16312" y="32958"/>
                  </a:cubicBezTo>
                  <a:cubicBezTo>
                    <a:pt x="25319" y="32958"/>
                    <a:pt x="32624" y="25586"/>
                    <a:pt x="32624" y="16479"/>
                  </a:cubicBezTo>
                  <a:cubicBezTo>
                    <a:pt x="32624" y="7373"/>
                    <a:pt x="25319" y="1"/>
                    <a:pt x="163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6"/>
            <p:cNvSpPr/>
            <p:nvPr/>
          </p:nvSpPr>
          <p:spPr>
            <a:xfrm>
              <a:off x="1942607" y="2123557"/>
              <a:ext cx="550934" cy="550332"/>
            </a:xfrm>
            <a:custGeom>
              <a:avLst/>
              <a:gdLst/>
              <a:ahLst/>
              <a:cxnLst/>
              <a:rect l="l" t="t" r="r" b="b"/>
              <a:pathLst>
                <a:path w="31157" h="31123" extrusionOk="0">
                  <a:moveTo>
                    <a:pt x="15578" y="0"/>
                  </a:moveTo>
                  <a:cubicBezTo>
                    <a:pt x="6972" y="0"/>
                    <a:pt x="1" y="6972"/>
                    <a:pt x="1" y="15578"/>
                  </a:cubicBezTo>
                  <a:cubicBezTo>
                    <a:pt x="1" y="24151"/>
                    <a:pt x="6972" y="31123"/>
                    <a:pt x="15578" y="31123"/>
                  </a:cubicBezTo>
                  <a:cubicBezTo>
                    <a:pt x="24151" y="31123"/>
                    <a:pt x="31156" y="24151"/>
                    <a:pt x="31156" y="15578"/>
                  </a:cubicBezTo>
                  <a:cubicBezTo>
                    <a:pt x="31156" y="6972"/>
                    <a:pt x="24185" y="0"/>
                    <a:pt x="15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6"/>
            <p:cNvSpPr/>
            <p:nvPr/>
          </p:nvSpPr>
          <p:spPr>
            <a:xfrm>
              <a:off x="2082415" y="2265717"/>
              <a:ext cx="270754" cy="266175"/>
            </a:xfrm>
            <a:custGeom>
              <a:avLst/>
              <a:gdLst/>
              <a:ahLst/>
              <a:cxnLst/>
              <a:rect l="l" t="t" r="r" b="b"/>
              <a:pathLst>
                <a:path w="15312" h="15053" extrusionOk="0">
                  <a:moveTo>
                    <a:pt x="7701" y="4103"/>
                  </a:moveTo>
                  <a:cubicBezTo>
                    <a:pt x="9640" y="4103"/>
                    <a:pt x="11208" y="5658"/>
                    <a:pt x="11208" y="7606"/>
                  </a:cubicBezTo>
                  <a:cubicBezTo>
                    <a:pt x="11208" y="9574"/>
                    <a:pt x="9640" y="11142"/>
                    <a:pt x="7706" y="11175"/>
                  </a:cubicBezTo>
                  <a:cubicBezTo>
                    <a:pt x="5738" y="11175"/>
                    <a:pt x="4137" y="9607"/>
                    <a:pt x="4137" y="7639"/>
                  </a:cubicBezTo>
                  <a:cubicBezTo>
                    <a:pt x="4137" y="5705"/>
                    <a:pt x="5704" y="4103"/>
                    <a:pt x="7639" y="4103"/>
                  </a:cubicBezTo>
                  <a:cubicBezTo>
                    <a:pt x="7660" y="4103"/>
                    <a:pt x="7680" y="4103"/>
                    <a:pt x="7701" y="4103"/>
                  </a:cubicBezTo>
                  <a:close/>
                  <a:moveTo>
                    <a:pt x="6939" y="0"/>
                  </a:moveTo>
                  <a:cubicBezTo>
                    <a:pt x="6772" y="0"/>
                    <a:pt x="6605" y="167"/>
                    <a:pt x="6605" y="334"/>
                  </a:cubicBezTo>
                  <a:lnTo>
                    <a:pt x="6505" y="1435"/>
                  </a:lnTo>
                  <a:cubicBezTo>
                    <a:pt x="6505" y="1635"/>
                    <a:pt x="6338" y="1802"/>
                    <a:pt x="6171" y="1868"/>
                  </a:cubicBezTo>
                  <a:lnTo>
                    <a:pt x="5071" y="2269"/>
                  </a:lnTo>
                  <a:cubicBezTo>
                    <a:pt x="5015" y="2291"/>
                    <a:pt x="4952" y="2302"/>
                    <a:pt x="4888" y="2302"/>
                  </a:cubicBezTo>
                  <a:cubicBezTo>
                    <a:pt x="4759" y="2302"/>
                    <a:pt x="4626" y="2258"/>
                    <a:pt x="4537" y="2169"/>
                  </a:cubicBezTo>
                  <a:lnTo>
                    <a:pt x="3736" y="1401"/>
                  </a:lnTo>
                  <a:cubicBezTo>
                    <a:pt x="3680" y="1327"/>
                    <a:pt x="3582" y="1283"/>
                    <a:pt x="3483" y="1283"/>
                  </a:cubicBezTo>
                  <a:cubicBezTo>
                    <a:pt x="3405" y="1283"/>
                    <a:pt x="3328" y="1310"/>
                    <a:pt x="3269" y="1368"/>
                  </a:cubicBezTo>
                  <a:lnTo>
                    <a:pt x="2202" y="2235"/>
                  </a:lnTo>
                  <a:cubicBezTo>
                    <a:pt x="2068" y="2369"/>
                    <a:pt x="2068" y="2569"/>
                    <a:pt x="2168" y="2736"/>
                  </a:cubicBezTo>
                  <a:lnTo>
                    <a:pt x="2802" y="3636"/>
                  </a:lnTo>
                  <a:cubicBezTo>
                    <a:pt x="2902" y="3803"/>
                    <a:pt x="2902" y="4037"/>
                    <a:pt x="2802" y="4170"/>
                  </a:cubicBezTo>
                  <a:lnTo>
                    <a:pt x="2235" y="5204"/>
                  </a:lnTo>
                  <a:cubicBezTo>
                    <a:pt x="2168" y="5371"/>
                    <a:pt x="1935" y="5471"/>
                    <a:pt x="1768" y="5471"/>
                  </a:cubicBezTo>
                  <a:lnTo>
                    <a:pt x="667" y="5371"/>
                  </a:lnTo>
                  <a:cubicBezTo>
                    <a:pt x="647" y="5368"/>
                    <a:pt x="626" y="5366"/>
                    <a:pt x="607" y="5366"/>
                  </a:cubicBezTo>
                  <a:cubicBezTo>
                    <a:pt x="434" y="5366"/>
                    <a:pt x="297" y="5492"/>
                    <a:pt x="267" y="5671"/>
                  </a:cubicBezTo>
                  <a:lnTo>
                    <a:pt x="34" y="7005"/>
                  </a:lnTo>
                  <a:cubicBezTo>
                    <a:pt x="0" y="7206"/>
                    <a:pt x="134" y="7372"/>
                    <a:pt x="300" y="7406"/>
                  </a:cubicBezTo>
                  <a:lnTo>
                    <a:pt x="1401" y="7706"/>
                  </a:lnTo>
                  <a:cubicBezTo>
                    <a:pt x="1568" y="7739"/>
                    <a:pt x="1735" y="7939"/>
                    <a:pt x="1735" y="8106"/>
                  </a:cubicBezTo>
                  <a:lnTo>
                    <a:pt x="1935" y="9240"/>
                  </a:lnTo>
                  <a:cubicBezTo>
                    <a:pt x="2002" y="9441"/>
                    <a:pt x="1902" y="9674"/>
                    <a:pt x="1768" y="9774"/>
                  </a:cubicBezTo>
                  <a:lnTo>
                    <a:pt x="834" y="10408"/>
                  </a:lnTo>
                  <a:cubicBezTo>
                    <a:pt x="701" y="10508"/>
                    <a:pt x="667" y="10708"/>
                    <a:pt x="734" y="10875"/>
                  </a:cubicBezTo>
                  <a:lnTo>
                    <a:pt x="1435" y="12042"/>
                  </a:lnTo>
                  <a:cubicBezTo>
                    <a:pt x="1509" y="12166"/>
                    <a:pt x="1638" y="12235"/>
                    <a:pt x="1768" y="12235"/>
                  </a:cubicBezTo>
                  <a:cubicBezTo>
                    <a:pt x="1813" y="12235"/>
                    <a:pt x="1858" y="12226"/>
                    <a:pt x="1902" y="12209"/>
                  </a:cubicBezTo>
                  <a:lnTo>
                    <a:pt x="2902" y="11709"/>
                  </a:lnTo>
                  <a:cubicBezTo>
                    <a:pt x="2958" y="11687"/>
                    <a:pt x="3025" y="11675"/>
                    <a:pt x="3094" y="11675"/>
                  </a:cubicBezTo>
                  <a:cubicBezTo>
                    <a:pt x="3232" y="11675"/>
                    <a:pt x="3380" y="11720"/>
                    <a:pt x="3469" y="11809"/>
                  </a:cubicBezTo>
                  <a:lnTo>
                    <a:pt x="4337" y="12543"/>
                  </a:lnTo>
                  <a:cubicBezTo>
                    <a:pt x="4503" y="12643"/>
                    <a:pt x="4570" y="12876"/>
                    <a:pt x="4537" y="13076"/>
                  </a:cubicBezTo>
                  <a:lnTo>
                    <a:pt x="4237" y="14144"/>
                  </a:lnTo>
                  <a:cubicBezTo>
                    <a:pt x="4170" y="14311"/>
                    <a:pt x="4303" y="14511"/>
                    <a:pt x="4470" y="14578"/>
                  </a:cubicBezTo>
                  <a:lnTo>
                    <a:pt x="5738" y="15045"/>
                  </a:lnTo>
                  <a:cubicBezTo>
                    <a:pt x="5771" y="15050"/>
                    <a:pt x="5803" y="15053"/>
                    <a:pt x="5835" y="15053"/>
                  </a:cubicBezTo>
                  <a:cubicBezTo>
                    <a:pt x="5992" y="15053"/>
                    <a:pt x="6121" y="14983"/>
                    <a:pt x="6205" y="14844"/>
                  </a:cubicBezTo>
                  <a:lnTo>
                    <a:pt x="6672" y="13844"/>
                  </a:lnTo>
                  <a:cubicBezTo>
                    <a:pt x="6731" y="13694"/>
                    <a:pt x="6898" y="13572"/>
                    <a:pt x="7076" y="13572"/>
                  </a:cubicBezTo>
                  <a:cubicBezTo>
                    <a:pt x="7097" y="13572"/>
                    <a:pt x="7118" y="13573"/>
                    <a:pt x="7139" y="13577"/>
                  </a:cubicBezTo>
                  <a:cubicBezTo>
                    <a:pt x="7139" y="13577"/>
                    <a:pt x="7406" y="13610"/>
                    <a:pt x="7706" y="13610"/>
                  </a:cubicBezTo>
                  <a:cubicBezTo>
                    <a:pt x="8006" y="13610"/>
                    <a:pt x="8273" y="13577"/>
                    <a:pt x="8273" y="13577"/>
                  </a:cubicBezTo>
                  <a:cubicBezTo>
                    <a:pt x="8299" y="13573"/>
                    <a:pt x="8325" y="13570"/>
                    <a:pt x="8350" y="13570"/>
                  </a:cubicBezTo>
                  <a:cubicBezTo>
                    <a:pt x="8522" y="13570"/>
                    <a:pt x="8682" y="13665"/>
                    <a:pt x="8740" y="13810"/>
                  </a:cubicBezTo>
                  <a:lnTo>
                    <a:pt x="9240" y="14844"/>
                  </a:lnTo>
                  <a:cubicBezTo>
                    <a:pt x="9290" y="14968"/>
                    <a:pt x="9413" y="15037"/>
                    <a:pt x="9541" y="15037"/>
                  </a:cubicBezTo>
                  <a:cubicBezTo>
                    <a:pt x="9585" y="15037"/>
                    <a:pt x="9631" y="15028"/>
                    <a:pt x="9674" y="15011"/>
                  </a:cubicBezTo>
                  <a:lnTo>
                    <a:pt x="10941" y="14544"/>
                  </a:lnTo>
                  <a:cubicBezTo>
                    <a:pt x="11142" y="14478"/>
                    <a:pt x="11242" y="14277"/>
                    <a:pt x="11175" y="14111"/>
                  </a:cubicBezTo>
                  <a:lnTo>
                    <a:pt x="10875" y="13043"/>
                  </a:lnTo>
                  <a:cubicBezTo>
                    <a:pt x="10841" y="12843"/>
                    <a:pt x="10908" y="12609"/>
                    <a:pt x="11041" y="12509"/>
                  </a:cubicBezTo>
                  <a:lnTo>
                    <a:pt x="11942" y="11776"/>
                  </a:lnTo>
                  <a:cubicBezTo>
                    <a:pt x="12031" y="11687"/>
                    <a:pt x="12164" y="11642"/>
                    <a:pt x="12293" y="11642"/>
                  </a:cubicBezTo>
                  <a:cubicBezTo>
                    <a:pt x="12357" y="11642"/>
                    <a:pt x="12420" y="11653"/>
                    <a:pt x="12476" y="11675"/>
                  </a:cubicBezTo>
                  <a:lnTo>
                    <a:pt x="13477" y="12142"/>
                  </a:lnTo>
                  <a:cubicBezTo>
                    <a:pt x="13521" y="12160"/>
                    <a:pt x="13571" y="12169"/>
                    <a:pt x="13620" y="12169"/>
                  </a:cubicBezTo>
                  <a:cubicBezTo>
                    <a:pt x="13756" y="12169"/>
                    <a:pt x="13895" y="12107"/>
                    <a:pt x="13944" y="12009"/>
                  </a:cubicBezTo>
                  <a:lnTo>
                    <a:pt x="14644" y="10808"/>
                  </a:lnTo>
                  <a:cubicBezTo>
                    <a:pt x="14711" y="10641"/>
                    <a:pt x="14677" y="10441"/>
                    <a:pt x="14511" y="10341"/>
                  </a:cubicBezTo>
                  <a:lnTo>
                    <a:pt x="13610" y="9707"/>
                  </a:lnTo>
                  <a:cubicBezTo>
                    <a:pt x="13443" y="9607"/>
                    <a:pt x="13376" y="9374"/>
                    <a:pt x="13410" y="9207"/>
                  </a:cubicBezTo>
                  <a:lnTo>
                    <a:pt x="13610" y="8040"/>
                  </a:lnTo>
                  <a:cubicBezTo>
                    <a:pt x="13610" y="7873"/>
                    <a:pt x="13777" y="7673"/>
                    <a:pt x="13944" y="7639"/>
                  </a:cubicBezTo>
                  <a:lnTo>
                    <a:pt x="15044" y="7339"/>
                  </a:lnTo>
                  <a:cubicBezTo>
                    <a:pt x="15211" y="7306"/>
                    <a:pt x="15311" y="7106"/>
                    <a:pt x="15278" y="6939"/>
                  </a:cubicBezTo>
                  <a:lnTo>
                    <a:pt x="15044" y="5571"/>
                  </a:lnTo>
                  <a:cubicBezTo>
                    <a:pt x="15014" y="5422"/>
                    <a:pt x="14878" y="5299"/>
                    <a:pt x="14705" y="5299"/>
                  </a:cubicBezTo>
                  <a:cubicBezTo>
                    <a:pt x="14685" y="5299"/>
                    <a:pt x="14665" y="5301"/>
                    <a:pt x="14644" y="5304"/>
                  </a:cubicBezTo>
                  <a:lnTo>
                    <a:pt x="13543" y="5404"/>
                  </a:lnTo>
                  <a:cubicBezTo>
                    <a:pt x="13526" y="5408"/>
                    <a:pt x="13508" y="5409"/>
                    <a:pt x="13489" y="5409"/>
                  </a:cubicBezTo>
                  <a:cubicBezTo>
                    <a:pt x="13330" y="5409"/>
                    <a:pt x="13136" y="5287"/>
                    <a:pt x="13076" y="5137"/>
                  </a:cubicBezTo>
                  <a:lnTo>
                    <a:pt x="12509" y="4137"/>
                  </a:lnTo>
                  <a:cubicBezTo>
                    <a:pt x="12376" y="4003"/>
                    <a:pt x="12376" y="3736"/>
                    <a:pt x="12509" y="3603"/>
                  </a:cubicBezTo>
                  <a:lnTo>
                    <a:pt x="13143" y="2669"/>
                  </a:lnTo>
                  <a:cubicBezTo>
                    <a:pt x="13243" y="2536"/>
                    <a:pt x="13210" y="2302"/>
                    <a:pt x="13076" y="2202"/>
                  </a:cubicBezTo>
                  <a:lnTo>
                    <a:pt x="12009" y="1335"/>
                  </a:lnTo>
                  <a:cubicBezTo>
                    <a:pt x="11942" y="1268"/>
                    <a:pt x="11850" y="1235"/>
                    <a:pt x="11763" y="1235"/>
                  </a:cubicBezTo>
                  <a:cubicBezTo>
                    <a:pt x="11675" y="1235"/>
                    <a:pt x="11592" y="1268"/>
                    <a:pt x="11542" y="1335"/>
                  </a:cubicBezTo>
                  <a:lnTo>
                    <a:pt x="10741" y="2135"/>
                  </a:lnTo>
                  <a:cubicBezTo>
                    <a:pt x="10652" y="2224"/>
                    <a:pt x="10519" y="2269"/>
                    <a:pt x="10390" y="2269"/>
                  </a:cubicBezTo>
                  <a:cubicBezTo>
                    <a:pt x="10326" y="2269"/>
                    <a:pt x="10263" y="2258"/>
                    <a:pt x="10208" y="2235"/>
                  </a:cubicBezTo>
                  <a:lnTo>
                    <a:pt x="9107" y="1868"/>
                  </a:lnTo>
                  <a:cubicBezTo>
                    <a:pt x="8940" y="1802"/>
                    <a:pt x="8773" y="1602"/>
                    <a:pt x="8773" y="1435"/>
                  </a:cubicBezTo>
                  <a:lnTo>
                    <a:pt x="8673" y="334"/>
                  </a:lnTo>
                  <a:cubicBezTo>
                    <a:pt x="8673" y="134"/>
                    <a:pt x="8506" y="0"/>
                    <a:pt x="8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1" name="Google Shape;1851;p36"/>
          <p:cNvGrpSpPr/>
          <p:nvPr/>
        </p:nvGrpSpPr>
        <p:grpSpPr>
          <a:xfrm>
            <a:off x="741796" y="2617515"/>
            <a:ext cx="585132" cy="604602"/>
            <a:chOff x="658805" y="3032538"/>
            <a:chExt cx="585132" cy="604602"/>
          </a:xfrm>
        </p:grpSpPr>
        <p:sp>
          <p:nvSpPr>
            <p:cNvPr id="1852" name="Google Shape;1852;p36"/>
            <p:cNvSpPr/>
            <p:nvPr/>
          </p:nvSpPr>
          <p:spPr>
            <a:xfrm>
              <a:off x="667064" y="3054943"/>
              <a:ext cx="576874" cy="582196"/>
            </a:xfrm>
            <a:custGeom>
              <a:avLst/>
              <a:gdLst/>
              <a:ahLst/>
              <a:cxnLst/>
              <a:rect l="l" t="t" r="r" b="b"/>
              <a:pathLst>
                <a:path w="32624" h="32925" extrusionOk="0">
                  <a:moveTo>
                    <a:pt x="16312" y="1"/>
                  </a:moveTo>
                  <a:cubicBezTo>
                    <a:pt x="7306" y="1"/>
                    <a:pt x="1" y="7373"/>
                    <a:pt x="1" y="16479"/>
                  </a:cubicBezTo>
                  <a:cubicBezTo>
                    <a:pt x="1" y="25552"/>
                    <a:pt x="7306" y="32924"/>
                    <a:pt x="16312" y="32924"/>
                  </a:cubicBezTo>
                  <a:cubicBezTo>
                    <a:pt x="25319" y="32924"/>
                    <a:pt x="32624" y="25552"/>
                    <a:pt x="32624" y="16479"/>
                  </a:cubicBezTo>
                  <a:cubicBezTo>
                    <a:pt x="32624" y="7373"/>
                    <a:pt x="25319" y="1"/>
                    <a:pt x="163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6"/>
            <p:cNvSpPr/>
            <p:nvPr/>
          </p:nvSpPr>
          <p:spPr>
            <a:xfrm>
              <a:off x="658805" y="3032538"/>
              <a:ext cx="568033" cy="568033"/>
            </a:xfrm>
            <a:custGeom>
              <a:avLst/>
              <a:gdLst/>
              <a:ahLst/>
              <a:cxnLst/>
              <a:rect l="l" t="t" r="r" b="b"/>
              <a:pathLst>
                <a:path w="32124" h="32124" extrusionOk="0">
                  <a:moveTo>
                    <a:pt x="32124" y="16045"/>
                  </a:moveTo>
                  <a:cubicBezTo>
                    <a:pt x="32124" y="24918"/>
                    <a:pt x="24918" y="32123"/>
                    <a:pt x="16045" y="32123"/>
                  </a:cubicBezTo>
                  <a:cubicBezTo>
                    <a:pt x="7172" y="32123"/>
                    <a:pt x="1" y="24918"/>
                    <a:pt x="1" y="16045"/>
                  </a:cubicBezTo>
                  <a:cubicBezTo>
                    <a:pt x="1" y="7172"/>
                    <a:pt x="7172" y="0"/>
                    <a:pt x="16045" y="0"/>
                  </a:cubicBezTo>
                  <a:cubicBezTo>
                    <a:pt x="24918" y="0"/>
                    <a:pt x="32124" y="7172"/>
                    <a:pt x="32124" y="16045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6"/>
            <p:cNvSpPr/>
            <p:nvPr/>
          </p:nvSpPr>
          <p:spPr>
            <a:xfrm>
              <a:off x="667064" y="3040796"/>
              <a:ext cx="550934" cy="550916"/>
            </a:xfrm>
            <a:custGeom>
              <a:avLst/>
              <a:gdLst/>
              <a:ahLst/>
              <a:cxnLst/>
              <a:rect l="l" t="t" r="r" b="b"/>
              <a:pathLst>
                <a:path w="31157" h="31156" extrusionOk="0">
                  <a:moveTo>
                    <a:pt x="15578" y="0"/>
                  </a:moveTo>
                  <a:cubicBezTo>
                    <a:pt x="7006" y="0"/>
                    <a:pt x="1" y="6972"/>
                    <a:pt x="1" y="15578"/>
                  </a:cubicBezTo>
                  <a:cubicBezTo>
                    <a:pt x="1" y="24184"/>
                    <a:pt x="7006" y="31156"/>
                    <a:pt x="15578" y="31156"/>
                  </a:cubicBezTo>
                  <a:cubicBezTo>
                    <a:pt x="24185" y="31156"/>
                    <a:pt x="31156" y="24184"/>
                    <a:pt x="31156" y="15578"/>
                  </a:cubicBezTo>
                  <a:cubicBezTo>
                    <a:pt x="31156" y="6972"/>
                    <a:pt x="24185" y="0"/>
                    <a:pt x="15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6"/>
            <p:cNvSpPr/>
            <p:nvPr/>
          </p:nvSpPr>
          <p:spPr>
            <a:xfrm>
              <a:off x="795687" y="3184099"/>
              <a:ext cx="293687" cy="264939"/>
            </a:xfrm>
            <a:custGeom>
              <a:avLst/>
              <a:gdLst/>
              <a:ahLst/>
              <a:cxnLst/>
              <a:rect l="l" t="t" r="r" b="b"/>
              <a:pathLst>
                <a:path w="13277" h="11976" extrusionOk="0">
                  <a:moveTo>
                    <a:pt x="701" y="0"/>
                  </a:moveTo>
                  <a:lnTo>
                    <a:pt x="0" y="1201"/>
                  </a:lnTo>
                  <a:lnTo>
                    <a:pt x="434" y="1201"/>
                  </a:lnTo>
                  <a:lnTo>
                    <a:pt x="434" y="11542"/>
                  </a:lnTo>
                  <a:lnTo>
                    <a:pt x="12109" y="11542"/>
                  </a:lnTo>
                  <a:lnTo>
                    <a:pt x="12109" y="11975"/>
                  </a:lnTo>
                  <a:lnTo>
                    <a:pt x="13276" y="11275"/>
                  </a:lnTo>
                  <a:lnTo>
                    <a:pt x="12109" y="10608"/>
                  </a:lnTo>
                  <a:lnTo>
                    <a:pt x="12109" y="11008"/>
                  </a:lnTo>
                  <a:lnTo>
                    <a:pt x="11442" y="11008"/>
                  </a:lnTo>
                  <a:lnTo>
                    <a:pt x="11442" y="1768"/>
                  </a:lnTo>
                  <a:lnTo>
                    <a:pt x="9240" y="1768"/>
                  </a:lnTo>
                  <a:lnTo>
                    <a:pt x="9240" y="11008"/>
                  </a:lnTo>
                  <a:lnTo>
                    <a:pt x="8807" y="11008"/>
                  </a:lnTo>
                  <a:lnTo>
                    <a:pt x="8807" y="5771"/>
                  </a:lnTo>
                  <a:lnTo>
                    <a:pt x="6638" y="5771"/>
                  </a:lnTo>
                  <a:lnTo>
                    <a:pt x="6638" y="11008"/>
                  </a:lnTo>
                  <a:lnTo>
                    <a:pt x="6205" y="11008"/>
                  </a:lnTo>
                  <a:lnTo>
                    <a:pt x="6205" y="4270"/>
                  </a:lnTo>
                  <a:lnTo>
                    <a:pt x="4037" y="4270"/>
                  </a:lnTo>
                  <a:lnTo>
                    <a:pt x="4037" y="11008"/>
                  </a:lnTo>
                  <a:lnTo>
                    <a:pt x="3603" y="11008"/>
                  </a:lnTo>
                  <a:lnTo>
                    <a:pt x="3603" y="6638"/>
                  </a:lnTo>
                  <a:lnTo>
                    <a:pt x="1401" y="6638"/>
                  </a:lnTo>
                  <a:lnTo>
                    <a:pt x="1401" y="11008"/>
                  </a:lnTo>
                  <a:lnTo>
                    <a:pt x="968" y="11008"/>
                  </a:lnTo>
                  <a:lnTo>
                    <a:pt x="968" y="1201"/>
                  </a:lnTo>
                  <a:lnTo>
                    <a:pt x="1368" y="12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6" name="Google Shape;1856;p36"/>
          <p:cNvGrpSpPr/>
          <p:nvPr/>
        </p:nvGrpSpPr>
        <p:grpSpPr>
          <a:xfrm>
            <a:off x="7895525" y="3032554"/>
            <a:ext cx="585716" cy="604602"/>
            <a:chOff x="6176762" y="2746467"/>
            <a:chExt cx="585716" cy="604602"/>
          </a:xfrm>
        </p:grpSpPr>
        <p:sp>
          <p:nvSpPr>
            <p:cNvPr id="1857" name="Google Shape;1857;p36"/>
            <p:cNvSpPr/>
            <p:nvPr/>
          </p:nvSpPr>
          <p:spPr>
            <a:xfrm>
              <a:off x="6185604" y="2768890"/>
              <a:ext cx="576874" cy="582179"/>
            </a:xfrm>
            <a:custGeom>
              <a:avLst/>
              <a:gdLst/>
              <a:ahLst/>
              <a:cxnLst/>
              <a:rect l="l" t="t" r="r" b="b"/>
              <a:pathLst>
                <a:path w="32624" h="32924" extrusionOk="0">
                  <a:moveTo>
                    <a:pt x="16312" y="0"/>
                  </a:moveTo>
                  <a:cubicBezTo>
                    <a:pt x="7306" y="0"/>
                    <a:pt x="1" y="7372"/>
                    <a:pt x="1" y="16479"/>
                  </a:cubicBezTo>
                  <a:cubicBezTo>
                    <a:pt x="1" y="25552"/>
                    <a:pt x="7306" y="32924"/>
                    <a:pt x="16312" y="32924"/>
                  </a:cubicBezTo>
                  <a:cubicBezTo>
                    <a:pt x="25319" y="32924"/>
                    <a:pt x="32624" y="25552"/>
                    <a:pt x="32624" y="16479"/>
                  </a:cubicBezTo>
                  <a:cubicBezTo>
                    <a:pt x="32624" y="7372"/>
                    <a:pt x="25319" y="0"/>
                    <a:pt x="16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6"/>
            <p:cNvSpPr/>
            <p:nvPr/>
          </p:nvSpPr>
          <p:spPr>
            <a:xfrm>
              <a:off x="6176762" y="2746467"/>
              <a:ext cx="568033" cy="568033"/>
            </a:xfrm>
            <a:custGeom>
              <a:avLst/>
              <a:gdLst/>
              <a:ahLst/>
              <a:cxnLst/>
              <a:rect l="l" t="t" r="r" b="b"/>
              <a:pathLst>
                <a:path w="32124" h="32124" extrusionOk="0">
                  <a:moveTo>
                    <a:pt x="32123" y="16079"/>
                  </a:moveTo>
                  <a:cubicBezTo>
                    <a:pt x="32123" y="24918"/>
                    <a:pt x="24951" y="32124"/>
                    <a:pt x="16078" y="32124"/>
                  </a:cubicBezTo>
                  <a:cubicBezTo>
                    <a:pt x="7205" y="32124"/>
                    <a:pt x="0" y="24918"/>
                    <a:pt x="0" y="16079"/>
                  </a:cubicBezTo>
                  <a:cubicBezTo>
                    <a:pt x="0" y="7206"/>
                    <a:pt x="7205" y="1"/>
                    <a:pt x="16078" y="1"/>
                  </a:cubicBezTo>
                  <a:cubicBezTo>
                    <a:pt x="24951" y="1"/>
                    <a:pt x="32123" y="7206"/>
                    <a:pt x="32123" y="160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6"/>
            <p:cNvSpPr/>
            <p:nvPr/>
          </p:nvSpPr>
          <p:spPr>
            <a:xfrm>
              <a:off x="6185604" y="2755309"/>
              <a:ext cx="550934" cy="550350"/>
            </a:xfrm>
            <a:custGeom>
              <a:avLst/>
              <a:gdLst/>
              <a:ahLst/>
              <a:cxnLst/>
              <a:rect l="l" t="t" r="r" b="b"/>
              <a:pathLst>
                <a:path w="31157" h="31124" extrusionOk="0">
                  <a:moveTo>
                    <a:pt x="15578" y="1"/>
                  </a:moveTo>
                  <a:cubicBezTo>
                    <a:pt x="6972" y="1"/>
                    <a:pt x="1" y="6973"/>
                    <a:pt x="1" y="15545"/>
                  </a:cubicBezTo>
                  <a:cubicBezTo>
                    <a:pt x="1" y="24152"/>
                    <a:pt x="6972" y="31123"/>
                    <a:pt x="15578" y="31123"/>
                  </a:cubicBezTo>
                  <a:cubicBezTo>
                    <a:pt x="24185" y="31123"/>
                    <a:pt x="31156" y="24152"/>
                    <a:pt x="31156" y="15545"/>
                  </a:cubicBezTo>
                  <a:cubicBezTo>
                    <a:pt x="31156" y="6973"/>
                    <a:pt x="24185" y="1"/>
                    <a:pt x="15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6"/>
            <p:cNvSpPr/>
            <p:nvPr/>
          </p:nvSpPr>
          <p:spPr>
            <a:xfrm>
              <a:off x="6449870" y="2902791"/>
              <a:ext cx="53101" cy="53684"/>
            </a:xfrm>
            <a:custGeom>
              <a:avLst/>
              <a:gdLst/>
              <a:ahLst/>
              <a:cxnLst/>
              <a:rect l="l" t="t" r="r" b="b"/>
              <a:pathLst>
                <a:path w="3003" h="3036" extrusionOk="0">
                  <a:moveTo>
                    <a:pt x="1502" y="0"/>
                  </a:moveTo>
                  <a:cubicBezTo>
                    <a:pt x="701" y="0"/>
                    <a:pt x="1" y="667"/>
                    <a:pt x="1" y="1501"/>
                  </a:cubicBezTo>
                  <a:cubicBezTo>
                    <a:pt x="1" y="2335"/>
                    <a:pt x="668" y="3036"/>
                    <a:pt x="1502" y="3036"/>
                  </a:cubicBezTo>
                  <a:cubicBezTo>
                    <a:pt x="2302" y="3036"/>
                    <a:pt x="3003" y="2369"/>
                    <a:pt x="3003" y="1501"/>
                  </a:cubicBezTo>
                  <a:cubicBezTo>
                    <a:pt x="3003" y="701"/>
                    <a:pt x="2336" y="0"/>
                    <a:pt x="1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6"/>
            <p:cNvSpPr/>
            <p:nvPr/>
          </p:nvSpPr>
          <p:spPr>
            <a:xfrm>
              <a:off x="6400320" y="2991263"/>
              <a:ext cx="121532" cy="166940"/>
            </a:xfrm>
            <a:custGeom>
              <a:avLst/>
              <a:gdLst/>
              <a:ahLst/>
              <a:cxnLst/>
              <a:rect l="l" t="t" r="r" b="b"/>
              <a:pathLst>
                <a:path w="6873" h="9441" extrusionOk="0">
                  <a:moveTo>
                    <a:pt x="3236" y="1"/>
                  </a:moveTo>
                  <a:cubicBezTo>
                    <a:pt x="2169" y="1"/>
                    <a:pt x="1201" y="201"/>
                    <a:pt x="568" y="1469"/>
                  </a:cubicBezTo>
                  <a:lnTo>
                    <a:pt x="1" y="2569"/>
                  </a:lnTo>
                  <a:lnTo>
                    <a:pt x="167" y="2636"/>
                  </a:lnTo>
                  <a:lnTo>
                    <a:pt x="734" y="1569"/>
                  </a:lnTo>
                  <a:cubicBezTo>
                    <a:pt x="1035" y="968"/>
                    <a:pt x="1402" y="601"/>
                    <a:pt x="1635" y="601"/>
                  </a:cubicBezTo>
                  <a:cubicBezTo>
                    <a:pt x="1802" y="601"/>
                    <a:pt x="1935" y="801"/>
                    <a:pt x="1935" y="1235"/>
                  </a:cubicBezTo>
                  <a:cubicBezTo>
                    <a:pt x="1935" y="1435"/>
                    <a:pt x="1902" y="1702"/>
                    <a:pt x="1835" y="2002"/>
                  </a:cubicBezTo>
                  <a:lnTo>
                    <a:pt x="1368" y="4637"/>
                  </a:lnTo>
                  <a:cubicBezTo>
                    <a:pt x="1235" y="5305"/>
                    <a:pt x="1035" y="6272"/>
                    <a:pt x="1035" y="7139"/>
                  </a:cubicBezTo>
                  <a:cubicBezTo>
                    <a:pt x="1035" y="8640"/>
                    <a:pt x="2202" y="9441"/>
                    <a:pt x="3436" y="9441"/>
                  </a:cubicBezTo>
                  <a:cubicBezTo>
                    <a:pt x="4437" y="9441"/>
                    <a:pt x="5471" y="8907"/>
                    <a:pt x="6038" y="7873"/>
                  </a:cubicBezTo>
                  <a:lnTo>
                    <a:pt x="6872" y="6205"/>
                  </a:lnTo>
                  <a:lnTo>
                    <a:pt x="6705" y="6105"/>
                  </a:lnTo>
                  <a:lnTo>
                    <a:pt x="6038" y="7406"/>
                  </a:lnTo>
                  <a:cubicBezTo>
                    <a:pt x="5738" y="7973"/>
                    <a:pt x="5171" y="8307"/>
                    <a:pt x="4671" y="8307"/>
                  </a:cubicBezTo>
                  <a:cubicBezTo>
                    <a:pt x="4204" y="8307"/>
                    <a:pt x="3837" y="8007"/>
                    <a:pt x="3837" y="7406"/>
                  </a:cubicBezTo>
                  <a:cubicBezTo>
                    <a:pt x="3837" y="7239"/>
                    <a:pt x="3870" y="7039"/>
                    <a:pt x="3903" y="6839"/>
                  </a:cubicBezTo>
                  <a:lnTo>
                    <a:pt x="4404" y="5138"/>
                  </a:lnTo>
                  <a:cubicBezTo>
                    <a:pt x="4604" y="4271"/>
                    <a:pt x="5438" y="1068"/>
                    <a:pt x="5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2" name="Google Shape;1862;p36"/>
          <p:cNvSpPr txBox="1"/>
          <p:nvPr/>
        </p:nvSpPr>
        <p:spPr>
          <a:xfrm>
            <a:off x="931189" y="1723122"/>
            <a:ext cx="17871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Split “Price” column from all </a:t>
            </a:r>
            <a:r>
              <a:rPr lang="en-US" dirty="0" smtClean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other columns </a:t>
            </a:r>
            <a:endParaRPr dirty="0">
              <a:solidFill>
                <a:srgbClr val="000000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1863" name="Google Shape;1863;p36"/>
          <p:cNvSpPr txBox="1"/>
          <p:nvPr/>
        </p:nvSpPr>
        <p:spPr>
          <a:xfrm>
            <a:off x="6451415" y="203236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>
              <a:lnSpc>
                <a:spcPct val="115000"/>
              </a:lnSpc>
              <a:spcAft>
                <a:spcPts val="1600"/>
              </a:spcAft>
            </a:pPr>
            <a:r>
              <a:rPr lang="en-US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dividing the dataset to train and test groups</a:t>
            </a:r>
            <a:endParaRPr dirty="0">
              <a:solidFill>
                <a:srgbClr val="000000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1864" name="Google Shape;1864;p36"/>
          <p:cNvSpPr txBox="1"/>
          <p:nvPr/>
        </p:nvSpPr>
        <p:spPr>
          <a:xfrm>
            <a:off x="1074478" y="3140351"/>
            <a:ext cx="17871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Use scaler for X and normalize y</a:t>
            </a:r>
            <a:endParaRPr dirty="0">
              <a:solidFill>
                <a:srgbClr val="000000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5" name="Google Shape;1865;p36"/>
          <p:cNvSpPr txBox="1"/>
          <p:nvPr/>
        </p:nvSpPr>
        <p:spPr>
          <a:xfrm>
            <a:off x="6327698" y="3566207"/>
            <a:ext cx="1824349" cy="671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>
              <a:lnSpc>
                <a:spcPct val="115000"/>
              </a:lnSpc>
              <a:spcAft>
                <a:spcPts val="1600"/>
              </a:spcAft>
            </a:pPr>
            <a:r>
              <a:rPr lang="en-US" dirty="0" smtClean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Search </a:t>
            </a:r>
            <a:r>
              <a:rPr lang="en-US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for the fittest </a:t>
            </a:r>
            <a:r>
              <a:rPr lang="en-US" dirty="0" smtClean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model </a:t>
            </a:r>
            <a:r>
              <a:rPr lang="en-US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to our data</a:t>
            </a:r>
            <a:endParaRPr dirty="0">
              <a:solidFill>
                <a:srgbClr val="000000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grpSp>
        <p:nvGrpSpPr>
          <p:cNvPr id="1866" name="Google Shape;1866;p36"/>
          <p:cNvGrpSpPr/>
          <p:nvPr/>
        </p:nvGrpSpPr>
        <p:grpSpPr>
          <a:xfrm>
            <a:off x="3879056" y="1304959"/>
            <a:ext cx="1399421" cy="1539521"/>
            <a:chOff x="3879056" y="1304959"/>
            <a:chExt cx="1399421" cy="1539521"/>
          </a:xfrm>
        </p:grpSpPr>
        <p:sp>
          <p:nvSpPr>
            <p:cNvPr id="1867" name="Google Shape;1867;p36"/>
            <p:cNvSpPr/>
            <p:nvPr/>
          </p:nvSpPr>
          <p:spPr>
            <a:xfrm>
              <a:off x="3879056" y="1955033"/>
              <a:ext cx="1399413" cy="568860"/>
            </a:xfrm>
            <a:custGeom>
              <a:avLst/>
              <a:gdLst/>
              <a:ahLst/>
              <a:cxnLst/>
              <a:rect l="l" t="t" r="r" b="b"/>
              <a:pathLst>
                <a:path w="84595" h="34393" extrusionOk="0">
                  <a:moveTo>
                    <a:pt x="42631" y="1"/>
                  </a:moveTo>
                  <a:lnTo>
                    <a:pt x="0" y="15179"/>
                  </a:lnTo>
                  <a:lnTo>
                    <a:pt x="42230" y="34392"/>
                  </a:lnTo>
                  <a:lnTo>
                    <a:pt x="84594" y="15112"/>
                  </a:lnTo>
                  <a:lnTo>
                    <a:pt x="42631" y="1"/>
                  </a:lnTo>
                  <a:close/>
                </a:path>
              </a:pathLst>
            </a:custGeom>
            <a:solidFill>
              <a:srgbClr val="D99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6"/>
            <p:cNvSpPr/>
            <p:nvPr/>
          </p:nvSpPr>
          <p:spPr>
            <a:xfrm>
              <a:off x="3879056" y="2206118"/>
              <a:ext cx="699152" cy="638361"/>
            </a:xfrm>
            <a:custGeom>
              <a:avLst/>
              <a:gdLst/>
              <a:ahLst/>
              <a:cxnLst/>
              <a:rect l="l" t="t" r="r" b="b"/>
              <a:pathLst>
                <a:path w="42264" h="38595" extrusionOk="0">
                  <a:moveTo>
                    <a:pt x="0" y="1"/>
                  </a:moveTo>
                  <a:lnTo>
                    <a:pt x="0" y="18080"/>
                  </a:lnTo>
                  <a:lnTo>
                    <a:pt x="42264" y="38595"/>
                  </a:lnTo>
                  <a:lnTo>
                    <a:pt x="42264" y="38595"/>
                  </a:lnTo>
                  <a:lnTo>
                    <a:pt x="42230" y="192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4576546" y="2205010"/>
              <a:ext cx="701931" cy="639469"/>
            </a:xfrm>
            <a:custGeom>
              <a:avLst/>
              <a:gdLst/>
              <a:ahLst/>
              <a:cxnLst/>
              <a:rect l="l" t="t" r="r" b="b"/>
              <a:pathLst>
                <a:path w="42432" h="38662" extrusionOk="0">
                  <a:moveTo>
                    <a:pt x="42431" y="1"/>
                  </a:moveTo>
                  <a:lnTo>
                    <a:pt x="67" y="19281"/>
                  </a:lnTo>
                  <a:lnTo>
                    <a:pt x="1" y="38662"/>
                  </a:lnTo>
                  <a:lnTo>
                    <a:pt x="1" y="38662"/>
                  </a:lnTo>
                  <a:lnTo>
                    <a:pt x="42431" y="18080"/>
                  </a:lnTo>
                  <a:lnTo>
                    <a:pt x="42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0" name="Google Shape;1870;p36"/>
            <p:cNvGrpSpPr/>
            <p:nvPr/>
          </p:nvGrpSpPr>
          <p:grpSpPr>
            <a:xfrm>
              <a:off x="4367869" y="1304959"/>
              <a:ext cx="419118" cy="1036298"/>
              <a:chOff x="4475947" y="1177357"/>
              <a:chExt cx="458002" cy="1132567"/>
            </a:xfrm>
          </p:grpSpPr>
          <p:sp>
            <p:nvSpPr>
              <p:cNvPr id="1871" name="Google Shape;1871;p36"/>
              <p:cNvSpPr/>
              <p:nvPr/>
            </p:nvSpPr>
            <p:spPr>
              <a:xfrm rot="10800000">
                <a:off x="4701610" y="1177357"/>
                <a:ext cx="229076" cy="1000654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13410" extrusionOk="0">
                    <a:moveTo>
                      <a:pt x="0" y="0"/>
                    </a:moveTo>
                    <a:lnTo>
                      <a:pt x="0" y="5037"/>
                    </a:lnTo>
                    <a:lnTo>
                      <a:pt x="3069" y="13410"/>
                    </a:lnTo>
                    <a:lnTo>
                      <a:pt x="3069" y="17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36"/>
              <p:cNvSpPr/>
              <p:nvPr/>
            </p:nvSpPr>
            <p:spPr>
              <a:xfrm rot="10800000">
                <a:off x="4475947" y="2045993"/>
                <a:ext cx="458002" cy="263931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3537" extrusionOk="0">
                    <a:moveTo>
                      <a:pt x="3069" y="0"/>
                    </a:moveTo>
                    <a:lnTo>
                      <a:pt x="0" y="1768"/>
                    </a:lnTo>
                    <a:lnTo>
                      <a:pt x="3069" y="3536"/>
                    </a:lnTo>
                    <a:lnTo>
                      <a:pt x="6138" y="1768"/>
                    </a:lnTo>
                    <a:lnTo>
                      <a:pt x="30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36"/>
              <p:cNvSpPr/>
              <p:nvPr/>
            </p:nvSpPr>
            <p:spPr>
              <a:xfrm rot="10800000" flipH="1">
                <a:off x="4476725" y="1177357"/>
                <a:ext cx="229076" cy="1000654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13410" extrusionOk="0">
                    <a:moveTo>
                      <a:pt x="0" y="0"/>
                    </a:moveTo>
                    <a:lnTo>
                      <a:pt x="0" y="5037"/>
                    </a:lnTo>
                    <a:lnTo>
                      <a:pt x="3069" y="13410"/>
                    </a:lnTo>
                    <a:lnTo>
                      <a:pt x="3069" y="17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74" name="Google Shape;1874;p36"/>
            <p:cNvSpPr/>
            <p:nvPr/>
          </p:nvSpPr>
          <p:spPr>
            <a:xfrm>
              <a:off x="4326781" y="2199253"/>
              <a:ext cx="490449" cy="131985"/>
            </a:xfrm>
            <a:custGeom>
              <a:avLst/>
              <a:gdLst/>
              <a:ahLst/>
              <a:cxnLst/>
              <a:rect l="l" t="t" r="r" b="b"/>
              <a:pathLst>
                <a:path w="72019" h="19381" extrusionOk="0">
                  <a:moveTo>
                    <a:pt x="4938" y="1"/>
                  </a:moveTo>
                  <a:lnTo>
                    <a:pt x="1" y="1802"/>
                  </a:lnTo>
                  <a:lnTo>
                    <a:pt x="36527" y="19381"/>
                  </a:lnTo>
                  <a:lnTo>
                    <a:pt x="72019" y="2235"/>
                  </a:lnTo>
                  <a:lnTo>
                    <a:pt x="67182" y="434"/>
                  </a:lnTo>
                  <a:lnTo>
                    <a:pt x="36460" y="15245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14946" y="721236"/>
            <a:ext cx="712566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latin typeface="Fira Sans Extra Condensed Medium" panose="020B0604020202020204" charset="0"/>
              </a:rPr>
              <a:t>In </a:t>
            </a:r>
            <a:r>
              <a:rPr lang="en-US" dirty="0">
                <a:latin typeface="Fira Sans Extra Condensed Medium" panose="020B0604020202020204" charset="0"/>
              </a:rPr>
              <a:t>this step we had the final data set, but we need to take care of a few things before going to predict.</a:t>
            </a:r>
            <a:endParaRPr lang="he-IL" dirty="0">
              <a:latin typeface="Fira Sans Extra Condensed Medium" panose="020B0604020202020204" charset="0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32" y="4053705"/>
            <a:ext cx="1613319" cy="958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6"/>
          <p:cNvSpPr txBox="1">
            <a:spLocks noGrp="1"/>
          </p:cNvSpPr>
          <p:nvPr>
            <p:ph type="title"/>
          </p:nvPr>
        </p:nvSpPr>
        <p:spPr>
          <a:xfrm>
            <a:off x="2050095" y="152446"/>
            <a:ext cx="4838711" cy="7292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 dirty="0" smtClean="0"/>
              <a:t>Machine Learning</a:t>
            </a:r>
            <a:endParaRPr sz="4200" dirty="0"/>
          </a:p>
        </p:txBody>
      </p:sp>
      <p:sp>
        <p:nvSpPr>
          <p:cNvPr id="7" name="TextBox 6"/>
          <p:cNvSpPr txBox="1"/>
          <p:nvPr/>
        </p:nvSpPr>
        <p:spPr>
          <a:xfrm>
            <a:off x="2820133" y="881734"/>
            <a:ext cx="329863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Fira Sans Extra Condensed Medium" panose="020B0604020202020204" charset="0"/>
              </a:rPr>
              <a:t>To know what model to choose, you need first to understand what do you want to predict</a:t>
            </a:r>
            <a:endParaRPr lang="he-IL" dirty="0">
              <a:latin typeface="Fira Sans Extra Condensed Medium" panose="020B0604020202020204" charset="0"/>
            </a:endParaRP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467" y="1038965"/>
            <a:ext cx="1977510" cy="1749136"/>
          </a:xfrm>
          <a:prstGeom prst="rect">
            <a:avLst/>
          </a:prstGeom>
        </p:spPr>
      </p:pic>
      <p:sp>
        <p:nvSpPr>
          <p:cNvPr id="9" name="חץ למטה 8"/>
          <p:cNvSpPr/>
          <p:nvPr/>
        </p:nvSpPr>
        <p:spPr>
          <a:xfrm>
            <a:off x="4198168" y="1473706"/>
            <a:ext cx="542562" cy="42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3008953" y="1942639"/>
            <a:ext cx="2920992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latin typeface="Fira Sans Extra Condensed Medium" panose="020B0604020202020204" charset="0"/>
              </a:rPr>
              <a:t>In our case: we want to predict the price</a:t>
            </a:r>
            <a:endParaRPr lang="he-IL" dirty="0">
              <a:latin typeface="Fira Sans Extra Condensed Medium" panose="020B0604020202020204" charset="0"/>
            </a:endParaRPr>
          </a:p>
        </p:txBody>
      </p:sp>
      <p:sp>
        <p:nvSpPr>
          <p:cNvPr id="14" name="חץ למטה 13"/>
          <p:cNvSpPr/>
          <p:nvPr/>
        </p:nvSpPr>
        <p:spPr>
          <a:xfrm>
            <a:off x="4198168" y="2359001"/>
            <a:ext cx="542562" cy="42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5" name="מחבר חץ ישר 14"/>
          <p:cNvCxnSpPr>
            <a:stCxn id="10" idx="3"/>
            <a:endCxn id="8" idx="1"/>
          </p:cNvCxnSpPr>
          <p:nvPr/>
        </p:nvCxnSpPr>
        <p:spPr>
          <a:xfrm flipV="1">
            <a:off x="5929945" y="1913533"/>
            <a:ext cx="725522" cy="18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61635" y="2892923"/>
            <a:ext cx="321562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>
                <a:latin typeface="Fira Sans Extra Condensed Medium" panose="020B0604020202020204" charset="0"/>
              </a:rPr>
              <a:t>Now we know that linear regression is the model that </a:t>
            </a:r>
            <a:r>
              <a:rPr lang="en-US" sz="1200" dirty="0" smtClean="0">
                <a:latin typeface="Fira Sans Extra Condensed Medium" panose="020B0604020202020204" charset="0"/>
              </a:rPr>
              <a:t>we </a:t>
            </a:r>
            <a:r>
              <a:rPr lang="en-US" sz="1200" dirty="0">
                <a:latin typeface="Fira Sans Extra Condensed Medium" panose="020B0604020202020204" charset="0"/>
              </a:rPr>
              <a:t>want to check.</a:t>
            </a:r>
          </a:p>
          <a:p>
            <a:pPr algn="ctr"/>
            <a:r>
              <a:rPr lang="en-US" sz="1200" dirty="0" smtClean="0">
                <a:latin typeface="Fira Sans Extra Condensed Medium" panose="020B0604020202020204" charset="0"/>
              </a:rPr>
              <a:t> </a:t>
            </a:r>
            <a:r>
              <a:rPr lang="en-US" sz="1200" dirty="0">
                <a:latin typeface="Fira Sans Extra Condensed Medium" panose="020B0604020202020204" charset="0"/>
              </a:rPr>
              <a:t>however, we want to try another model to compare between</a:t>
            </a:r>
            <a:r>
              <a:rPr lang="en-US" sz="1200" dirty="0" smtClean="0">
                <a:latin typeface="Fira Sans Extra Condensed Medium" panose="020B0604020202020204" charset="0"/>
              </a:rPr>
              <a:t>. </a:t>
            </a:r>
            <a:endParaRPr lang="en-US" sz="1200" dirty="0">
              <a:latin typeface="Fira Sans Extra Condensed Medium" panose="020B0604020202020204" charset="0"/>
            </a:endParaRPr>
          </a:p>
        </p:txBody>
      </p:sp>
      <p:grpSp>
        <p:nvGrpSpPr>
          <p:cNvPr id="20" name="Google Shape;1133;p30"/>
          <p:cNvGrpSpPr/>
          <p:nvPr/>
        </p:nvGrpSpPr>
        <p:grpSpPr>
          <a:xfrm>
            <a:off x="103142" y="2088356"/>
            <a:ext cx="1334106" cy="3055144"/>
            <a:chOff x="3398356" y="2103761"/>
            <a:chExt cx="1334106" cy="3055144"/>
          </a:xfrm>
        </p:grpSpPr>
        <p:sp>
          <p:nvSpPr>
            <p:cNvPr id="21" name="Google Shape;1134;p30"/>
            <p:cNvSpPr/>
            <p:nvPr/>
          </p:nvSpPr>
          <p:spPr>
            <a:xfrm>
              <a:off x="3398356" y="2176303"/>
              <a:ext cx="1334106" cy="2982204"/>
            </a:xfrm>
            <a:custGeom>
              <a:avLst/>
              <a:gdLst/>
              <a:ahLst/>
              <a:cxnLst/>
              <a:rect l="l" t="t" r="r" b="b"/>
              <a:pathLst>
                <a:path w="78523" h="175527" extrusionOk="0">
                  <a:moveTo>
                    <a:pt x="0" y="1"/>
                  </a:moveTo>
                  <a:lnTo>
                    <a:pt x="0" y="175527"/>
                  </a:lnTo>
                  <a:lnTo>
                    <a:pt x="78523" y="175527"/>
                  </a:lnTo>
                  <a:lnTo>
                    <a:pt x="78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35;p30"/>
            <p:cNvSpPr/>
            <p:nvPr/>
          </p:nvSpPr>
          <p:spPr>
            <a:xfrm>
              <a:off x="3398356" y="2176303"/>
              <a:ext cx="1334106" cy="2982204"/>
            </a:xfrm>
            <a:custGeom>
              <a:avLst/>
              <a:gdLst/>
              <a:ahLst/>
              <a:cxnLst/>
              <a:rect l="l" t="t" r="r" b="b"/>
              <a:pathLst>
                <a:path w="78523" h="175527" extrusionOk="0">
                  <a:moveTo>
                    <a:pt x="78523" y="1"/>
                  </a:moveTo>
                  <a:lnTo>
                    <a:pt x="0" y="175527"/>
                  </a:lnTo>
                  <a:lnTo>
                    <a:pt x="78523" y="175527"/>
                  </a:lnTo>
                  <a:lnTo>
                    <a:pt x="785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36;p30"/>
            <p:cNvSpPr/>
            <p:nvPr/>
          </p:nvSpPr>
          <p:spPr>
            <a:xfrm>
              <a:off x="3530985" y="2342952"/>
              <a:ext cx="304359" cy="518586"/>
            </a:xfrm>
            <a:custGeom>
              <a:avLst/>
              <a:gdLst/>
              <a:ahLst/>
              <a:cxnLst/>
              <a:rect l="l" t="t" r="r" b="b"/>
              <a:pathLst>
                <a:path w="17914" h="30523" extrusionOk="0">
                  <a:moveTo>
                    <a:pt x="1" y="1"/>
                  </a:moveTo>
                  <a:lnTo>
                    <a:pt x="1" y="30523"/>
                  </a:lnTo>
                  <a:lnTo>
                    <a:pt x="17913" y="30523"/>
                  </a:lnTo>
                  <a:lnTo>
                    <a:pt x="17913" y="1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37;p30"/>
            <p:cNvSpPr/>
            <p:nvPr/>
          </p:nvSpPr>
          <p:spPr>
            <a:xfrm>
              <a:off x="3551394" y="2364499"/>
              <a:ext cx="260151" cy="475516"/>
            </a:xfrm>
            <a:custGeom>
              <a:avLst/>
              <a:gdLst/>
              <a:ahLst/>
              <a:cxnLst/>
              <a:rect l="l" t="t" r="r" b="b"/>
              <a:pathLst>
                <a:path w="15312" h="27988" extrusionOk="0">
                  <a:moveTo>
                    <a:pt x="1" y="1"/>
                  </a:moveTo>
                  <a:lnTo>
                    <a:pt x="1" y="27987"/>
                  </a:lnTo>
                  <a:lnTo>
                    <a:pt x="15311" y="27987"/>
                  </a:lnTo>
                  <a:lnTo>
                    <a:pt x="15311" y="1"/>
                  </a:ln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38;p30"/>
            <p:cNvSpPr/>
            <p:nvPr/>
          </p:nvSpPr>
          <p:spPr>
            <a:xfrm>
              <a:off x="3913596" y="2342952"/>
              <a:ext cx="304359" cy="518586"/>
            </a:xfrm>
            <a:custGeom>
              <a:avLst/>
              <a:gdLst/>
              <a:ahLst/>
              <a:cxnLst/>
              <a:rect l="l" t="t" r="r" b="b"/>
              <a:pathLst>
                <a:path w="17914" h="30523" extrusionOk="0">
                  <a:moveTo>
                    <a:pt x="1" y="1"/>
                  </a:moveTo>
                  <a:lnTo>
                    <a:pt x="1" y="30523"/>
                  </a:lnTo>
                  <a:lnTo>
                    <a:pt x="17914" y="30523"/>
                  </a:lnTo>
                  <a:lnTo>
                    <a:pt x="17914" y="1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39;p30"/>
            <p:cNvSpPr/>
            <p:nvPr/>
          </p:nvSpPr>
          <p:spPr>
            <a:xfrm>
              <a:off x="4296207" y="2342952"/>
              <a:ext cx="304359" cy="518586"/>
            </a:xfrm>
            <a:custGeom>
              <a:avLst/>
              <a:gdLst/>
              <a:ahLst/>
              <a:cxnLst/>
              <a:rect l="l" t="t" r="r" b="b"/>
              <a:pathLst>
                <a:path w="17914" h="30523" extrusionOk="0">
                  <a:moveTo>
                    <a:pt x="1" y="1"/>
                  </a:moveTo>
                  <a:lnTo>
                    <a:pt x="1" y="30523"/>
                  </a:lnTo>
                  <a:lnTo>
                    <a:pt x="17914" y="30523"/>
                  </a:lnTo>
                  <a:lnTo>
                    <a:pt x="17914" y="1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40;p30"/>
            <p:cNvSpPr/>
            <p:nvPr/>
          </p:nvSpPr>
          <p:spPr>
            <a:xfrm>
              <a:off x="3530985" y="3063399"/>
              <a:ext cx="304359" cy="518586"/>
            </a:xfrm>
            <a:custGeom>
              <a:avLst/>
              <a:gdLst/>
              <a:ahLst/>
              <a:cxnLst/>
              <a:rect l="l" t="t" r="r" b="b"/>
              <a:pathLst>
                <a:path w="17914" h="30523" extrusionOk="0">
                  <a:moveTo>
                    <a:pt x="1" y="1"/>
                  </a:moveTo>
                  <a:lnTo>
                    <a:pt x="1" y="30523"/>
                  </a:lnTo>
                  <a:lnTo>
                    <a:pt x="17913" y="30523"/>
                  </a:lnTo>
                  <a:lnTo>
                    <a:pt x="17913" y="1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41;p30"/>
            <p:cNvSpPr/>
            <p:nvPr/>
          </p:nvSpPr>
          <p:spPr>
            <a:xfrm>
              <a:off x="3913596" y="3063399"/>
              <a:ext cx="304359" cy="518586"/>
            </a:xfrm>
            <a:custGeom>
              <a:avLst/>
              <a:gdLst/>
              <a:ahLst/>
              <a:cxnLst/>
              <a:rect l="l" t="t" r="r" b="b"/>
              <a:pathLst>
                <a:path w="17914" h="30523" extrusionOk="0">
                  <a:moveTo>
                    <a:pt x="1" y="1"/>
                  </a:moveTo>
                  <a:lnTo>
                    <a:pt x="1" y="30523"/>
                  </a:lnTo>
                  <a:lnTo>
                    <a:pt x="17914" y="30523"/>
                  </a:lnTo>
                  <a:lnTo>
                    <a:pt x="17914" y="1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42;p30"/>
            <p:cNvSpPr/>
            <p:nvPr/>
          </p:nvSpPr>
          <p:spPr>
            <a:xfrm>
              <a:off x="4296207" y="3063399"/>
              <a:ext cx="304359" cy="518586"/>
            </a:xfrm>
            <a:custGeom>
              <a:avLst/>
              <a:gdLst/>
              <a:ahLst/>
              <a:cxnLst/>
              <a:rect l="l" t="t" r="r" b="b"/>
              <a:pathLst>
                <a:path w="17914" h="30523" extrusionOk="0">
                  <a:moveTo>
                    <a:pt x="1" y="1"/>
                  </a:moveTo>
                  <a:lnTo>
                    <a:pt x="1" y="30523"/>
                  </a:lnTo>
                  <a:lnTo>
                    <a:pt x="17914" y="30523"/>
                  </a:lnTo>
                  <a:lnTo>
                    <a:pt x="17914" y="1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43;p30"/>
            <p:cNvSpPr/>
            <p:nvPr/>
          </p:nvSpPr>
          <p:spPr>
            <a:xfrm>
              <a:off x="3530985" y="3783845"/>
              <a:ext cx="304359" cy="518586"/>
            </a:xfrm>
            <a:custGeom>
              <a:avLst/>
              <a:gdLst/>
              <a:ahLst/>
              <a:cxnLst/>
              <a:rect l="l" t="t" r="r" b="b"/>
              <a:pathLst>
                <a:path w="17914" h="30523" extrusionOk="0">
                  <a:moveTo>
                    <a:pt x="1" y="1"/>
                  </a:moveTo>
                  <a:lnTo>
                    <a:pt x="1" y="30523"/>
                  </a:lnTo>
                  <a:lnTo>
                    <a:pt x="17913" y="30523"/>
                  </a:lnTo>
                  <a:lnTo>
                    <a:pt x="17913" y="1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44;p30"/>
            <p:cNvSpPr/>
            <p:nvPr/>
          </p:nvSpPr>
          <p:spPr>
            <a:xfrm>
              <a:off x="3913596" y="3783845"/>
              <a:ext cx="304359" cy="518586"/>
            </a:xfrm>
            <a:custGeom>
              <a:avLst/>
              <a:gdLst/>
              <a:ahLst/>
              <a:cxnLst/>
              <a:rect l="l" t="t" r="r" b="b"/>
              <a:pathLst>
                <a:path w="17914" h="30523" extrusionOk="0">
                  <a:moveTo>
                    <a:pt x="1" y="1"/>
                  </a:moveTo>
                  <a:lnTo>
                    <a:pt x="1" y="30523"/>
                  </a:lnTo>
                  <a:lnTo>
                    <a:pt x="17914" y="30523"/>
                  </a:lnTo>
                  <a:lnTo>
                    <a:pt x="17914" y="1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45;p30"/>
            <p:cNvSpPr/>
            <p:nvPr/>
          </p:nvSpPr>
          <p:spPr>
            <a:xfrm>
              <a:off x="4296207" y="3783845"/>
              <a:ext cx="304359" cy="518586"/>
            </a:xfrm>
            <a:custGeom>
              <a:avLst/>
              <a:gdLst/>
              <a:ahLst/>
              <a:cxnLst/>
              <a:rect l="l" t="t" r="r" b="b"/>
              <a:pathLst>
                <a:path w="17914" h="30523" extrusionOk="0">
                  <a:moveTo>
                    <a:pt x="1" y="1"/>
                  </a:moveTo>
                  <a:lnTo>
                    <a:pt x="1" y="30523"/>
                  </a:lnTo>
                  <a:lnTo>
                    <a:pt x="17914" y="30523"/>
                  </a:lnTo>
                  <a:lnTo>
                    <a:pt x="17914" y="1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46;p30"/>
            <p:cNvSpPr/>
            <p:nvPr/>
          </p:nvSpPr>
          <p:spPr>
            <a:xfrm>
              <a:off x="3682901" y="4536035"/>
              <a:ext cx="765111" cy="622870"/>
            </a:xfrm>
            <a:custGeom>
              <a:avLst/>
              <a:gdLst/>
              <a:ahLst/>
              <a:cxnLst/>
              <a:rect l="l" t="t" r="r" b="b"/>
              <a:pathLst>
                <a:path w="45033" h="36661" extrusionOk="0">
                  <a:moveTo>
                    <a:pt x="0" y="1"/>
                  </a:moveTo>
                  <a:lnTo>
                    <a:pt x="0" y="36661"/>
                  </a:lnTo>
                  <a:lnTo>
                    <a:pt x="45033" y="36661"/>
                  </a:lnTo>
                  <a:lnTo>
                    <a:pt x="4503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47;p30"/>
            <p:cNvSpPr/>
            <p:nvPr/>
          </p:nvSpPr>
          <p:spPr>
            <a:xfrm>
              <a:off x="3682900" y="4536025"/>
              <a:ext cx="757793" cy="622870"/>
            </a:xfrm>
            <a:custGeom>
              <a:avLst/>
              <a:gdLst/>
              <a:ahLst/>
              <a:cxnLst/>
              <a:rect l="l" t="t" r="r" b="b"/>
              <a:pathLst>
                <a:path w="45033" h="36661" extrusionOk="0">
                  <a:moveTo>
                    <a:pt x="45033" y="1"/>
                  </a:moveTo>
                  <a:lnTo>
                    <a:pt x="0" y="36661"/>
                  </a:lnTo>
                  <a:lnTo>
                    <a:pt x="45033" y="36661"/>
                  </a:lnTo>
                  <a:lnTo>
                    <a:pt x="450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48;p30"/>
            <p:cNvSpPr/>
            <p:nvPr/>
          </p:nvSpPr>
          <p:spPr>
            <a:xfrm>
              <a:off x="3599568" y="2103761"/>
              <a:ext cx="932309" cy="72547"/>
            </a:xfrm>
            <a:custGeom>
              <a:avLst/>
              <a:gdLst/>
              <a:ahLst/>
              <a:cxnLst/>
              <a:rect l="l" t="t" r="r" b="b"/>
              <a:pathLst>
                <a:path w="54874" h="4270" extrusionOk="0">
                  <a:moveTo>
                    <a:pt x="1" y="0"/>
                  </a:moveTo>
                  <a:lnTo>
                    <a:pt x="1" y="4270"/>
                  </a:lnTo>
                  <a:lnTo>
                    <a:pt x="54873" y="4270"/>
                  </a:lnTo>
                  <a:lnTo>
                    <a:pt x="548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49;p30"/>
            <p:cNvSpPr/>
            <p:nvPr/>
          </p:nvSpPr>
          <p:spPr>
            <a:xfrm>
              <a:off x="4065512" y="4536035"/>
              <a:ext cx="17" cy="622870"/>
            </a:xfrm>
            <a:custGeom>
              <a:avLst/>
              <a:gdLst/>
              <a:ahLst/>
              <a:cxnLst/>
              <a:rect l="l" t="t" r="r" b="b"/>
              <a:pathLst>
                <a:path w="1" h="36661" fill="none" extrusionOk="0">
                  <a:moveTo>
                    <a:pt x="0" y="1"/>
                  </a:moveTo>
                  <a:lnTo>
                    <a:pt x="0" y="3666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50;p30"/>
            <p:cNvSpPr/>
            <p:nvPr/>
          </p:nvSpPr>
          <p:spPr>
            <a:xfrm>
              <a:off x="3935143" y="2364499"/>
              <a:ext cx="259573" cy="475516"/>
            </a:xfrm>
            <a:custGeom>
              <a:avLst/>
              <a:gdLst/>
              <a:ahLst/>
              <a:cxnLst/>
              <a:rect l="l" t="t" r="r" b="b"/>
              <a:pathLst>
                <a:path w="15278" h="27988" extrusionOk="0">
                  <a:moveTo>
                    <a:pt x="0" y="1"/>
                  </a:moveTo>
                  <a:lnTo>
                    <a:pt x="0" y="27987"/>
                  </a:lnTo>
                  <a:lnTo>
                    <a:pt x="15278" y="27987"/>
                  </a:lnTo>
                  <a:lnTo>
                    <a:pt x="15278" y="1"/>
                  </a:ln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51;p30"/>
            <p:cNvSpPr/>
            <p:nvPr/>
          </p:nvSpPr>
          <p:spPr>
            <a:xfrm>
              <a:off x="4318314" y="2364499"/>
              <a:ext cx="260151" cy="475516"/>
            </a:xfrm>
            <a:custGeom>
              <a:avLst/>
              <a:gdLst/>
              <a:ahLst/>
              <a:cxnLst/>
              <a:rect l="l" t="t" r="r" b="b"/>
              <a:pathLst>
                <a:path w="15312" h="27988" extrusionOk="0">
                  <a:moveTo>
                    <a:pt x="1" y="1"/>
                  </a:moveTo>
                  <a:lnTo>
                    <a:pt x="1" y="27987"/>
                  </a:lnTo>
                  <a:lnTo>
                    <a:pt x="15312" y="27987"/>
                  </a:lnTo>
                  <a:lnTo>
                    <a:pt x="15312" y="1"/>
                  </a:ln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52;p30"/>
            <p:cNvSpPr/>
            <p:nvPr/>
          </p:nvSpPr>
          <p:spPr>
            <a:xfrm>
              <a:off x="3551394" y="3085507"/>
              <a:ext cx="260151" cy="474955"/>
            </a:xfrm>
            <a:custGeom>
              <a:avLst/>
              <a:gdLst/>
              <a:ahLst/>
              <a:cxnLst/>
              <a:rect l="l" t="t" r="r" b="b"/>
              <a:pathLst>
                <a:path w="15312" h="27955" extrusionOk="0">
                  <a:moveTo>
                    <a:pt x="1" y="1"/>
                  </a:moveTo>
                  <a:lnTo>
                    <a:pt x="1" y="27954"/>
                  </a:lnTo>
                  <a:lnTo>
                    <a:pt x="15311" y="27954"/>
                  </a:lnTo>
                  <a:lnTo>
                    <a:pt x="15311" y="1"/>
                  </a:ln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53;p30"/>
            <p:cNvSpPr/>
            <p:nvPr/>
          </p:nvSpPr>
          <p:spPr>
            <a:xfrm>
              <a:off x="3935143" y="3085507"/>
              <a:ext cx="259573" cy="474955"/>
            </a:xfrm>
            <a:custGeom>
              <a:avLst/>
              <a:gdLst/>
              <a:ahLst/>
              <a:cxnLst/>
              <a:rect l="l" t="t" r="r" b="b"/>
              <a:pathLst>
                <a:path w="15278" h="27955" extrusionOk="0">
                  <a:moveTo>
                    <a:pt x="0" y="1"/>
                  </a:moveTo>
                  <a:lnTo>
                    <a:pt x="0" y="27954"/>
                  </a:lnTo>
                  <a:lnTo>
                    <a:pt x="15278" y="27954"/>
                  </a:lnTo>
                  <a:lnTo>
                    <a:pt x="15278" y="1"/>
                  </a:ln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54;p30"/>
            <p:cNvSpPr/>
            <p:nvPr/>
          </p:nvSpPr>
          <p:spPr>
            <a:xfrm>
              <a:off x="4318314" y="3085507"/>
              <a:ext cx="260151" cy="474955"/>
            </a:xfrm>
            <a:custGeom>
              <a:avLst/>
              <a:gdLst/>
              <a:ahLst/>
              <a:cxnLst/>
              <a:rect l="l" t="t" r="r" b="b"/>
              <a:pathLst>
                <a:path w="15312" h="27955" extrusionOk="0">
                  <a:moveTo>
                    <a:pt x="1" y="1"/>
                  </a:moveTo>
                  <a:lnTo>
                    <a:pt x="1" y="27954"/>
                  </a:lnTo>
                  <a:lnTo>
                    <a:pt x="15312" y="27954"/>
                  </a:lnTo>
                  <a:lnTo>
                    <a:pt x="15312" y="1"/>
                  </a:ln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55;p30"/>
            <p:cNvSpPr/>
            <p:nvPr/>
          </p:nvSpPr>
          <p:spPr>
            <a:xfrm>
              <a:off x="3551394" y="3805953"/>
              <a:ext cx="260151" cy="474955"/>
            </a:xfrm>
            <a:custGeom>
              <a:avLst/>
              <a:gdLst/>
              <a:ahLst/>
              <a:cxnLst/>
              <a:rect l="l" t="t" r="r" b="b"/>
              <a:pathLst>
                <a:path w="15312" h="27955" extrusionOk="0">
                  <a:moveTo>
                    <a:pt x="1" y="1"/>
                  </a:moveTo>
                  <a:lnTo>
                    <a:pt x="1" y="27954"/>
                  </a:lnTo>
                  <a:lnTo>
                    <a:pt x="15311" y="27954"/>
                  </a:lnTo>
                  <a:lnTo>
                    <a:pt x="15311" y="1"/>
                  </a:ln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56;p30"/>
            <p:cNvSpPr/>
            <p:nvPr/>
          </p:nvSpPr>
          <p:spPr>
            <a:xfrm>
              <a:off x="3935143" y="3805953"/>
              <a:ext cx="259573" cy="474955"/>
            </a:xfrm>
            <a:custGeom>
              <a:avLst/>
              <a:gdLst/>
              <a:ahLst/>
              <a:cxnLst/>
              <a:rect l="l" t="t" r="r" b="b"/>
              <a:pathLst>
                <a:path w="15278" h="27955" extrusionOk="0">
                  <a:moveTo>
                    <a:pt x="0" y="1"/>
                  </a:moveTo>
                  <a:lnTo>
                    <a:pt x="0" y="27954"/>
                  </a:lnTo>
                  <a:lnTo>
                    <a:pt x="15278" y="27954"/>
                  </a:lnTo>
                  <a:lnTo>
                    <a:pt x="15278" y="1"/>
                  </a:ln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57;p30"/>
            <p:cNvSpPr/>
            <p:nvPr/>
          </p:nvSpPr>
          <p:spPr>
            <a:xfrm>
              <a:off x="4318314" y="3805953"/>
              <a:ext cx="260151" cy="474955"/>
            </a:xfrm>
            <a:custGeom>
              <a:avLst/>
              <a:gdLst/>
              <a:ahLst/>
              <a:cxnLst/>
              <a:rect l="l" t="t" r="r" b="b"/>
              <a:pathLst>
                <a:path w="15312" h="27955" extrusionOk="0">
                  <a:moveTo>
                    <a:pt x="1" y="1"/>
                  </a:moveTo>
                  <a:lnTo>
                    <a:pt x="1" y="27954"/>
                  </a:lnTo>
                  <a:lnTo>
                    <a:pt x="15312" y="27954"/>
                  </a:lnTo>
                  <a:lnTo>
                    <a:pt x="15312" y="1"/>
                  </a:ln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58;p30"/>
            <p:cNvSpPr/>
            <p:nvPr/>
          </p:nvSpPr>
          <p:spPr>
            <a:xfrm>
              <a:off x="3551394" y="2365060"/>
              <a:ext cx="260151" cy="474955"/>
            </a:xfrm>
            <a:custGeom>
              <a:avLst/>
              <a:gdLst/>
              <a:ahLst/>
              <a:cxnLst/>
              <a:rect l="l" t="t" r="r" b="b"/>
              <a:pathLst>
                <a:path w="15312" h="27955" extrusionOk="0">
                  <a:moveTo>
                    <a:pt x="15311" y="1"/>
                  </a:moveTo>
                  <a:lnTo>
                    <a:pt x="1" y="27954"/>
                  </a:lnTo>
                  <a:lnTo>
                    <a:pt x="15311" y="27954"/>
                  </a:lnTo>
                  <a:lnTo>
                    <a:pt x="15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59;p30"/>
            <p:cNvSpPr/>
            <p:nvPr/>
          </p:nvSpPr>
          <p:spPr>
            <a:xfrm>
              <a:off x="3935143" y="2365060"/>
              <a:ext cx="259573" cy="474955"/>
            </a:xfrm>
            <a:custGeom>
              <a:avLst/>
              <a:gdLst/>
              <a:ahLst/>
              <a:cxnLst/>
              <a:rect l="l" t="t" r="r" b="b"/>
              <a:pathLst>
                <a:path w="15278" h="27955" extrusionOk="0">
                  <a:moveTo>
                    <a:pt x="15278" y="1"/>
                  </a:moveTo>
                  <a:lnTo>
                    <a:pt x="0" y="27954"/>
                  </a:lnTo>
                  <a:lnTo>
                    <a:pt x="15278" y="27954"/>
                  </a:lnTo>
                  <a:lnTo>
                    <a:pt x="152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60;p30"/>
            <p:cNvSpPr/>
            <p:nvPr/>
          </p:nvSpPr>
          <p:spPr>
            <a:xfrm>
              <a:off x="4318314" y="2365060"/>
              <a:ext cx="259590" cy="474955"/>
            </a:xfrm>
            <a:custGeom>
              <a:avLst/>
              <a:gdLst/>
              <a:ahLst/>
              <a:cxnLst/>
              <a:rect l="l" t="t" r="r" b="b"/>
              <a:pathLst>
                <a:path w="15279" h="27955" extrusionOk="0">
                  <a:moveTo>
                    <a:pt x="15278" y="1"/>
                  </a:moveTo>
                  <a:lnTo>
                    <a:pt x="1" y="27954"/>
                  </a:lnTo>
                  <a:lnTo>
                    <a:pt x="15278" y="27954"/>
                  </a:lnTo>
                  <a:lnTo>
                    <a:pt x="152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61;p30"/>
            <p:cNvSpPr/>
            <p:nvPr/>
          </p:nvSpPr>
          <p:spPr>
            <a:xfrm>
              <a:off x="3551394" y="3085506"/>
              <a:ext cx="260151" cy="475516"/>
            </a:xfrm>
            <a:custGeom>
              <a:avLst/>
              <a:gdLst/>
              <a:ahLst/>
              <a:cxnLst/>
              <a:rect l="l" t="t" r="r" b="b"/>
              <a:pathLst>
                <a:path w="15312" h="27988" extrusionOk="0">
                  <a:moveTo>
                    <a:pt x="15311" y="1"/>
                  </a:moveTo>
                  <a:lnTo>
                    <a:pt x="1" y="27988"/>
                  </a:lnTo>
                  <a:lnTo>
                    <a:pt x="15311" y="27988"/>
                  </a:lnTo>
                  <a:lnTo>
                    <a:pt x="15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62;p30"/>
            <p:cNvSpPr/>
            <p:nvPr/>
          </p:nvSpPr>
          <p:spPr>
            <a:xfrm>
              <a:off x="3935143" y="3085506"/>
              <a:ext cx="259573" cy="475516"/>
            </a:xfrm>
            <a:custGeom>
              <a:avLst/>
              <a:gdLst/>
              <a:ahLst/>
              <a:cxnLst/>
              <a:rect l="l" t="t" r="r" b="b"/>
              <a:pathLst>
                <a:path w="15278" h="27988" extrusionOk="0">
                  <a:moveTo>
                    <a:pt x="15278" y="1"/>
                  </a:moveTo>
                  <a:lnTo>
                    <a:pt x="0" y="27988"/>
                  </a:lnTo>
                  <a:lnTo>
                    <a:pt x="15278" y="27988"/>
                  </a:lnTo>
                  <a:lnTo>
                    <a:pt x="152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63;p30"/>
            <p:cNvSpPr/>
            <p:nvPr/>
          </p:nvSpPr>
          <p:spPr>
            <a:xfrm>
              <a:off x="4318314" y="3085506"/>
              <a:ext cx="259590" cy="475516"/>
            </a:xfrm>
            <a:custGeom>
              <a:avLst/>
              <a:gdLst/>
              <a:ahLst/>
              <a:cxnLst/>
              <a:rect l="l" t="t" r="r" b="b"/>
              <a:pathLst>
                <a:path w="15279" h="27988" extrusionOk="0">
                  <a:moveTo>
                    <a:pt x="15278" y="1"/>
                  </a:moveTo>
                  <a:lnTo>
                    <a:pt x="1" y="27988"/>
                  </a:lnTo>
                  <a:lnTo>
                    <a:pt x="15278" y="27988"/>
                  </a:lnTo>
                  <a:lnTo>
                    <a:pt x="152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64;p30"/>
            <p:cNvSpPr/>
            <p:nvPr/>
          </p:nvSpPr>
          <p:spPr>
            <a:xfrm>
              <a:off x="3551394" y="3806531"/>
              <a:ext cx="260151" cy="474938"/>
            </a:xfrm>
            <a:custGeom>
              <a:avLst/>
              <a:gdLst/>
              <a:ahLst/>
              <a:cxnLst/>
              <a:rect l="l" t="t" r="r" b="b"/>
              <a:pathLst>
                <a:path w="15312" h="27954" extrusionOk="0">
                  <a:moveTo>
                    <a:pt x="15311" y="0"/>
                  </a:moveTo>
                  <a:lnTo>
                    <a:pt x="1" y="27954"/>
                  </a:lnTo>
                  <a:lnTo>
                    <a:pt x="15311" y="27954"/>
                  </a:lnTo>
                  <a:lnTo>
                    <a:pt x="15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65;p30"/>
            <p:cNvSpPr/>
            <p:nvPr/>
          </p:nvSpPr>
          <p:spPr>
            <a:xfrm>
              <a:off x="3935143" y="3806531"/>
              <a:ext cx="259573" cy="474938"/>
            </a:xfrm>
            <a:custGeom>
              <a:avLst/>
              <a:gdLst/>
              <a:ahLst/>
              <a:cxnLst/>
              <a:rect l="l" t="t" r="r" b="b"/>
              <a:pathLst>
                <a:path w="15278" h="27954" extrusionOk="0">
                  <a:moveTo>
                    <a:pt x="15278" y="0"/>
                  </a:moveTo>
                  <a:lnTo>
                    <a:pt x="0" y="27954"/>
                  </a:lnTo>
                  <a:lnTo>
                    <a:pt x="15278" y="27954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66;p30"/>
            <p:cNvSpPr/>
            <p:nvPr/>
          </p:nvSpPr>
          <p:spPr>
            <a:xfrm>
              <a:off x="4318314" y="3806531"/>
              <a:ext cx="259590" cy="474938"/>
            </a:xfrm>
            <a:custGeom>
              <a:avLst/>
              <a:gdLst/>
              <a:ahLst/>
              <a:cxnLst/>
              <a:rect l="l" t="t" r="r" b="b"/>
              <a:pathLst>
                <a:path w="15279" h="27954" extrusionOk="0">
                  <a:moveTo>
                    <a:pt x="15278" y="0"/>
                  </a:moveTo>
                  <a:lnTo>
                    <a:pt x="1" y="27954"/>
                  </a:lnTo>
                  <a:lnTo>
                    <a:pt x="15278" y="27954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67;p30"/>
            <p:cNvSpPr/>
            <p:nvPr/>
          </p:nvSpPr>
          <p:spPr>
            <a:xfrm>
              <a:off x="3504340" y="2648484"/>
              <a:ext cx="352526" cy="236348"/>
            </a:xfrm>
            <a:custGeom>
              <a:avLst/>
              <a:gdLst/>
              <a:ahLst/>
              <a:cxnLst/>
              <a:rect l="l" t="t" r="r" b="b"/>
              <a:pathLst>
                <a:path w="20749" h="13911" fill="none" extrusionOk="0">
                  <a:moveTo>
                    <a:pt x="20749" y="13910"/>
                  </a:moveTo>
                  <a:lnTo>
                    <a:pt x="1" y="13910"/>
                  </a:lnTo>
                  <a:lnTo>
                    <a:pt x="1" y="0"/>
                  </a:lnTo>
                  <a:lnTo>
                    <a:pt x="1469" y="0"/>
                  </a:lnTo>
                  <a:lnTo>
                    <a:pt x="20749" y="0"/>
                  </a:lnTo>
                  <a:close/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68;p30"/>
            <p:cNvSpPr/>
            <p:nvPr/>
          </p:nvSpPr>
          <p:spPr>
            <a:xfrm>
              <a:off x="3775291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69;p30"/>
            <p:cNvSpPr/>
            <p:nvPr/>
          </p:nvSpPr>
          <p:spPr>
            <a:xfrm>
              <a:off x="3523050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70;p30"/>
            <p:cNvSpPr/>
            <p:nvPr/>
          </p:nvSpPr>
          <p:spPr>
            <a:xfrm>
              <a:off x="3554231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71;p30"/>
            <p:cNvSpPr/>
            <p:nvPr/>
          </p:nvSpPr>
          <p:spPr>
            <a:xfrm>
              <a:off x="3585974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72;p30"/>
            <p:cNvSpPr/>
            <p:nvPr/>
          </p:nvSpPr>
          <p:spPr>
            <a:xfrm>
              <a:off x="3617717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73;p30"/>
            <p:cNvSpPr/>
            <p:nvPr/>
          </p:nvSpPr>
          <p:spPr>
            <a:xfrm>
              <a:off x="3648882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74;p30"/>
            <p:cNvSpPr/>
            <p:nvPr/>
          </p:nvSpPr>
          <p:spPr>
            <a:xfrm>
              <a:off x="3680624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75;p30"/>
            <p:cNvSpPr/>
            <p:nvPr/>
          </p:nvSpPr>
          <p:spPr>
            <a:xfrm>
              <a:off x="3712367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76;p30"/>
            <p:cNvSpPr/>
            <p:nvPr/>
          </p:nvSpPr>
          <p:spPr>
            <a:xfrm>
              <a:off x="3743549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77;p30"/>
            <p:cNvSpPr/>
            <p:nvPr/>
          </p:nvSpPr>
          <p:spPr>
            <a:xfrm>
              <a:off x="3807034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78;p30"/>
            <p:cNvSpPr/>
            <p:nvPr/>
          </p:nvSpPr>
          <p:spPr>
            <a:xfrm>
              <a:off x="3838216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79;p30"/>
            <p:cNvSpPr/>
            <p:nvPr/>
          </p:nvSpPr>
          <p:spPr>
            <a:xfrm>
              <a:off x="3887529" y="2648484"/>
              <a:ext cx="353086" cy="236348"/>
            </a:xfrm>
            <a:custGeom>
              <a:avLst/>
              <a:gdLst/>
              <a:ahLst/>
              <a:cxnLst/>
              <a:rect l="l" t="t" r="r" b="b"/>
              <a:pathLst>
                <a:path w="20782" h="13911" fill="none" extrusionOk="0">
                  <a:moveTo>
                    <a:pt x="20782" y="13910"/>
                  </a:moveTo>
                  <a:lnTo>
                    <a:pt x="0" y="13910"/>
                  </a:lnTo>
                  <a:lnTo>
                    <a:pt x="0" y="0"/>
                  </a:lnTo>
                  <a:lnTo>
                    <a:pt x="1468" y="0"/>
                  </a:lnTo>
                  <a:lnTo>
                    <a:pt x="20782" y="0"/>
                  </a:lnTo>
                  <a:close/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80;p30"/>
            <p:cNvSpPr/>
            <p:nvPr/>
          </p:nvSpPr>
          <p:spPr>
            <a:xfrm>
              <a:off x="4158480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81;p30"/>
            <p:cNvSpPr/>
            <p:nvPr/>
          </p:nvSpPr>
          <p:spPr>
            <a:xfrm>
              <a:off x="3906238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82;p30"/>
            <p:cNvSpPr/>
            <p:nvPr/>
          </p:nvSpPr>
          <p:spPr>
            <a:xfrm>
              <a:off x="3937981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83;p30"/>
            <p:cNvSpPr/>
            <p:nvPr/>
          </p:nvSpPr>
          <p:spPr>
            <a:xfrm>
              <a:off x="3969723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84;p30"/>
            <p:cNvSpPr/>
            <p:nvPr/>
          </p:nvSpPr>
          <p:spPr>
            <a:xfrm>
              <a:off x="4000888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85;p30"/>
            <p:cNvSpPr/>
            <p:nvPr/>
          </p:nvSpPr>
          <p:spPr>
            <a:xfrm>
              <a:off x="4032631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86;p30"/>
            <p:cNvSpPr/>
            <p:nvPr/>
          </p:nvSpPr>
          <p:spPr>
            <a:xfrm>
              <a:off x="4063813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87;p30"/>
            <p:cNvSpPr/>
            <p:nvPr/>
          </p:nvSpPr>
          <p:spPr>
            <a:xfrm>
              <a:off x="4095555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88;p30"/>
            <p:cNvSpPr/>
            <p:nvPr/>
          </p:nvSpPr>
          <p:spPr>
            <a:xfrm>
              <a:off x="4127298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89;p30"/>
            <p:cNvSpPr/>
            <p:nvPr/>
          </p:nvSpPr>
          <p:spPr>
            <a:xfrm>
              <a:off x="4190222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90;p30"/>
            <p:cNvSpPr/>
            <p:nvPr/>
          </p:nvSpPr>
          <p:spPr>
            <a:xfrm>
              <a:off x="4221965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91;p30"/>
            <p:cNvSpPr/>
            <p:nvPr/>
          </p:nvSpPr>
          <p:spPr>
            <a:xfrm>
              <a:off x="4270700" y="2648484"/>
              <a:ext cx="353103" cy="236348"/>
            </a:xfrm>
            <a:custGeom>
              <a:avLst/>
              <a:gdLst/>
              <a:ahLst/>
              <a:cxnLst/>
              <a:rect l="l" t="t" r="r" b="b"/>
              <a:pathLst>
                <a:path w="20783" h="13911" fill="none" extrusionOk="0">
                  <a:moveTo>
                    <a:pt x="20782" y="13910"/>
                  </a:moveTo>
                  <a:lnTo>
                    <a:pt x="1" y="13910"/>
                  </a:lnTo>
                  <a:lnTo>
                    <a:pt x="1" y="0"/>
                  </a:lnTo>
                  <a:lnTo>
                    <a:pt x="1502" y="0"/>
                  </a:lnTo>
                  <a:lnTo>
                    <a:pt x="20782" y="0"/>
                  </a:lnTo>
                  <a:close/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92;p30"/>
            <p:cNvSpPr/>
            <p:nvPr/>
          </p:nvSpPr>
          <p:spPr>
            <a:xfrm>
              <a:off x="4542212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93;p30"/>
            <p:cNvSpPr/>
            <p:nvPr/>
          </p:nvSpPr>
          <p:spPr>
            <a:xfrm>
              <a:off x="4289970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94;p30"/>
            <p:cNvSpPr/>
            <p:nvPr/>
          </p:nvSpPr>
          <p:spPr>
            <a:xfrm>
              <a:off x="4321152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95;p30"/>
            <p:cNvSpPr/>
            <p:nvPr/>
          </p:nvSpPr>
          <p:spPr>
            <a:xfrm>
              <a:off x="4352895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96;p30"/>
            <p:cNvSpPr/>
            <p:nvPr/>
          </p:nvSpPr>
          <p:spPr>
            <a:xfrm>
              <a:off x="4384077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97;p30"/>
            <p:cNvSpPr/>
            <p:nvPr/>
          </p:nvSpPr>
          <p:spPr>
            <a:xfrm>
              <a:off x="4415819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98;p30"/>
            <p:cNvSpPr/>
            <p:nvPr/>
          </p:nvSpPr>
          <p:spPr>
            <a:xfrm>
              <a:off x="4447562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99;p30"/>
            <p:cNvSpPr/>
            <p:nvPr/>
          </p:nvSpPr>
          <p:spPr>
            <a:xfrm>
              <a:off x="4478727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00;p30"/>
            <p:cNvSpPr/>
            <p:nvPr/>
          </p:nvSpPr>
          <p:spPr>
            <a:xfrm>
              <a:off x="4510469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01;p30"/>
            <p:cNvSpPr/>
            <p:nvPr/>
          </p:nvSpPr>
          <p:spPr>
            <a:xfrm>
              <a:off x="4573394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02;p30"/>
            <p:cNvSpPr/>
            <p:nvPr/>
          </p:nvSpPr>
          <p:spPr>
            <a:xfrm>
              <a:off x="4605136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03;p30"/>
            <p:cNvSpPr/>
            <p:nvPr/>
          </p:nvSpPr>
          <p:spPr>
            <a:xfrm>
              <a:off x="3504340" y="3369491"/>
              <a:ext cx="352526" cy="236348"/>
            </a:xfrm>
            <a:custGeom>
              <a:avLst/>
              <a:gdLst/>
              <a:ahLst/>
              <a:cxnLst/>
              <a:rect l="l" t="t" r="r" b="b"/>
              <a:pathLst>
                <a:path w="20749" h="13911" fill="none" extrusionOk="0">
                  <a:moveTo>
                    <a:pt x="20749" y="13911"/>
                  </a:moveTo>
                  <a:lnTo>
                    <a:pt x="1" y="13911"/>
                  </a:lnTo>
                  <a:lnTo>
                    <a:pt x="1" y="1"/>
                  </a:lnTo>
                  <a:lnTo>
                    <a:pt x="1469" y="1"/>
                  </a:lnTo>
                  <a:lnTo>
                    <a:pt x="20749" y="1"/>
                  </a:lnTo>
                  <a:close/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04;p30"/>
            <p:cNvSpPr/>
            <p:nvPr/>
          </p:nvSpPr>
          <p:spPr>
            <a:xfrm>
              <a:off x="3775291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05;p30"/>
            <p:cNvSpPr/>
            <p:nvPr/>
          </p:nvSpPr>
          <p:spPr>
            <a:xfrm>
              <a:off x="3523050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06;p30"/>
            <p:cNvSpPr/>
            <p:nvPr/>
          </p:nvSpPr>
          <p:spPr>
            <a:xfrm>
              <a:off x="3554231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07;p30"/>
            <p:cNvSpPr/>
            <p:nvPr/>
          </p:nvSpPr>
          <p:spPr>
            <a:xfrm>
              <a:off x="3585974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08;p30"/>
            <p:cNvSpPr/>
            <p:nvPr/>
          </p:nvSpPr>
          <p:spPr>
            <a:xfrm>
              <a:off x="3617717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09;p30"/>
            <p:cNvSpPr/>
            <p:nvPr/>
          </p:nvSpPr>
          <p:spPr>
            <a:xfrm>
              <a:off x="3648882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10;p30"/>
            <p:cNvSpPr/>
            <p:nvPr/>
          </p:nvSpPr>
          <p:spPr>
            <a:xfrm>
              <a:off x="3680624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11;p30"/>
            <p:cNvSpPr/>
            <p:nvPr/>
          </p:nvSpPr>
          <p:spPr>
            <a:xfrm>
              <a:off x="3712367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12;p30"/>
            <p:cNvSpPr/>
            <p:nvPr/>
          </p:nvSpPr>
          <p:spPr>
            <a:xfrm>
              <a:off x="3743549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13;p30"/>
            <p:cNvSpPr/>
            <p:nvPr/>
          </p:nvSpPr>
          <p:spPr>
            <a:xfrm>
              <a:off x="3807034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14;p30"/>
            <p:cNvSpPr/>
            <p:nvPr/>
          </p:nvSpPr>
          <p:spPr>
            <a:xfrm>
              <a:off x="3838216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15;p30"/>
            <p:cNvSpPr/>
            <p:nvPr/>
          </p:nvSpPr>
          <p:spPr>
            <a:xfrm>
              <a:off x="3887529" y="3369491"/>
              <a:ext cx="353086" cy="236348"/>
            </a:xfrm>
            <a:custGeom>
              <a:avLst/>
              <a:gdLst/>
              <a:ahLst/>
              <a:cxnLst/>
              <a:rect l="l" t="t" r="r" b="b"/>
              <a:pathLst>
                <a:path w="20782" h="13911" fill="none" extrusionOk="0">
                  <a:moveTo>
                    <a:pt x="20782" y="13911"/>
                  </a:moveTo>
                  <a:lnTo>
                    <a:pt x="0" y="13911"/>
                  </a:lnTo>
                  <a:lnTo>
                    <a:pt x="0" y="1"/>
                  </a:lnTo>
                  <a:lnTo>
                    <a:pt x="1468" y="1"/>
                  </a:lnTo>
                  <a:lnTo>
                    <a:pt x="20782" y="1"/>
                  </a:lnTo>
                  <a:close/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16;p30"/>
            <p:cNvSpPr/>
            <p:nvPr/>
          </p:nvSpPr>
          <p:spPr>
            <a:xfrm>
              <a:off x="4158480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17;p30"/>
            <p:cNvSpPr/>
            <p:nvPr/>
          </p:nvSpPr>
          <p:spPr>
            <a:xfrm>
              <a:off x="3906238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18;p30"/>
            <p:cNvSpPr/>
            <p:nvPr/>
          </p:nvSpPr>
          <p:spPr>
            <a:xfrm>
              <a:off x="3937981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19;p30"/>
            <p:cNvSpPr/>
            <p:nvPr/>
          </p:nvSpPr>
          <p:spPr>
            <a:xfrm>
              <a:off x="3969723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20;p30"/>
            <p:cNvSpPr/>
            <p:nvPr/>
          </p:nvSpPr>
          <p:spPr>
            <a:xfrm>
              <a:off x="4000888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21;p30"/>
            <p:cNvSpPr/>
            <p:nvPr/>
          </p:nvSpPr>
          <p:spPr>
            <a:xfrm>
              <a:off x="4032631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22;p30"/>
            <p:cNvSpPr/>
            <p:nvPr/>
          </p:nvSpPr>
          <p:spPr>
            <a:xfrm>
              <a:off x="4063813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23;p30"/>
            <p:cNvSpPr/>
            <p:nvPr/>
          </p:nvSpPr>
          <p:spPr>
            <a:xfrm>
              <a:off x="4095555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24;p30"/>
            <p:cNvSpPr/>
            <p:nvPr/>
          </p:nvSpPr>
          <p:spPr>
            <a:xfrm>
              <a:off x="4127298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25;p30"/>
            <p:cNvSpPr/>
            <p:nvPr/>
          </p:nvSpPr>
          <p:spPr>
            <a:xfrm>
              <a:off x="4190222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26;p30"/>
            <p:cNvSpPr/>
            <p:nvPr/>
          </p:nvSpPr>
          <p:spPr>
            <a:xfrm>
              <a:off x="4221965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27;p30"/>
            <p:cNvSpPr/>
            <p:nvPr/>
          </p:nvSpPr>
          <p:spPr>
            <a:xfrm>
              <a:off x="4270700" y="3369491"/>
              <a:ext cx="353103" cy="236348"/>
            </a:xfrm>
            <a:custGeom>
              <a:avLst/>
              <a:gdLst/>
              <a:ahLst/>
              <a:cxnLst/>
              <a:rect l="l" t="t" r="r" b="b"/>
              <a:pathLst>
                <a:path w="20783" h="13911" fill="none" extrusionOk="0">
                  <a:moveTo>
                    <a:pt x="20782" y="13911"/>
                  </a:moveTo>
                  <a:lnTo>
                    <a:pt x="1" y="13911"/>
                  </a:lnTo>
                  <a:lnTo>
                    <a:pt x="1" y="1"/>
                  </a:lnTo>
                  <a:lnTo>
                    <a:pt x="1502" y="1"/>
                  </a:lnTo>
                  <a:lnTo>
                    <a:pt x="20782" y="1"/>
                  </a:lnTo>
                  <a:close/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28;p30"/>
            <p:cNvSpPr/>
            <p:nvPr/>
          </p:nvSpPr>
          <p:spPr>
            <a:xfrm>
              <a:off x="4542212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229;p30"/>
            <p:cNvSpPr/>
            <p:nvPr/>
          </p:nvSpPr>
          <p:spPr>
            <a:xfrm>
              <a:off x="4289970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30;p30"/>
            <p:cNvSpPr/>
            <p:nvPr/>
          </p:nvSpPr>
          <p:spPr>
            <a:xfrm>
              <a:off x="4321152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31;p30"/>
            <p:cNvSpPr/>
            <p:nvPr/>
          </p:nvSpPr>
          <p:spPr>
            <a:xfrm>
              <a:off x="4352895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32;p30"/>
            <p:cNvSpPr/>
            <p:nvPr/>
          </p:nvSpPr>
          <p:spPr>
            <a:xfrm>
              <a:off x="4384077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33;p30"/>
            <p:cNvSpPr/>
            <p:nvPr/>
          </p:nvSpPr>
          <p:spPr>
            <a:xfrm>
              <a:off x="4415819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34;p30"/>
            <p:cNvSpPr/>
            <p:nvPr/>
          </p:nvSpPr>
          <p:spPr>
            <a:xfrm>
              <a:off x="4447562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35;p30"/>
            <p:cNvSpPr/>
            <p:nvPr/>
          </p:nvSpPr>
          <p:spPr>
            <a:xfrm>
              <a:off x="4478727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6;p30"/>
            <p:cNvSpPr/>
            <p:nvPr/>
          </p:nvSpPr>
          <p:spPr>
            <a:xfrm>
              <a:off x="4510469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37;p30"/>
            <p:cNvSpPr/>
            <p:nvPr/>
          </p:nvSpPr>
          <p:spPr>
            <a:xfrm>
              <a:off x="4573394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38;p30"/>
            <p:cNvSpPr/>
            <p:nvPr/>
          </p:nvSpPr>
          <p:spPr>
            <a:xfrm>
              <a:off x="4605136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39;p30"/>
            <p:cNvSpPr/>
            <p:nvPr/>
          </p:nvSpPr>
          <p:spPr>
            <a:xfrm>
              <a:off x="3504340" y="4089938"/>
              <a:ext cx="352526" cy="236348"/>
            </a:xfrm>
            <a:custGeom>
              <a:avLst/>
              <a:gdLst/>
              <a:ahLst/>
              <a:cxnLst/>
              <a:rect l="l" t="t" r="r" b="b"/>
              <a:pathLst>
                <a:path w="20749" h="13911" fill="none" extrusionOk="0">
                  <a:moveTo>
                    <a:pt x="20749" y="13911"/>
                  </a:moveTo>
                  <a:lnTo>
                    <a:pt x="1" y="13911"/>
                  </a:lnTo>
                  <a:lnTo>
                    <a:pt x="1" y="1"/>
                  </a:lnTo>
                  <a:lnTo>
                    <a:pt x="1469" y="1"/>
                  </a:lnTo>
                  <a:lnTo>
                    <a:pt x="20749" y="1"/>
                  </a:lnTo>
                  <a:close/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40;p30"/>
            <p:cNvSpPr/>
            <p:nvPr/>
          </p:nvSpPr>
          <p:spPr>
            <a:xfrm>
              <a:off x="3775291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41;p30"/>
            <p:cNvSpPr/>
            <p:nvPr/>
          </p:nvSpPr>
          <p:spPr>
            <a:xfrm>
              <a:off x="3523050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42;p30"/>
            <p:cNvSpPr/>
            <p:nvPr/>
          </p:nvSpPr>
          <p:spPr>
            <a:xfrm>
              <a:off x="3554231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43;p30"/>
            <p:cNvSpPr/>
            <p:nvPr/>
          </p:nvSpPr>
          <p:spPr>
            <a:xfrm>
              <a:off x="3585974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44;p30"/>
            <p:cNvSpPr/>
            <p:nvPr/>
          </p:nvSpPr>
          <p:spPr>
            <a:xfrm>
              <a:off x="3617717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45;p30"/>
            <p:cNvSpPr/>
            <p:nvPr/>
          </p:nvSpPr>
          <p:spPr>
            <a:xfrm>
              <a:off x="3648882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46;p30"/>
            <p:cNvSpPr/>
            <p:nvPr/>
          </p:nvSpPr>
          <p:spPr>
            <a:xfrm>
              <a:off x="3680624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47;p30"/>
            <p:cNvSpPr/>
            <p:nvPr/>
          </p:nvSpPr>
          <p:spPr>
            <a:xfrm>
              <a:off x="3712367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48;p30"/>
            <p:cNvSpPr/>
            <p:nvPr/>
          </p:nvSpPr>
          <p:spPr>
            <a:xfrm>
              <a:off x="3743549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249;p30"/>
            <p:cNvSpPr/>
            <p:nvPr/>
          </p:nvSpPr>
          <p:spPr>
            <a:xfrm>
              <a:off x="3807034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250;p30"/>
            <p:cNvSpPr/>
            <p:nvPr/>
          </p:nvSpPr>
          <p:spPr>
            <a:xfrm>
              <a:off x="3838216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251;p30"/>
            <p:cNvSpPr/>
            <p:nvPr/>
          </p:nvSpPr>
          <p:spPr>
            <a:xfrm>
              <a:off x="3887529" y="4089938"/>
              <a:ext cx="353086" cy="236348"/>
            </a:xfrm>
            <a:custGeom>
              <a:avLst/>
              <a:gdLst/>
              <a:ahLst/>
              <a:cxnLst/>
              <a:rect l="l" t="t" r="r" b="b"/>
              <a:pathLst>
                <a:path w="20782" h="13911" fill="none" extrusionOk="0">
                  <a:moveTo>
                    <a:pt x="20782" y="13911"/>
                  </a:moveTo>
                  <a:lnTo>
                    <a:pt x="0" y="13911"/>
                  </a:lnTo>
                  <a:lnTo>
                    <a:pt x="0" y="1"/>
                  </a:lnTo>
                  <a:lnTo>
                    <a:pt x="1468" y="1"/>
                  </a:lnTo>
                  <a:lnTo>
                    <a:pt x="20782" y="1"/>
                  </a:lnTo>
                  <a:close/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52;p30"/>
            <p:cNvSpPr/>
            <p:nvPr/>
          </p:nvSpPr>
          <p:spPr>
            <a:xfrm>
              <a:off x="4158480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53;p30"/>
            <p:cNvSpPr/>
            <p:nvPr/>
          </p:nvSpPr>
          <p:spPr>
            <a:xfrm>
              <a:off x="3906238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54;p30"/>
            <p:cNvSpPr/>
            <p:nvPr/>
          </p:nvSpPr>
          <p:spPr>
            <a:xfrm>
              <a:off x="3937981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55;p30"/>
            <p:cNvSpPr/>
            <p:nvPr/>
          </p:nvSpPr>
          <p:spPr>
            <a:xfrm>
              <a:off x="3969723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56;p30"/>
            <p:cNvSpPr/>
            <p:nvPr/>
          </p:nvSpPr>
          <p:spPr>
            <a:xfrm>
              <a:off x="4000888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57;p30"/>
            <p:cNvSpPr/>
            <p:nvPr/>
          </p:nvSpPr>
          <p:spPr>
            <a:xfrm>
              <a:off x="4032631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258;p30"/>
            <p:cNvSpPr/>
            <p:nvPr/>
          </p:nvSpPr>
          <p:spPr>
            <a:xfrm>
              <a:off x="4063813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59;p30"/>
            <p:cNvSpPr/>
            <p:nvPr/>
          </p:nvSpPr>
          <p:spPr>
            <a:xfrm>
              <a:off x="4095555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60;p30"/>
            <p:cNvSpPr/>
            <p:nvPr/>
          </p:nvSpPr>
          <p:spPr>
            <a:xfrm>
              <a:off x="4127298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261;p30"/>
            <p:cNvSpPr/>
            <p:nvPr/>
          </p:nvSpPr>
          <p:spPr>
            <a:xfrm>
              <a:off x="4190222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62;p30"/>
            <p:cNvSpPr/>
            <p:nvPr/>
          </p:nvSpPr>
          <p:spPr>
            <a:xfrm>
              <a:off x="4221965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63;p30"/>
            <p:cNvSpPr/>
            <p:nvPr/>
          </p:nvSpPr>
          <p:spPr>
            <a:xfrm>
              <a:off x="4270700" y="4089938"/>
              <a:ext cx="353103" cy="236348"/>
            </a:xfrm>
            <a:custGeom>
              <a:avLst/>
              <a:gdLst/>
              <a:ahLst/>
              <a:cxnLst/>
              <a:rect l="l" t="t" r="r" b="b"/>
              <a:pathLst>
                <a:path w="20783" h="13911" fill="none" extrusionOk="0">
                  <a:moveTo>
                    <a:pt x="20782" y="13911"/>
                  </a:moveTo>
                  <a:lnTo>
                    <a:pt x="1" y="13911"/>
                  </a:lnTo>
                  <a:lnTo>
                    <a:pt x="1" y="1"/>
                  </a:lnTo>
                  <a:lnTo>
                    <a:pt x="1502" y="1"/>
                  </a:lnTo>
                  <a:lnTo>
                    <a:pt x="20782" y="1"/>
                  </a:lnTo>
                  <a:close/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64;p30"/>
            <p:cNvSpPr/>
            <p:nvPr/>
          </p:nvSpPr>
          <p:spPr>
            <a:xfrm>
              <a:off x="4542212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65;p30"/>
            <p:cNvSpPr/>
            <p:nvPr/>
          </p:nvSpPr>
          <p:spPr>
            <a:xfrm>
              <a:off x="4289970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66;p30"/>
            <p:cNvSpPr/>
            <p:nvPr/>
          </p:nvSpPr>
          <p:spPr>
            <a:xfrm>
              <a:off x="4321152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267;p30"/>
            <p:cNvSpPr/>
            <p:nvPr/>
          </p:nvSpPr>
          <p:spPr>
            <a:xfrm>
              <a:off x="4352895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268;p30"/>
            <p:cNvSpPr/>
            <p:nvPr/>
          </p:nvSpPr>
          <p:spPr>
            <a:xfrm>
              <a:off x="4384077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269;p30"/>
            <p:cNvSpPr/>
            <p:nvPr/>
          </p:nvSpPr>
          <p:spPr>
            <a:xfrm>
              <a:off x="4415819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270;p30"/>
            <p:cNvSpPr/>
            <p:nvPr/>
          </p:nvSpPr>
          <p:spPr>
            <a:xfrm>
              <a:off x="4447562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271;p30"/>
            <p:cNvSpPr/>
            <p:nvPr/>
          </p:nvSpPr>
          <p:spPr>
            <a:xfrm>
              <a:off x="4478727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272;p30"/>
            <p:cNvSpPr/>
            <p:nvPr/>
          </p:nvSpPr>
          <p:spPr>
            <a:xfrm>
              <a:off x="4510469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73;p30"/>
            <p:cNvSpPr/>
            <p:nvPr/>
          </p:nvSpPr>
          <p:spPr>
            <a:xfrm>
              <a:off x="4573394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274;p30"/>
            <p:cNvSpPr/>
            <p:nvPr/>
          </p:nvSpPr>
          <p:spPr>
            <a:xfrm>
              <a:off x="4605136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275;p30"/>
          <p:cNvGrpSpPr/>
          <p:nvPr/>
        </p:nvGrpSpPr>
        <p:grpSpPr>
          <a:xfrm>
            <a:off x="1544275" y="1470495"/>
            <a:ext cx="1011636" cy="3673005"/>
            <a:chOff x="4839489" y="1485900"/>
            <a:chExt cx="1011636" cy="3673005"/>
          </a:xfrm>
        </p:grpSpPr>
        <p:sp>
          <p:nvSpPr>
            <p:cNvPr id="163" name="Google Shape;1276;p30"/>
            <p:cNvSpPr/>
            <p:nvPr/>
          </p:nvSpPr>
          <p:spPr>
            <a:xfrm>
              <a:off x="4839489" y="1573192"/>
              <a:ext cx="1011636" cy="3585213"/>
            </a:xfrm>
            <a:custGeom>
              <a:avLst/>
              <a:gdLst/>
              <a:ahLst/>
              <a:cxnLst/>
              <a:rect l="l" t="t" r="r" b="b"/>
              <a:pathLst>
                <a:path w="59543" h="211019" extrusionOk="0">
                  <a:moveTo>
                    <a:pt x="0" y="1"/>
                  </a:moveTo>
                  <a:lnTo>
                    <a:pt x="0" y="211019"/>
                  </a:lnTo>
                  <a:lnTo>
                    <a:pt x="59543" y="211019"/>
                  </a:lnTo>
                  <a:lnTo>
                    <a:pt x="595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277;p30"/>
            <p:cNvSpPr/>
            <p:nvPr/>
          </p:nvSpPr>
          <p:spPr>
            <a:xfrm>
              <a:off x="4839489" y="1573192"/>
              <a:ext cx="1011636" cy="3585213"/>
            </a:xfrm>
            <a:custGeom>
              <a:avLst/>
              <a:gdLst/>
              <a:ahLst/>
              <a:cxnLst/>
              <a:rect l="l" t="t" r="r" b="b"/>
              <a:pathLst>
                <a:path w="59543" h="211019" extrusionOk="0">
                  <a:moveTo>
                    <a:pt x="59543" y="1"/>
                  </a:moveTo>
                  <a:lnTo>
                    <a:pt x="0" y="211019"/>
                  </a:lnTo>
                  <a:lnTo>
                    <a:pt x="59543" y="211019"/>
                  </a:lnTo>
                  <a:lnTo>
                    <a:pt x="595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278;p30"/>
            <p:cNvSpPr/>
            <p:nvPr/>
          </p:nvSpPr>
          <p:spPr>
            <a:xfrm>
              <a:off x="4939814" y="1693366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0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279;p30"/>
            <p:cNvSpPr/>
            <p:nvPr/>
          </p:nvSpPr>
          <p:spPr>
            <a:xfrm>
              <a:off x="5230035" y="1693366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0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280;p30"/>
            <p:cNvSpPr/>
            <p:nvPr/>
          </p:nvSpPr>
          <p:spPr>
            <a:xfrm>
              <a:off x="5519678" y="1693366"/>
              <a:ext cx="230690" cy="257314"/>
            </a:xfrm>
            <a:custGeom>
              <a:avLst/>
              <a:gdLst/>
              <a:ahLst/>
              <a:cxnLst/>
              <a:rect l="l" t="t" r="r" b="b"/>
              <a:pathLst>
                <a:path w="13578" h="15145" extrusionOk="0">
                  <a:moveTo>
                    <a:pt x="1" y="1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281;p30"/>
            <p:cNvSpPr/>
            <p:nvPr/>
          </p:nvSpPr>
          <p:spPr>
            <a:xfrm>
              <a:off x="4939814" y="1693366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13577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282;p30"/>
            <p:cNvSpPr/>
            <p:nvPr/>
          </p:nvSpPr>
          <p:spPr>
            <a:xfrm>
              <a:off x="5230035" y="1693366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13577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283;p30"/>
            <p:cNvSpPr/>
            <p:nvPr/>
          </p:nvSpPr>
          <p:spPr>
            <a:xfrm>
              <a:off x="5519678" y="1693366"/>
              <a:ext cx="230690" cy="257314"/>
            </a:xfrm>
            <a:custGeom>
              <a:avLst/>
              <a:gdLst/>
              <a:ahLst/>
              <a:cxnLst/>
              <a:rect l="l" t="t" r="r" b="b"/>
              <a:pathLst>
                <a:path w="13578" h="15145" extrusionOk="0">
                  <a:moveTo>
                    <a:pt x="13577" y="1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284;p30"/>
            <p:cNvSpPr/>
            <p:nvPr/>
          </p:nvSpPr>
          <p:spPr>
            <a:xfrm>
              <a:off x="4939814" y="2051032"/>
              <a:ext cx="230673" cy="257331"/>
            </a:xfrm>
            <a:custGeom>
              <a:avLst/>
              <a:gdLst/>
              <a:ahLst/>
              <a:cxnLst/>
              <a:rect l="l" t="t" r="r" b="b"/>
              <a:pathLst>
                <a:path w="13577" h="15146" extrusionOk="0">
                  <a:moveTo>
                    <a:pt x="0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285;p30"/>
            <p:cNvSpPr/>
            <p:nvPr/>
          </p:nvSpPr>
          <p:spPr>
            <a:xfrm>
              <a:off x="5230035" y="2051032"/>
              <a:ext cx="230673" cy="257331"/>
            </a:xfrm>
            <a:custGeom>
              <a:avLst/>
              <a:gdLst/>
              <a:ahLst/>
              <a:cxnLst/>
              <a:rect l="l" t="t" r="r" b="b"/>
              <a:pathLst>
                <a:path w="13577" h="15146" extrusionOk="0">
                  <a:moveTo>
                    <a:pt x="0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286;p30"/>
            <p:cNvSpPr/>
            <p:nvPr/>
          </p:nvSpPr>
          <p:spPr>
            <a:xfrm>
              <a:off x="5519678" y="2051032"/>
              <a:ext cx="230690" cy="257331"/>
            </a:xfrm>
            <a:custGeom>
              <a:avLst/>
              <a:gdLst/>
              <a:ahLst/>
              <a:cxnLst/>
              <a:rect l="l" t="t" r="r" b="b"/>
              <a:pathLst>
                <a:path w="13578" h="15146" extrusionOk="0">
                  <a:moveTo>
                    <a:pt x="1" y="1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287;p30"/>
            <p:cNvSpPr/>
            <p:nvPr/>
          </p:nvSpPr>
          <p:spPr>
            <a:xfrm>
              <a:off x="4939814" y="2408715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0" y="0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288;p30"/>
            <p:cNvSpPr/>
            <p:nvPr/>
          </p:nvSpPr>
          <p:spPr>
            <a:xfrm>
              <a:off x="5230035" y="2408715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0" y="0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289;p30"/>
            <p:cNvSpPr/>
            <p:nvPr/>
          </p:nvSpPr>
          <p:spPr>
            <a:xfrm>
              <a:off x="5519678" y="2408715"/>
              <a:ext cx="230690" cy="257314"/>
            </a:xfrm>
            <a:custGeom>
              <a:avLst/>
              <a:gdLst/>
              <a:ahLst/>
              <a:cxnLst/>
              <a:rect l="l" t="t" r="r" b="b"/>
              <a:pathLst>
                <a:path w="13578" h="15145" extrusionOk="0">
                  <a:moveTo>
                    <a:pt x="1" y="0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290;p30"/>
            <p:cNvSpPr/>
            <p:nvPr/>
          </p:nvSpPr>
          <p:spPr>
            <a:xfrm>
              <a:off x="4939814" y="2756185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0" y="0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291;p30"/>
            <p:cNvSpPr/>
            <p:nvPr/>
          </p:nvSpPr>
          <p:spPr>
            <a:xfrm>
              <a:off x="5230035" y="2756185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0" y="0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292;p30"/>
            <p:cNvSpPr/>
            <p:nvPr/>
          </p:nvSpPr>
          <p:spPr>
            <a:xfrm>
              <a:off x="5519678" y="2756185"/>
              <a:ext cx="230690" cy="257314"/>
            </a:xfrm>
            <a:custGeom>
              <a:avLst/>
              <a:gdLst/>
              <a:ahLst/>
              <a:cxnLst/>
              <a:rect l="l" t="t" r="r" b="b"/>
              <a:pathLst>
                <a:path w="13578" h="15145" extrusionOk="0">
                  <a:moveTo>
                    <a:pt x="1" y="0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293;p30"/>
            <p:cNvSpPr/>
            <p:nvPr/>
          </p:nvSpPr>
          <p:spPr>
            <a:xfrm>
              <a:off x="4939814" y="3113851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0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294;p30"/>
            <p:cNvSpPr/>
            <p:nvPr/>
          </p:nvSpPr>
          <p:spPr>
            <a:xfrm>
              <a:off x="5230035" y="3113851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0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295;p30"/>
            <p:cNvSpPr/>
            <p:nvPr/>
          </p:nvSpPr>
          <p:spPr>
            <a:xfrm>
              <a:off x="5519678" y="3113851"/>
              <a:ext cx="230690" cy="257314"/>
            </a:xfrm>
            <a:custGeom>
              <a:avLst/>
              <a:gdLst/>
              <a:ahLst/>
              <a:cxnLst/>
              <a:rect l="l" t="t" r="r" b="b"/>
              <a:pathLst>
                <a:path w="13578" h="15145" extrusionOk="0">
                  <a:moveTo>
                    <a:pt x="1" y="1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296;p30"/>
            <p:cNvSpPr/>
            <p:nvPr/>
          </p:nvSpPr>
          <p:spPr>
            <a:xfrm>
              <a:off x="4939814" y="3471533"/>
              <a:ext cx="230673" cy="257874"/>
            </a:xfrm>
            <a:custGeom>
              <a:avLst/>
              <a:gdLst/>
              <a:ahLst/>
              <a:cxnLst/>
              <a:rect l="l" t="t" r="r" b="b"/>
              <a:pathLst>
                <a:path w="13577" h="15178" extrusionOk="0">
                  <a:moveTo>
                    <a:pt x="0" y="0"/>
                  </a:moveTo>
                  <a:lnTo>
                    <a:pt x="0" y="15178"/>
                  </a:lnTo>
                  <a:lnTo>
                    <a:pt x="13577" y="15178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297;p30"/>
            <p:cNvSpPr/>
            <p:nvPr/>
          </p:nvSpPr>
          <p:spPr>
            <a:xfrm>
              <a:off x="5230035" y="3471533"/>
              <a:ext cx="230673" cy="257874"/>
            </a:xfrm>
            <a:custGeom>
              <a:avLst/>
              <a:gdLst/>
              <a:ahLst/>
              <a:cxnLst/>
              <a:rect l="l" t="t" r="r" b="b"/>
              <a:pathLst>
                <a:path w="13577" h="15178" extrusionOk="0">
                  <a:moveTo>
                    <a:pt x="0" y="0"/>
                  </a:moveTo>
                  <a:lnTo>
                    <a:pt x="0" y="15178"/>
                  </a:lnTo>
                  <a:lnTo>
                    <a:pt x="13577" y="15178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298;p30"/>
            <p:cNvSpPr/>
            <p:nvPr/>
          </p:nvSpPr>
          <p:spPr>
            <a:xfrm>
              <a:off x="5519678" y="3471533"/>
              <a:ext cx="230690" cy="257874"/>
            </a:xfrm>
            <a:custGeom>
              <a:avLst/>
              <a:gdLst/>
              <a:ahLst/>
              <a:cxnLst/>
              <a:rect l="l" t="t" r="r" b="b"/>
              <a:pathLst>
                <a:path w="13578" h="15178" extrusionOk="0">
                  <a:moveTo>
                    <a:pt x="1" y="0"/>
                  </a:moveTo>
                  <a:lnTo>
                    <a:pt x="1" y="15178"/>
                  </a:lnTo>
                  <a:lnTo>
                    <a:pt x="13577" y="15178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299;p30"/>
            <p:cNvSpPr/>
            <p:nvPr/>
          </p:nvSpPr>
          <p:spPr>
            <a:xfrm>
              <a:off x="4939814" y="3829760"/>
              <a:ext cx="230673" cy="257331"/>
            </a:xfrm>
            <a:custGeom>
              <a:avLst/>
              <a:gdLst/>
              <a:ahLst/>
              <a:cxnLst/>
              <a:rect l="l" t="t" r="r" b="b"/>
              <a:pathLst>
                <a:path w="13577" h="15146" extrusionOk="0">
                  <a:moveTo>
                    <a:pt x="0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300;p30"/>
            <p:cNvSpPr/>
            <p:nvPr/>
          </p:nvSpPr>
          <p:spPr>
            <a:xfrm>
              <a:off x="5230035" y="3829760"/>
              <a:ext cx="230673" cy="257331"/>
            </a:xfrm>
            <a:custGeom>
              <a:avLst/>
              <a:gdLst/>
              <a:ahLst/>
              <a:cxnLst/>
              <a:rect l="l" t="t" r="r" b="b"/>
              <a:pathLst>
                <a:path w="13577" h="15146" extrusionOk="0">
                  <a:moveTo>
                    <a:pt x="0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301;p30"/>
            <p:cNvSpPr/>
            <p:nvPr/>
          </p:nvSpPr>
          <p:spPr>
            <a:xfrm>
              <a:off x="5519678" y="3829760"/>
              <a:ext cx="230690" cy="257331"/>
            </a:xfrm>
            <a:custGeom>
              <a:avLst/>
              <a:gdLst/>
              <a:ahLst/>
              <a:cxnLst/>
              <a:rect l="l" t="t" r="r" b="b"/>
              <a:pathLst>
                <a:path w="13578" h="15146" extrusionOk="0">
                  <a:moveTo>
                    <a:pt x="1" y="1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302;p30"/>
            <p:cNvSpPr/>
            <p:nvPr/>
          </p:nvSpPr>
          <p:spPr>
            <a:xfrm>
              <a:off x="4939814" y="4173832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0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303;p30"/>
            <p:cNvSpPr/>
            <p:nvPr/>
          </p:nvSpPr>
          <p:spPr>
            <a:xfrm>
              <a:off x="5230035" y="4173832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0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304;p30"/>
            <p:cNvSpPr/>
            <p:nvPr/>
          </p:nvSpPr>
          <p:spPr>
            <a:xfrm>
              <a:off x="5519678" y="4173832"/>
              <a:ext cx="230690" cy="257314"/>
            </a:xfrm>
            <a:custGeom>
              <a:avLst/>
              <a:gdLst/>
              <a:ahLst/>
              <a:cxnLst/>
              <a:rect l="l" t="t" r="r" b="b"/>
              <a:pathLst>
                <a:path w="13578" h="15145" extrusionOk="0">
                  <a:moveTo>
                    <a:pt x="1" y="1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305;p30"/>
            <p:cNvSpPr/>
            <p:nvPr/>
          </p:nvSpPr>
          <p:spPr>
            <a:xfrm>
              <a:off x="5055451" y="4536035"/>
              <a:ext cx="579784" cy="622870"/>
            </a:xfrm>
            <a:custGeom>
              <a:avLst/>
              <a:gdLst/>
              <a:ahLst/>
              <a:cxnLst/>
              <a:rect l="l" t="t" r="r" b="b"/>
              <a:pathLst>
                <a:path w="34125" h="36661" extrusionOk="0">
                  <a:moveTo>
                    <a:pt x="0" y="1"/>
                  </a:moveTo>
                  <a:lnTo>
                    <a:pt x="0" y="36661"/>
                  </a:lnTo>
                  <a:lnTo>
                    <a:pt x="34125" y="36661"/>
                  </a:lnTo>
                  <a:lnTo>
                    <a:pt x="34125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306;p30"/>
            <p:cNvSpPr/>
            <p:nvPr/>
          </p:nvSpPr>
          <p:spPr>
            <a:xfrm>
              <a:off x="5055450" y="4536025"/>
              <a:ext cx="572447" cy="622870"/>
            </a:xfrm>
            <a:custGeom>
              <a:avLst/>
              <a:gdLst/>
              <a:ahLst/>
              <a:cxnLst/>
              <a:rect l="l" t="t" r="r" b="b"/>
              <a:pathLst>
                <a:path w="34125" h="36661" extrusionOk="0">
                  <a:moveTo>
                    <a:pt x="34125" y="1"/>
                  </a:moveTo>
                  <a:lnTo>
                    <a:pt x="0" y="36661"/>
                  </a:lnTo>
                  <a:lnTo>
                    <a:pt x="34125" y="36661"/>
                  </a:lnTo>
                  <a:lnTo>
                    <a:pt x="34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307;p30"/>
            <p:cNvSpPr/>
            <p:nvPr/>
          </p:nvSpPr>
          <p:spPr>
            <a:xfrm>
              <a:off x="5202830" y="1485900"/>
              <a:ext cx="527641" cy="87295"/>
            </a:xfrm>
            <a:custGeom>
              <a:avLst/>
              <a:gdLst/>
              <a:ahLst/>
              <a:cxnLst/>
              <a:rect l="l" t="t" r="r" b="b"/>
              <a:pathLst>
                <a:path w="31056" h="5138" extrusionOk="0">
                  <a:moveTo>
                    <a:pt x="0" y="1"/>
                  </a:moveTo>
                  <a:lnTo>
                    <a:pt x="0" y="5138"/>
                  </a:lnTo>
                  <a:lnTo>
                    <a:pt x="31056" y="5138"/>
                  </a:lnTo>
                  <a:lnTo>
                    <a:pt x="310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308;p30"/>
            <p:cNvSpPr/>
            <p:nvPr/>
          </p:nvSpPr>
          <p:spPr>
            <a:xfrm>
              <a:off x="4965882" y="1485900"/>
              <a:ext cx="118471" cy="87295"/>
            </a:xfrm>
            <a:custGeom>
              <a:avLst/>
              <a:gdLst/>
              <a:ahLst/>
              <a:cxnLst/>
              <a:rect l="l" t="t" r="r" b="b"/>
              <a:pathLst>
                <a:path w="6973" h="5138" extrusionOk="0">
                  <a:moveTo>
                    <a:pt x="1" y="1"/>
                  </a:moveTo>
                  <a:lnTo>
                    <a:pt x="1" y="5138"/>
                  </a:lnTo>
                  <a:lnTo>
                    <a:pt x="6972" y="5138"/>
                  </a:lnTo>
                  <a:lnTo>
                    <a:pt x="69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309;p30"/>
            <p:cNvSpPr/>
            <p:nvPr/>
          </p:nvSpPr>
          <p:spPr>
            <a:xfrm>
              <a:off x="5345094" y="4536035"/>
              <a:ext cx="17" cy="622870"/>
            </a:xfrm>
            <a:custGeom>
              <a:avLst/>
              <a:gdLst/>
              <a:ahLst/>
              <a:cxnLst/>
              <a:rect l="l" t="t" r="r" b="b"/>
              <a:pathLst>
                <a:path w="1" h="36661" fill="none" extrusionOk="0">
                  <a:moveTo>
                    <a:pt x="1" y="1"/>
                  </a:moveTo>
                  <a:lnTo>
                    <a:pt x="1" y="3666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310;p30"/>
            <p:cNvSpPr/>
            <p:nvPr/>
          </p:nvSpPr>
          <p:spPr>
            <a:xfrm>
              <a:off x="4939814" y="2051032"/>
              <a:ext cx="230673" cy="257331"/>
            </a:xfrm>
            <a:custGeom>
              <a:avLst/>
              <a:gdLst/>
              <a:ahLst/>
              <a:cxnLst/>
              <a:rect l="l" t="t" r="r" b="b"/>
              <a:pathLst>
                <a:path w="13577" h="15146" extrusionOk="0">
                  <a:moveTo>
                    <a:pt x="13577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311;p30"/>
            <p:cNvSpPr/>
            <p:nvPr/>
          </p:nvSpPr>
          <p:spPr>
            <a:xfrm>
              <a:off x="5230035" y="2051032"/>
              <a:ext cx="230673" cy="257331"/>
            </a:xfrm>
            <a:custGeom>
              <a:avLst/>
              <a:gdLst/>
              <a:ahLst/>
              <a:cxnLst/>
              <a:rect l="l" t="t" r="r" b="b"/>
              <a:pathLst>
                <a:path w="13577" h="15146" extrusionOk="0">
                  <a:moveTo>
                    <a:pt x="13577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312;p30"/>
            <p:cNvSpPr/>
            <p:nvPr/>
          </p:nvSpPr>
          <p:spPr>
            <a:xfrm>
              <a:off x="5519678" y="2051032"/>
              <a:ext cx="230690" cy="257331"/>
            </a:xfrm>
            <a:custGeom>
              <a:avLst/>
              <a:gdLst/>
              <a:ahLst/>
              <a:cxnLst/>
              <a:rect l="l" t="t" r="r" b="b"/>
              <a:pathLst>
                <a:path w="13578" h="15146" extrusionOk="0">
                  <a:moveTo>
                    <a:pt x="13577" y="1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313;p30"/>
            <p:cNvSpPr/>
            <p:nvPr/>
          </p:nvSpPr>
          <p:spPr>
            <a:xfrm>
              <a:off x="4939814" y="2408715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13577" y="0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314;p30"/>
            <p:cNvSpPr/>
            <p:nvPr/>
          </p:nvSpPr>
          <p:spPr>
            <a:xfrm>
              <a:off x="5230035" y="2408715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13577" y="0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315;p30"/>
            <p:cNvSpPr/>
            <p:nvPr/>
          </p:nvSpPr>
          <p:spPr>
            <a:xfrm>
              <a:off x="5519678" y="2408715"/>
              <a:ext cx="230690" cy="257314"/>
            </a:xfrm>
            <a:custGeom>
              <a:avLst/>
              <a:gdLst/>
              <a:ahLst/>
              <a:cxnLst/>
              <a:rect l="l" t="t" r="r" b="b"/>
              <a:pathLst>
                <a:path w="13578" h="15145" extrusionOk="0">
                  <a:moveTo>
                    <a:pt x="13577" y="0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316;p30"/>
            <p:cNvSpPr/>
            <p:nvPr/>
          </p:nvSpPr>
          <p:spPr>
            <a:xfrm>
              <a:off x="4939814" y="2756185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13577" y="0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317;p30"/>
            <p:cNvSpPr/>
            <p:nvPr/>
          </p:nvSpPr>
          <p:spPr>
            <a:xfrm>
              <a:off x="5230035" y="2756185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13577" y="0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318;p30"/>
            <p:cNvSpPr/>
            <p:nvPr/>
          </p:nvSpPr>
          <p:spPr>
            <a:xfrm>
              <a:off x="5519678" y="2756185"/>
              <a:ext cx="230690" cy="257314"/>
            </a:xfrm>
            <a:custGeom>
              <a:avLst/>
              <a:gdLst/>
              <a:ahLst/>
              <a:cxnLst/>
              <a:rect l="l" t="t" r="r" b="b"/>
              <a:pathLst>
                <a:path w="13578" h="15145" extrusionOk="0">
                  <a:moveTo>
                    <a:pt x="13577" y="0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319;p30"/>
            <p:cNvSpPr/>
            <p:nvPr/>
          </p:nvSpPr>
          <p:spPr>
            <a:xfrm>
              <a:off x="4939814" y="3113851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13577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320;p30"/>
            <p:cNvSpPr/>
            <p:nvPr/>
          </p:nvSpPr>
          <p:spPr>
            <a:xfrm>
              <a:off x="5230035" y="3113851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13577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321;p30"/>
            <p:cNvSpPr/>
            <p:nvPr/>
          </p:nvSpPr>
          <p:spPr>
            <a:xfrm>
              <a:off x="5519678" y="3113851"/>
              <a:ext cx="230690" cy="257314"/>
            </a:xfrm>
            <a:custGeom>
              <a:avLst/>
              <a:gdLst/>
              <a:ahLst/>
              <a:cxnLst/>
              <a:rect l="l" t="t" r="r" b="b"/>
              <a:pathLst>
                <a:path w="13578" h="15145" extrusionOk="0">
                  <a:moveTo>
                    <a:pt x="13577" y="1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322;p30"/>
            <p:cNvSpPr/>
            <p:nvPr/>
          </p:nvSpPr>
          <p:spPr>
            <a:xfrm>
              <a:off x="4939814" y="3471533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13577" y="0"/>
                  </a:moveTo>
                  <a:lnTo>
                    <a:pt x="0" y="15144"/>
                  </a:lnTo>
                  <a:lnTo>
                    <a:pt x="13577" y="15144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323;p30"/>
            <p:cNvSpPr/>
            <p:nvPr/>
          </p:nvSpPr>
          <p:spPr>
            <a:xfrm>
              <a:off x="5230035" y="3471533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13577" y="0"/>
                  </a:moveTo>
                  <a:lnTo>
                    <a:pt x="0" y="15144"/>
                  </a:lnTo>
                  <a:lnTo>
                    <a:pt x="13577" y="15144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324;p30"/>
            <p:cNvSpPr/>
            <p:nvPr/>
          </p:nvSpPr>
          <p:spPr>
            <a:xfrm>
              <a:off x="5519678" y="3471533"/>
              <a:ext cx="230690" cy="257314"/>
            </a:xfrm>
            <a:custGeom>
              <a:avLst/>
              <a:gdLst/>
              <a:ahLst/>
              <a:cxnLst/>
              <a:rect l="l" t="t" r="r" b="b"/>
              <a:pathLst>
                <a:path w="13578" h="15145" extrusionOk="0">
                  <a:moveTo>
                    <a:pt x="13577" y="0"/>
                  </a:moveTo>
                  <a:lnTo>
                    <a:pt x="1" y="15144"/>
                  </a:lnTo>
                  <a:lnTo>
                    <a:pt x="13577" y="15144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325;p30"/>
            <p:cNvSpPr/>
            <p:nvPr/>
          </p:nvSpPr>
          <p:spPr>
            <a:xfrm>
              <a:off x="4939814" y="3829199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13577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326;p30"/>
            <p:cNvSpPr/>
            <p:nvPr/>
          </p:nvSpPr>
          <p:spPr>
            <a:xfrm>
              <a:off x="5230035" y="3829199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13577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327;p30"/>
            <p:cNvSpPr/>
            <p:nvPr/>
          </p:nvSpPr>
          <p:spPr>
            <a:xfrm>
              <a:off x="5519678" y="3829199"/>
              <a:ext cx="230690" cy="257314"/>
            </a:xfrm>
            <a:custGeom>
              <a:avLst/>
              <a:gdLst/>
              <a:ahLst/>
              <a:cxnLst/>
              <a:rect l="l" t="t" r="r" b="b"/>
              <a:pathLst>
                <a:path w="13578" h="15145" extrusionOk="0">
                  <a:moveTo>
                    <a:pt x="13577" y="1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328;p30"/>
            <p:cNvSpPr/>
            <p:nvPr/>
          </p:nvSpPr>
          <p:spPr>
            <a:xfrm>
              <a:off x="4939814" y="4173832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13577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329;p30"/>
            <p:cNvSpPr/>
            <p:nvPr/>
          </p:nvSpPr>
          <p:spPr>
            <a:xfrm>
              <a:off x="5230035" y="4173832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13577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330;p30"/>
            <p:cNvSpPr/>
            <p:nvPr/>
          </p:nvSpPr>
          <p:spPr>
            <a:xfrm>
              <a:off x="5519678" y="4173832"/>
              <a:ext cx="230690" cy="257314"/>
            </a:xfrm>
            <a:custGeom>
              <a:avLst/>
              <a:gdLst/>
              <a:ahLst/>
              <a:cxnLst/>
              <a:rect l="l" t="t" r="r" b="b"/>
              <a:pathLst>
                <a:path w="13578" h="15145" extrusionOk="0">
                  <a:moveTo>
                    <a:pt x="13577" y="1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029;p38"/>
          <p:cNvGrpSpPr/>
          <p:nvPr/>
        </p:nvGrpSpPr>
        <p:grpSpPr>
          <a:xfrm flipH="1">
            <a:off x="129737" y="1121426"/>
            <a:ext cx="733529" cy="380606"/>
            <a:chOff x="6315950" y="1768200"/>
            <a:chExt cx="840625" cy="436175"/>
          </a:xfrm>
        </p:grpSpPr>
        <p:sp>
          <p:nvSpPr>
            <p:cNvPr id="219" name="Google Shape;2030;p38"/>
            <p:cNvSpPr/>
            <p:nvPr/>
          </p:nvSpPr>
          <p:spPr>
            <a:xfrm>
              <a:off x="6315950" y="1985850"/>
              <a:ext cx="840625" cy="218525"/>
            </a:xfrm>
            <a:custGeom>
              <a:avLst/>
              <a:gdLst/>
              <a:ahLst/>
              <a:cxnLst/>
              <a:rect l="l" t="t" r="r" b="b"/>
              <a:pathLst>
                <a:path w="33625" h="8741" extrusionOk="0">
                  <a:moveTo>
                    <a:pt x="33625" y="4371"/>
                  </a:moveTo>
                  <a:cubicBezTo>
                    <a:pt x="33625" y="6772"/>
                    <a:pt x="31690" y="8741"/>
                    <a:pt x="29255" y="8741"/>
                  </a:cubicBezTo>
                  <a:lnTo>
                    <a:pt x="4370" y="8741"/>
                  </a:lnTo>
                  <a:cubicBezTo>
                    <a:pt x="1935" y="8741"/>
                    <a:pt x="1" y="6772"/>
                    <a:pt x="1" y="4371"/>
                  </a:cubicBezTo>
                  <a:lnTo>
                    <a:pt x="1" y="4371"/>
                  </a:lnTo>
                  <a:cubicBezTo>
                    <a:pt x="1" y="1936"/>
                    <a:pt x="1935" y="1"/>
                    <a:pt x="4370" y="1"/>
                  </a:cubicBezTo>
                  <a:lnTo>
                    <a:pt x="29255" y="1"/>
                  </a:lnTo>
                  <a:cubicBezTo>
                    <a:pt x="31690" y="1"/>
                    <a:pt x="33625" y="1936"/>
                    <a:pt x="33625" y="43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031;p38"/>
            <p:cNvSpPr/>
            <p:nvPr/>
          </p:nvSpPr>
          <p:spPr>
            <a:xfrm>
              <a:off x="6427700" y="1871600"/>
              <a:ext cx="617125" cy="169325"/>
            </a:xfrm>
            <a:custGeom>
              <a:avLst/>
              <a:gdLst/>
              <a:ahLst/>
              <a:cxnLst/>
              <a:rect l="l" t="t" r="r" b="b"/>
              <a:pathLst>
                <a:path w="24685" h="6773" extrusionOk="0">
                  <a:moveTo>
                    <a:pt x="24685" y="3370"/>
                  </a:moveTo>
                  <a:cubicBezTo>
                    <a:pt x="24685" y="5238"/>
                    <a:pt x="22817" y="6773"/>
                    <a:pt x="20482" y="6773"/>
                  </a:cubicBezTo>
                  <a:lnTo>
                    <a:pt x="4203" y="6773"/>
                  </a:lnTo>
                  <a:cubicBezTo>
                    <a:pt x="1868" y="6773"/>
                    <a:pt x="0" y="5238"/>
                    <a:pt x="0" y="3370"/>
                  </a:cubicBezTo>
                  <a:lnTo>
                    <a:pt x="0" y="3370"/>
                  </a:lnTo>
                  <a:cubicBezTo>
                    <a:pt x="0" y="1502"/>
                    <a:pt x="1868" y="1"/>
                    <a:pt x="4203" y="1"/>
                  </a:cubicBezTo>
                  <a:lnTo>
                    <a:pt x="20482" y="1"/>
                  </a:lnTo>
                  <a:cubicBezTo>
                    <a:pt x="22817" y="1"/>
                    <a:pt x="24685" y="1502"/>
                    <a:pt x="24685" y="33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032;p38"/>
            <p:cNvSpPr/>
            <p:nvPr/>
          </p:nvSpPr>
          <p:spPr>
            <a:xfrm>
              <a:off x="6591150" y="1768200"/>
              <a:ext cx="288575" cy="272725"/>
            </a:xfrm>
            <a:custGeom>
              <a:avLst/>
              <a:gdLst/>
              <a:ahLst/>
              <a:cxnLst/>
              <a:rect l="l" t="t" r="r" b="b"/>
              <a:pathLst>
                <a:path w="11543" h="10909" extrusionOk="0">
                  <a:moveTo>
                    <a:pt x="11542" y="5438"/>
                  </a:moveTo>
                  <a:cubicBezTo>
                    <a:pt x="11542" y="8473"/>
                    <a:pt x="8974" y="10909"/>
                    <a:pt x="5771" y="10909"/>
                  </a:cubicBezTo>
                  <a:cubicBezTo>
                    <a:pt x="2602" y="10909"/>
                    <a:pt x="0" y="8473"/>
                    <a:pt x="0" y="5438"/>
                  </a:cubicBezTo>
                  <a:cubicBezTo>
                    <a:pt x="0" y="2436"/>
                    <a:pt x="2602" y="1"/>
                    <a:pt x="5771" y="1"/>
                  </a:cubicBezTo>
                  <a:cubicBezTo>
                    <a:pt x="8974" y="1"/>
                    <a:pt x="11542" y="2436"/>
                    <a:pt x="11542" y="54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033;p38"/>
          <p:cNvGrpSpPr/>
          <p:nvPr/>
        </p:nvGrpSpPr>
        <p:grpSpPr>
          <a:xfrm flipH="1">
            <a:off x="1902446" y="1087171"/>
            <a:ext cx="416039" cy="215367"/>
            <a:chOff x="4483800" y="1888300"/>
            <a:chExt cx="589625" cy="305225"/>
          </a:xfrm>
        </p:grpSpPr>
        <p:sp>
          <p:nvSpPr>
            <p:cNvPr id="223" name="Google Shape;2034;p38"/>
            <p:cNvSpPr/>
            <p:nvPr/>
          </p:nvSpPr>
          <p:spPr>
            <a:xfrm>
              <a:off x="4483800" y="2040075"/>
              <a:ext cx="589625" cy="153450"/>
            </a:xfrm>
            <a:custGeom>
              <a:avLst/>
              <a:gdLst/>
              <a:ahLst/>
              <a:cxnLst/>
              <a:rect l="l" t="t" r="r" b="b"/>
              <a:pathLst>
                <a:path w="23585" h="6138" extrusionOk="0">
                  <a:moveTo>
                    <a:pt x="23584" y="3069"/>
                  </a:moveTo>
                  <a:cubicBezTo>
                    <a:pt x="23584" y="4770"/>
                    <a:pt x="22183" y="6138"/>
                    <a:pt x="20516" y="6138"/>
                  </a:cubicBezTo>
                  <a:lnTo>
                    <a:pt x="3070" y="6138"/>
                  </a:lnTo>
                  <a:cubicBezTo>
                    <a:pt x="1369" y="6138"/>
                    <a:pt x="1" y="4770"/>
                    <a:pt x="1" y="3069"/>
                  </a:cubicBezTo>
                  <a:lnTo>
                    <a:pt x="1" y="3069"/>
                  </a:lnTo>
                  <a:cubicBezTo>
                    <a:pt x="1" y="1368"/>
                    <a:pt x="1369" y="0"/>
                    <a:pt x="3070" y="0"/>
                  </a:cubicBezTo>
                  <a:lnTo>
                    <a:pt x="20516" y="0"/>
                  </a:lnTo>
                  <a:cubicBezTo>
                    <a:pt x="22183" y="0"/>
                    <a:pt x="23584" y="1368"/>
                    <a:pt x="23584" y="30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035;p38"/>
            <p:cNvSpPr/>
            <p:nvPr/>
          </p:nvSpPr>
          <p:spPr>
            <a:xfrm>
              <a:off x="4562200" y="1960000"/>
              <a:ext cx="432825" cy="118450"/>
            </a:xfrm>
            <a:custGeom>
              <a:avLst/>
              <a:gdLst/>
              <a:ahLst/>
              <a:cxnLst/>
              <a:rect l="l" t="t" r="r" b="b"/>
              <a:pathLst>
                <a:path w="17313" h="4738" extrusionOk="0">
                  <a:moveTo>
                    <a:pt x="17313" y="2369"/>
                  </a:moveTo>
                  <a:cubicBezTo>
                    <a:pt x="17313" y="3704"/>
                    <a:pt x="15979" y="4738"/>
                    <a:pt x="14344" y="4738"/>
                  </a:cubicBezTo>
                  <a:lnTo>
                    <a:pt x="2936" y="4738"/>
                  </a:lnTo>
                  <a:cubicBezTo>
                    <a:pt x="1335" y="4738"/>
                    <a:pt x="1" y="3704"/>
                    <a:pt x="1" y="2369"/>
                  </a:cubicBezTo>
                  <a:lnTo>
                    <a:pt x="1" y="2369"/>
                  </a:lnTo>
                  <a:cubicBezTo>
                    <a:pt x="1" y="1068"/>
                    <a:pt x="1335" y="1"/>
                    <a:pt x="2936" y="1"/>
                  </a:cubicBezTo>
                  <a:lnTo>
                    <a:pt x="14344" y="1"/>
                  </a:lnTo>
                  <a:cubicBezTo>
                    <a:pt x="15979" y="1"/>
                    <a:pt x="17313" y="1068"/>
                    <a:pt x="17313" y="2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036;p38"/>
            <p:cNvSpPr/>
            <p:nvPr/>
          </p:nvSpPr>
          <p:spPr>
            <a:xfrm>
              <a:off x="4677275" y="1888300"/>
              <a:ext cx="201850" cy="190975"/>
            </a:xfrm>
            <a:custGeom>
              <a:avLst/>
              <a:gdLst/>
              <a:ahLst/>
              <a:cxnLst/>
              <a:rect l="l" t="t" r="r" b="b"/>
              <a:pathLst>
                <a:path w="8074" h="7639" extrusionOk="0">
                  <a:moveTo>
                    <a:pt x="8073" y="3803"/>
                  </a:moveTo>
                  <a:cubicBezTo>
                    <a:pt x="8073" y="5904"/>
                    <a:pt x="6272" y="7639"/>
                    <a:pt x="4037" y="7639"/>
                  </a:cubicBezTo>
                  <a:cubicBezTo>
                    <a:pt x="1802" y="7639"/>
                    <a:pt x="1" y="5904"/>
                    <a:pt x="1" y="3803"/>
                  </a:cubicBezTo>
                  <a:cubicBezTo>
                    <a:pt x="1" y="1701"/>
                    <a:pt x="1802" y="0"/>
                    <a:pt x="4037" y="0"/>
                  </a:cubicBezTo>
                  <a:cubicBezTo>
                    <a:pt x="6272" y="0"/>
                    <a:pt x="8073" y="1701"/>
                    <a:pt x="8073" y="38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037;p38"/>
          <p:cNvGrpSpPr/>
          <p:nvPr/>
        </p:nvGrpSpPr>
        <p:grpSpPr>
          <a:xfrm flipH="1">
            <a:off x="1427597" y="889247"/>
            <a:ext cx="474869" cy="245972"/>
            <a:chOff x="5620450" y="1593925"/>
            <a:chExt cx="673000" cy="348600"/>
          </a:xfrm>
        </p:grpSpPr>
        <p:sp>
          <p:nvSpPr>
            <p:cNvPr id="227" name="Google Shape;2038;p38"/>
            <p:cNvSpPr/>
            <p:nvPr/>
          </p:nvSpPr>
          <p:spPr>
            <a:xfrm>
              <a:off x="5620450" y="1767375"/>
              <a:ext cx="673000" cy="175150"/>
            </a:xfrm>
            <a:custGeom>
              <a:avLst/>
              <a:gdLst/>
              <a:ahLst/>
              <a:cxnLst/>
              <a:rect l="l" t="t" r="r" b="b"/>
              <a:pathLst>
                <a:path w="26920" h="7006" extrusionOk="0">
                  <a:moveTo>
                    <a:pt x="26920" y="3503"/>
                  </a:moveTo>
                  <a:cubicBezTo>
                    <a:pt x="26920" y="5438"/>
                    <a:pt x="25352" y="7005"/>
                    <a:pt x="23417" y="7005"/>
                  </a:cubicBezTo>
                  <a:lnTo>
                    <a:pt x="3503" y="7005"/>
                  </a:lnTo>
                  <a:cubicBezTo>
                    <a:pt x="1569" y="7005"/>
                    <a:pt x="1" y="5438"/>
                    <a:pt x="1" y="3503"/>
                  </a:cubicBezTo>
                  <a:lnTo>
                    <a:pt x="1" y="3503"/>
                  </a:lnTo>
                  <a:cubicBezTo>
                    <a:pt x="1" y="1568"/>
                    <a:pt x="1569" y="0"/>
                    <a:pt x="3503" y="0"/>
                  </a:cubicBezTo>
                  <a:lnTo>
                    <a:pt x="23417" y="0"/>
                  </a:lnTo>
                  <a:cubicBezTo>
                    <a:pt x="25352" y="0"/>
                    <a:pt x="26920" y="1568"/>
                    <a:pt x="26920" y="35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039;p38"/>
            <p:cNvSpPr/>
            <p:nvPr/>
          </p:nvSpPr>
          <p:spPr>
            <a:xfrm>
              <a:off x="5710525" y="1676475"/>
              <a:ext cx="493700" cy="135125"/>
            </a:xfrm>
            <a:custGeom>
              <a:avLst/>
              <a:gdLst/>
              <a:ahLst/>
              <a:cxnLst/>
              <a:rect l="l" t="t" r="r" b="b"/>
              <a:pathLst>
                <a:path w="19748" h="5405" extrusionOk="0">
                  <a:moveTo>
                    <a:pt x="19748" y="2702"/>
                  </a:moveTo>
                  <a:cubicBezTo>
                    <a:pt x="19748" y="4203"/>
                    <a:pt x="18247" y="5404"/>
                    <a:pt x="16379" y="5404"/>
                  </a:cubicBezTo>
                  <a:lnTo>
                    <a:pt x="3336" y="5404"/>
                  </a:lnTo>
                  <a:cubicBezTo>
                    <a:pt x="1501" y="5404"/>
                    <a:pt x="0" y="4203"/>
                    <a:pt x="0" y="2702"/>
                  </a:cubicBezTo>
                  <a:lnTo>
                    <a:pt x="0" y="2702"/>
                  </a:lnTo>
                  <a:cubicBezTo>
                    <a:pt x="0" y="1201"/>
                    <a:pt x="1501" y="0"/>
                    <a:pt x="3336" y="0"/>
                  </a:cubicBezTo>
                  <a:lnTo>
                    <a:pt x="16379" y="0"/>
                  </a:lnTo>
                  <a:cubicBezTo>
                    <a:pt x="18247" y="0"/>
                    <a:pt x="19748" y="1201"/>
                    <a:pt x="19748" y="2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040;p38"/>
            <p:cNvSpPr/>
            <p:nvPr/>
          </p:nvSpPr>
          <p:spPr>
            <a:xfrm>
              <a:off x="5841450" y="1593925"/>
              <a:ext cx="231025" cy="217675"/>
            </a:xfrm>
            <a:custGeom>
              <a:avLst/>
              <a:gdLst/>
              <a:ahLst/>
              <a:cxnLst/>
              <a:rect l="l" t="t" r="r" b="b"/>
              <a:pathLst>
                <a:path w="9241" h="8707" extrusionOk="0">
                  <a:moveTo>
                    <a:pt x="9240" y="4336"/>
                  </a:moveTo>
                  <a:cubicBezTo>
                    <a:pt x="9240" y="6772"/>
                    <a:pt x="7172" y="8706"/>
                    <a:pt x="4604" y="8706"/>
                  </a:cubicBezTo>
                  <a:cubicBezTo>
                    <a:pt x="2069" y="8706"/>
                    <a:pt x="0" y="6772"/>
                    <a:pt x="0" y="4336"/>
                  </a:cubicBezTo>
                  <a:cubicBezTo>
                    <a:pt x="0" y="1935"/>
                    <a:pt x="2069" y="0"/>
                    <a:pt x="4604" y="0"/>
                  </a:cubicBezTo>
                  <a:cubicBezTo>
                    <a:pt x="7172" y="0"/>
                    <a:pt x="9240" y="1935"/>
                    <a:pt x="9240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חץ למטה 230"/>
          <p:cNvSpPr/>
          <p:nvPr/>
        </p:nvSpPr>
        <p:spPr>
          <a:xfrm>
            <a:off x="4198168" y="3763607"/>
            <a:ext cx="542562" cy="42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0" name="TextBox 229"/>
          <p:cNvSpPr txBox="1"/>
          <p:nvPr/>
        </p:nvSpPr>
        <p:spPr>
          <a:xfrm>
            <a:off x="3367649" y="4228352"/>
            <a:ext cx="228471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Fira Sans Extra Condensed Medium" panose="020B0604020202020204" charset="0"/>
              </a:rPr>
              <a:t>After searching on the internet we found another linear model</a:t>
            </a:r>
            <a:endParaRPr lang="he-IL" dirty="0">
              <a:latin typeface="Fira Sans Extra Condensed Medium" panose="020B0604020202020204" charset="0"/>
            </a:endParaRPr>
          </a:p>
        </p:txBody>
      </p:sp>
      <p:cxnSp>
        <p:nvCxnSpPr>
          <p:cNvPr id="233" name="מחבר חץ ישר 232"/>
          <p:cNvCxnSpPr>
            <a:stCxn id="230" idx="2"/>
          </p:cNvCxnSpPr>
          <p:nvPr/>
        </p:nvCxnSpPr>
        <p:spPr>
          <a:xfrm>
            <a:off x="4510007" y="4751572"/>
            <a:ext cx="1208510" cy="8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4" name="תמונה 2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517" y="3978157"/>
            <a:ext cx="3931005" cy="9503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30"/>
          <p:cNvSpPr txBox="1">
            <a:spLocks noGrp="1"/>
          </p:cNvSpPr>
          <p:nvPr>
            <p:ph type="title"/>
          </p:nvPr>
        </p:nvSpPr>
        <p:spPr>
          <a:xfrm>
            <a:off x="2491200" y="310302"/>
            <a:ext cx="4265206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Comparing between</a:t>
            </a:r>
            <a:br>
              <a:rPr lang="en" dirty="0" smtClean="0"/>
            </a:br>
            <a:r>
              <a:rPr lang="en" dirty="0" smtClean="0"/>
              <a:t>Linear R</a:t>
            </a:r>
            <a:r>
              <a:rPr lang="en-US" dirty="0" smtClean="0"/>
              <a:t>egression and Lasso</a:t>
            </a:r>
            <a:endParaRPr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792" y="1313160"/>
            <a:ext cx="2652617" cy="3476823"/>
          </a:xfrm>
          <a:prstGeom prst="rect">
            <a:avLst/>
          </a:prstGeom>
          <a:ln w="50800" cap="sq">
            <a:solidFill>
              <a:srgbClr val="000000">
                <a:alpha val="40000"/>
              </a:srgb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56" y="1313160"/>
            <a:ext cx="2660689" cy="3476823"/>
          </a:xfrm>
          <a:prstGeom prst="rect">
            <a:avLst/>
          </a:prstGeom>
          <a:ln w="50800" cap="sq">
            <a:solidFill>
              <a:srgbClr val="000000">
                <a:alpha val="40000"/>
              </a:srgb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457526" y="1702192"/>
            <a:ext cx="17540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800" dirty="0" smtClean="0">
                <a:latin typeface="Fira Sans Extra Condensed Medium" panose="020B0604020202020204" charset="0"/>
              </a:rPr>
              <a:t>Linear Regression</a:t>
            </a:r>
            <a:endParaRPr lang="he-IL" sz="1800" dirty="0">
              <a:latin typeface="Fira Sans Extra Condensed Medium" panose="020B0604020202020204" charset="0"/>
            </a:endParaRPr>
          </a:p>
        </p:txBody>
      </p:sp>
      <p:cxnSp>
        <p:nvCxnSpPr>
          <p:cNvPr id="210" name="Google Shape;2638;p47"/>
          <p:cNvCxnSpPr/>
          <p:nvPr/>
        </p:nvCxnSpPr>
        <p:spPr>
          <a:xfrm flipV="1">
            <a:off x="5211532" y="1886858"/>
            <a:ext cx="699075" cy="299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" name="TextBox 10"/>
          <p:cNvSpPr txBox="1"/>
          <p:nvPr/>
        </p:nvSpPr>
        <p:spPr>
          <a:xfrm>
            <a:off x="3993730" y="3051571"/>
            <a:ext cx="68159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800" dirty="0" smtClean="0">
                <a:latin typeface="Fira Sans Extra Condensed Medium" panose="020B0604020202020204" charset="0"/>
              </a:rPr>
              <a:t>Lasso</a:t>
            </a:r>
            <a:endParaRPr lang="he-IL" sz="1800" dirty="0">
              <a:latin typeface="Fira Sans Extra Condensed Medium" panose="020B0604020202020204" charset="0"/>
            </a:endParaRPr>
          </a:p>
        </p:txBody>
      </p:sp>
      <p:cxnSp>
        <p:nvCxnSpPr>
          <p:cNvPr id="218" name="Google Shape;2638;p47"/>
          <p:cNvCxnSpPr>
            <a:stCxn id="11" idx="1"/>
          </p:cNvCxnSpPr>
          <p:nvPr/>
        </p:nvCxnSpPr>
        <p:spPr>
          <a:xfrm flipH="1">
            <a:off x="3116360" y="3236237"/>
            <a:ext cx="87737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14" name="תמונה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607" y="1002883"/>
            <a:ext cx="2114845" cy="257211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956" y="1001874"/>
            <a:ext cx="2095792" cy="238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33"/>
          <p:cNvSpPr/>
          <p:nvPr/>
        </p:nvSpPr>
        <p:spPr>
          <a:xfrm>
            <a:off x="1637271" y="3671992"/>
            <a:ext cx="978597" cy="812486"/>
          </a:xfrm>
          <a:custGeom>
            <a:avLst/>
            <a:gdLst/>
            <a:ahLst/>
            <a:cxnLst/>
            <a:rect l="l" t="t" r="r" b="b"/>
            <a:pathLst>
              <a:path w="61078" h="58810" extrusionOk="0">
                <a:moveTo>
                  <a:pt x="1" y="1"/>
                </a:moveTo>
                <a:lnTo>
                  <a:pt x="61078" y="1"/>
                </a:lnTo>
                <a:lnTo>
                  <a:pt x="61078" y="58810"/>
                </a:lnTo>
                <a:lnTo>
                  <a:pt x="1" y="588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33"/>
          <p:cNvSpPr/>
          <p:nvPr/>
        </p:nvSpPr>
        <p:spPr>
          <a:xfrm>
            <a:off x="1637271" y="3309358"/>
            <a:ext cx="978597" cy="362697"/>
          </a:xfrm>
          <a:custGeom>
            <a:avLst/>
            <a:gdLst/>
            <a:ahLst/>
            <a:cxnLst/>
            <a:rect l="l" t="t" r="r" b="b"/>
            <a:pathLst>
              <a:path w="61078" h="26253" extrusionOk="0">
                <a:moveTo>
                  <a:pt x="9140" y="1"/>
                </a:moveTo>
                <a:lnTo>
                  <a:pt x="1" y="26253"/>
                </a:lnTo>
                <a:lnTo>
                  <a:pt x="61078" y="26253"/>
                </a:lnTo>
                <a:lnTo>
                  <a:pt x="61078" y="1"/>
                </a:lnTo>
                <a:close/>
              </a:path>
            </a:pathLst>
          </a:custGeom>
          <a:solidFill>
            <a:srgbClr val="E2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1" name="Google Shape;1601;p33"/>
          <p:cNvGrpSpPr/>
          <p:nvPr/>
        </p:nvGrpSpPr>
        <p:grpSpPr>
          <a:xfrm>
            <a:off x="1784217" y="1326134"/>
            <a:ext cx="833229" cy="1983663"/>
            <a:chOff x="1784229" y="1146914"/>
            <a:chExt cx="833229" cy="2162737"/>
          </a:xfrm>
        </p:grpSpPr>
        <p:sp>
          <p:nvSpPr>
            <p:cNvPr id="1602" name="Google Shape;1602;p33"/>
            <p:cNvSpPr/>
            <p:nvPr/>
          </p:nvSpPr>
          <p:spPr>
            <a:xfrm>
              <a:off x="1784229" y="1252891"/>
              <a:ext cx="833229" cy="2056760"/>
            </a:xfrm>
            <a:custGeom>
              <a:avLst/>
              <a:gdLst/>
              <a:ahLst/>
              <a:cxnLst/>
              <a:rect l="l" t="t" r="r" b="b"/>
              <a:pathLst>
                <a:path w="52005" h="148874" extrusionOk="0">
                  <a:moveTo>
                    <a:pt x="1" y="0"/>
                  </a:moveTo>
                  <a:lnTo>
                    <a:pt x="52005" y="0"/>
                  </a:lnTo>
                  <a:lnTo>
                    <a:pt x="52005" y="148874"/>
                  </a:lnTo>
                  <a:lnTo>
                    <a:pt x="1" y="1488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1784774" y="1146914"/>
              <a:ext cx="832177" cy="106002"/>
            </a:xfrm>
            <a:custGeom>
              <a:avLst/>
              <a:gdLst/>
              <a:ahLst/>
              <a:cxnLst/>
              <a:rect l="l" t="t" r="r" b="b"/>
              <a:pathLst>
                <a:path w="51938" h="7673" extrusionOk="0">
                  <a:moveTo>
                    <a:pt x="9574" y="0"/>
                  </a:moveTo>
                  <a:lnTo>
                    <a:pt x="0" y="7672"/>
                  </a:lnTo>
                  <a:lnTo>
                    <a:pt x="51937" y="7672"/>
                  </a:lnTo>
                  <a:lnTo>
                    <a:pt x="42764" y="0"/>
                  </a:lnTo>
                  <a:close/>
                </a:path>
              </a:pathLst>
            </a:custGeom>
            <a:solidFill>
              <a:srgbClr val="E2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4" name="Google Shape;1604;p33"/>
          <p:cNvSpPr/>
          <p:nvPr/>
        </p:nvSpPr>
        <p:spPr>
          <a:xfrm>
            <a:off x="2615239" y="3671992"/>
            <a:ext cx="979126" cy="812486"/>
          </a:xfrm>
          <a:custGeom>
            <a:avLst/>
            <a:gdLst/>
            <a:ahLst/>
            <a:cxnLst/>
            <a:rect l="l" t="t" r="r" b="b"/>
            <a:pathLst>
              <a:path w="61111" h="58810" extrusionOk="0">
                <a:moveTo>
                  <a:pt x="0" y="1"/>
                </a:moveTo>
                <a:lnTo>
                  <a:pt x="61111" y="1"/>
                </a:lnTo>
                <a:lnTo>
                  <a:pt x="61111" y="58810"/>
                </a:lnTo>
                <a:lnTo>
                  <a:pt x="0" y="588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33"/>
          <p:cNvSpPr/>
          <p:nvPr/>
        </p:nvSpPr>
        <p:spPr>
          <a:xfrm>
            <a:off x="2616296" y="3309358"/>
            <a:ext cx="979142" cy="362697"/>
          </a:xfrm>
          <a:custGeom>
            <a:avLst/>
            <a:gdLst/>
            <a:ahLst/>
            <a:cxnLst/>
            <a:rect l="l" t="t" r="r" b="b"/>
            <a:pathLst>
              <a:path w="61112" h="26253" extrusionOk="0">
                <a:moveTo>
                  <a:pt x="1" y="1"/>
                </a:moveTo>
                <a:lnTo>
                  <a:pt x="1" y="26253"/>
                </a:lnTo>
                <a:lnTo>
                  <a:pt x="61111" y="26253"/>
                </a:lnTo>
                <a:lnTo>
                  <a:pt x="51938" y="1"/>
                </a:lnTo>
                <a:close/>
              </a:path>
            </a:pathLst>
          </a:custGeom>
          <a:solidFill>
            <a:srgbClr val="C975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6" name="Google Shape;1606;p33"/>
          <p:cNvGrpSpPr/>
          <p:nvPr/>
        </p:nvGrpSpPr>
        <p:grpSpPr>
          <a:xfrm>
            <a:off x="2615227" y="2070802"/>
            <a:ext cx="832177" cy="1238894"/>
            <a:chOff x="2615239" y="1958806"/>
            <a:chExt cx="832177" cy="1350735"/>
          </a:xfrm>
        </p:grpSpPr>
        <p:sp>
          <p:nvSpPr>
            <p:cNvPr id="1607" name="Google Shape;1607;p33"/>
            <p:cNvSpPr/>
            <p:nvPr/>
          </p:nvSpPr>
          <p:spPr>
            <a:xfrm>
              <a:off x="2615239" y="2065253"/>
              <a:ext cx="831610" cy="1244288"/>
            </a:xfrm>
            <a:custGeom>
              <a:avLst/>
              <a:gdLst/>
              <a:ahLst/>
              <a:cxnLst/>
              <a:rect l="l" t="t" r="r" b="b"/>
              <a:pathLst>
                <a:path w="51904" h="90065" extrusionOk="0">
                  <a:moveTo>
                    <a:pt x="0" y="0"/>
                  </a:moveTo>
                  <a:lnTo>
                    <a:pt x="51904" y="0"/>
                  </a:lnTo>
                  <a:lnTo>
                    <a:pt x="51904" y="90065"/>
                  </a:lnTo>
                  <a:lnTo>
                    <a:pt x="0" y="9006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2615239" y="1958806"/>
              <a:ext cx="832177" cy="106472"/>
            </a:xfrm>
            <a:custGeom>
              <a:avLst/>
              <a:gdLst/>
              <a:ahLst/>
              <a:cxnLst/>
              <a:rect l="l" t="t" r="r" b="b"/>
              <a:pathLst>
                <a:path w="51938" h="7707" extrusionOk="0">
                  <a:moveTo>
                    <a:pt x="9574" y="1"/>
                  </a:moveTo>
                  <a:lnTo>
                    <a:pt x="0" y="7706"/>
                  </a:lnTo>
                  <a:lnTo>
                    <a:pt x="51937" y="7706"/>
                  </a:lnTo>
                  <a:lnTo>
                    <a:pt x="42330" y="1"/>
                  </a:lnTo>
                  <a:close/>
                </a:path>
              </a:pathLst>
            </a:custGeom>
            <a:solidFill>
              <a:srgbClr val="C97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9" name="Google Shape;1609;p33"/>
          <p:cNvSpPr/>
          <p:nvPr/>
        </p:nvSpPr>
        <p:spPr>
          <a:xfrm>
            <a:off x="3592133" y="3671992"/>
            <a:ext cx="978581" cy="812486"/>
          </a:xfrm>
          <a:custGeom>
            <a:avLst/>
            <a:gdLst/>
            <a:ahLst/>
            <a:cxnLst/>
            <a:rect l="l" t="t" r="r" b="b"/>
            <a:pathLst>
              <a:path w="61077" h="58810" extrusionOk="0">
                <a:moveTo>
                  <a:pt x="0" y="1"/>
                </a:moveTo>
                <a:lnTo>
                  <a:pt x="61077" y="1"/>
                </a:lnTo>
                <a:lnTo>
                  <a:pt x="61077" y="58810"/>
                </a:lnTo>
                <a:lnTo>
                  <a:pt x="0" y="588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33"/>
          <p:cNvSpPr/>
          <p:nvPr/>
        </p:nvSpPr>
        <p:spPr>
          <a:xfrm>
            <a:off x="3446761" y="3309358"/>
            <a:ext cx="1125039" cy="362697"/>
          </a:xfrm>
          <a:custGeom>
            <a:avLst/>
            <a:gdLst/>
            <a:ahLst/>
            <a:cxnLst/>
            <a:rect l="l" t="t" r="r" b="b"/>
            <a:pathLst>
              <a:path w="70218" h="26253" extrusionOk="0">
                <a:moveTo>
                  <a:pt x="1" y="1"/>
                </a:moveTo>
                <a:lnTo>
                  <a:pt x="9141" y="26253"/>
                </a:lnTo>
                <a:lnTo>
                  <a:pt x="70218" y="26253"/>
                </a:lnTo>
                <a:lnTo>
                  <a:pt x="51938" y="1"/>
                </a:lnTo>
                <a:close/>
              </a:path>
            </a:pathLst>
          </a:custGeom>
          <a:solidFill>
            <a:srgbClr val="D99F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1" name="Google Shape;1611;p33"/>
          <p:cNvGrpSpPr/>
          <p:nvPr/>
        </p:nvGrpSpPr>
        <p:grpSpPr>
          <a:xfrm>
            <a:off x="3446749" y="1561108"/>
            <a:ext cx="832177" cy="1748657"/>
            <a:chOff x="3446761" y="1403100"/>
            <a:chExt cx="832177" cy="1906516"/>
          </a:xfrm>
        </p:grpSpPr>
        <p:sp>
          <p:nvSpPr>
            <p:cNvPr id="1612" name="Google Shape;1612;p33"/>
            <p:cNvSpPr/>
            <p:nvPr/>
          </p:nvSpPr>
          <p:spPr>
            <a:xfrm>
              <a:off x="3446761" y="1509092"/>
              <a:ext cx="832155" cy="1800525"/>
            </a:xfrm>
            <a:custGeom>
              <a:avLst/>
              <a:gdLst/>
              <a:ahLst/>
              <a:cxnLst/>
              <a:rect l="l" t="t" r="r" b="b"/>
              <a:pathLst>
                <a:path w="51938" h="130327" extrusionOk="0">
                  <a:moveTo>
                    <a:pt x="1" y="0"/>
                  </a:moveTo>
                  <a:lnTo>
                    <a:pt x="51938" y="0"/>
                  </a:lnTo>
                  <a:lnTo>
                    <a:pt x="51938" y="130327"/>
                  </a:lnTo>
                  <a:lnTo>
                    <a:pt x="1" y="1303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3446761" y="1403100"/>
              <a:ext cx="832177" cy="106002"/>
            </a:xfrm>
            <a:custGeom>
              <a:avLst/>
              <a:gdLst/>
              <a:ahLst/>
              <a:cxnLst/>
              <a:rect l="l" t="t" r="r" b="b"/>
              <a:pathLst>
                <a:path w="51938" h="7673" extrusionOk="0">
                  <a:moveTo>
                    <a:pt x="9574" y="1"/>
                  </a:moveTo>
                  <a:lnTo>
                    <a:pt x="1" y="7673"/>
                  </a:lnTo>
                  <a:lnTo>
                    <a:pt x="51938" y="7673"/>
                  </a:lnTo>
                  <a:lnTo>
                    <a:pt x="423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4" name="Google Shape;1614;p33"/>
          <p:cNvSpPr/>
          <p:nvPr/>
        </p:nvSpPr>
        <p:spPr>
          <a:xfrm>
            <a:off x="658775" y="3671992"/>
            <a:ext cx="978597" cy="812486"/>
          </a:xfrm>
          <a:custGeom>
            <a:avLst/>
            <a:gdLst/>
            <a:ahLst/>
            <a:cxnLst/>
            <a:rect l="l" t="t" r="r" b="b"/>
            <a:pathLst>
              <a:path w="61078" h="58810" extrusionOk="0">
                <a:moveTo>
                  <a:pt x="1" y="1"/>
                </a:moveTo>
                <a:lnTo>
                  <a:pt x="61078" y="1"/>
                </a:lnTo>
                <a:lnTo>
                  <a:pt x="61078" y="58810"/>
                </a:lnTo>
                <a:lnTo>
                  <a:pt x="1" y="588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33"/>
          <p:cNvSpPr/>
          <p:nvPr/>
        </p:nvSpPr>
        <p:spPr>
          <a:xfrm>
            <a:off x="658775" y="3309358"/>
            <a:ext cx="1125039" cy="362697"/>
          </a:xfrm>
          <a:custGeom>
            <a:avLst/>
            <a:gdLst/>
            <a:ahLst/>
            <a:cxnLst/>
            <a:rect l="l" t="t" r="r" b="b"/>
            <a:pathLst>
              <a:path w="70218" h="26253" extrusionOk="0">
                <a:moveTo>
                  <a:pt x="18280" y="1"/>
                </a:moveTo>
                <a:lnTo>
                  <a:pt x="1" y="26253"/>
                </a:lnTo>
                <a:lnTo>
                  <a:pt x="61078" y="26253"/>
                </a:lnTo>
                <a:lnTo>
                  <a:pt x="70217" y="1"/>
                </a:lnTo>
                <a:close/>
              </a:path>
            </a:pathLst>
          </a:custGeom>
          <a:solidFill>
            <a:srgbClr val="A737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33"/>
          <p:cNvGrpSpPr/>
          <p:nvPr/>
        </p:nvGrpSpPr>
        <p:grpSpPr>
          <a:xfrm>
            <a:off x="952150" y="1854414"/>
            <a:ext cx="832721" cy="1455268"/>
            <a:chOff x="952162" y="1722884"/>
            <a:chExt cx="832721" cy="1586642"/>
          </a:xfrm>
        </p:grpSpPr>
        <p:sp>
          <p:nvSpPr>
            <p:cNvPr id="1617" name="Google Shape;1617;p33"/>
            <p:cNvSpPr/>
            <p:nvPr/>
          </p:nvSpPr>
          <p:spPr>
            <a:xfrm>
              <a:off x="952162" y="1828862"/>
              <a:ext cx="832721" cy="1480664"/>
            </a:xfrm>
            <a:custGeom>
              <a:avLst/>
              <a:gdLst/>
              <a:ahLst/>
              <a:cxnLst/>
              <a:rect l="l" t="t" r="r" b="b"/>
              <a:pathLst>
                <a:path w="51972" h="107178" extrusionOk="0">
                  <a:moveTo>
                    <a:pt x="1" y="1"/>
                  </a:moveTo>
                  <a:lnTo>
                    <a:pt x="51971" y="1"/>
                  </a:lnTo>
                  <a:lnTo>
                    <a:pt x="51971" y="107178"/>
                  </a:lnTo>
                  <a:lnTo>
                    <a:pt x="1" y="1071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952707" y="1722884"/>
              <a:ext cx="832177" cy="106002"/>
            </a:xfrm>
            <a:custGeom>
              <a:avLst/>
              <a:gdLst/>
              <a:ahLst/>
              <a:cxnLst/>
              <a:rect l="l" t="t" r="r" b="b"/>
              <a:pathLst>
                <a:path w="51938" h="7673" extrusionOk="0">
                  <a:moveTo>
                    <a:pt x="9574" y="1"/>
                  </a:moveTo>
                  <a:lnTo>
                    <a:pt x="0" y="7673"/>
                  </a:lnTo>
                  <a:lnTo>
                    <a:pt x="51937" y="7673"/>
                  </a:lnTo>
                  <a:lnTo>
                    <a:pt x="42330" y="1"/>
                  </a:lnTo>
                  <a:close/>
                </a:path>
              </a:pathLst>
            </a:custGeom>
            <a:solidFill>
              <a:srgbClr val="A73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9" name="Google Shape;1619;p33"/>
          <p:cNvSpPr txBox="1">
            <a:spLocks noGrp="1"/>
          </p:cNvSpPr>
          <p:nvPr>
            <p:ph type="title"/>
          </p:nvPr>
        </p:nvSpPr>
        <p:spPr>
          <a:xfrm>
            <a:off x="50561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dirty="0" smtClean="0"/>
              <a:t>Conclusions</a:t>
            </a:r>
            <a:endParaRPr sz="4400" dirty="0"/>
          </a:p>
        </p:txBody>
      </p:sp>
      <p:sp>
        <p:nvSpPr>
          <p:cNvPr id="1620" name="Google Shape;1620;p33"/>
          <p:cNvSpPr/>
          <p:nvPr/>
        </p:nvSpPr>
        <p:spPr>
          <a:xfrm>
            <a:off x="2810973" y="2465795"/>
            <a:ext cx="10" cy="8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33"/>
          <p:cNvSpPr/>
          <p:nvPr/>
        </p:nvSpPr>
        <p:spPr>
          <a:xfrm>
            <a:off x="8458088" y="83383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B0B0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33"/>
          <p:cNvSpPr/>
          <p:nvPr/>
        </p:nvSpPr>
        <p:spPr>
          <a:xfrm>
            <a:off x="1770431" y="2076019"/>
            <a:ext cx="16" cy="1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BABA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6" name="Google Shape;1626;p33"/>
          <p:cNvGrpSpPr/>
          <p:nvPr/>
        </p:nvGrpSpPr>
        <p:grpSpPr>
          <a:xfrm>
            <a:off x="1849971" y="839428"/>
            <a:ext cx="708705" cy="488165"/>
            <a:chOff x="1877608" y="1485900"/>
            <a:chExt cx="584981" cy="363841"/>
          </a:xfrm>
        </p:grpSpPr>
        <p:sp>
          <p:nvSpPr>
            <p:cNvPr id="1627" name="Google Shape;1627;p33"/>
            <p:cNvSpPr/>
            <p:nvPr/>
          </p:nvSpPr>
          <p:spPr>
            <a:xfrm>
              <a:off x="1950393" y="1571021"/>
              <a:ext cx="438951" cy="278719"/>
            </a:xfrm>
            <a:custGeom>
              <a:avLst/>
              <a:gdLst/>
              <a:ahLst/>
              <a:cxnLst/>
              <a:rect l="l" t="t" r="r" b="b"/>
              <a:pathLst>
                <a:path w="33191" h="25553" extrusionOk="0">
                  <a:moveTo>
                    <a:pt x="1" y="1"/>
                  </a:moveTo>
                  <a:lnTo>
                    <a:pt x="1" y="25552"/>
                  </a:lnTo>
                  <a:lnTo>
                    <a:pt x="33191" y="25552"/>
                  </a:lnTo>
                  <a:lnTo>
                    <a:pt x="331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3"/>
            <p:cNvSpPr/>
            <p:nvPr/>
          </p:nvSpPr>
          <p:spPr>
            <a:xfrm>
              <a:off x="2118018" y="1721932"/>
              <a:ext cx="98381" cy="127356"/>
            </a:xfrm>
            <a:custGeom>
              <a:avLst/>
              <a:gdLst/>
              <a:ahLst/>
              <a:cxnLst/>
              <a:rect l="l" t="t" r="r" b="b"/>
              <a:pathLst>
                <a:path w="7439" h="11676" extrusionOk="0">
                  <a:moveTo>
                    <a:pt x="0" y="0"/>
                  </a:moveTo>
                  <a:lnTo>
                    <a:pt x="0" y="11676"/>
                  </a:lnTo>
                  <a:lnTo>
                    <a:pt x="7439" y="11676"/>
                  </a:lnTo>
                  <a:lnTo>
                    <a:pt x="7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1992299" y="1651061"/>
              <a:ext cx="99267" cy="81872"/>
            </a:xfrm>
            <a:custGeom>
              <a:avLst/>
              <a:gdLst/>
              <a:ahLst/>
              <a:cxnLst/>
              <a:rect l="l" t="t" r="r" b="b"/>
              <a:pathLst>
                <a:path w="7506" h="7506" extrusionOk="0">
                  <a:moveTo>
                    <a:pt x="1" y="0"/>
                  </a:moveTo>
                  <a:lnTo>
                    <a:pt x="1" y="7506"/>
                  </a:lnTo>
                  <a:lnTo>
                    <a:pt x="7506" y="7506"/>
                  </a:lnTo>
                  <a:lnTo>
                    <a:pt x="7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2248590" y="1651061"/>
              <a:ext cx="99267" cy="81872"/>
            </a:xfrm>
            <a:custGeom>
              <a:avLst/>
              <a:gdLst/>
              <a:ahLst/>
              <a:cxnLst/>
              <a:rect l="l" t="t" r="r" b="b"/>
              <a:pathLst>
                <a:path w="7506" h="7506" extrusionOk="0">
                  <a:moveTo>
                    <a:pt x="0" y="0"/>
                  </a:moveTo>
                  <a:lnTo>
                    <a:pt x="0" y="7506"/>
                  </a:lnTo>
                  <a:lnTo>
                    <a:pt x="7505" y="7506"/>
                  </a:lnTo>
                  <a:lnTo>
                    <a:pt x="7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1877608" y="1485900"/>
              <a:ext cx="584981" cy="151723"/>
            </a:xfrm>
            <a:custGeom>
              <a:avLst/>
              <a:gdLst/>
              <a:ahLst/>
              <a:cxnLst/>
              <a:rect l="l" t="t" r="r" b="b"/>
              <a:pathLst>
                <a:path w="44233" h="13910" extrusionOk="0">
                  <a:moveTo>
                    <a:pt x="12543" y="0"/>
                  </a:moveTo>
                  <a:lnTo>
                    <a:pt x="1" y="13910"/>
                  </a:lnTo>
                  <a:lnTo>
                    <a:pt x="44232" y="13910"/>
                  </a:lnTo>
                  <a:lnTo>
                    <a:pt x="316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1906727" y="1592485"/>
              <a:ext cx="526302" cy="18205"/>
            </a:xfrm>
            <a:custGeom>
              <a:avLst/>
              <a:gdLst/>
              <a:ahLst/>
              <a:cxnLst/>
              <a:rect l="l" t="t" r="r" b="b"/>
              <a:pathLst>
                <a:path w="39796" h="1669" extrusionOk="0">
                  <a:moveTo>
                    <a:pt x="1535" y="1"/>
                  </a:moveTo>
                  <a:lnTo>
                    <a:pt x="0" y="1669"/>
                  </a:lnTo>
                  <a:lnTo>
                    <a:pt x="39795" y="1669"/>
                  </a:lnTo>
                  <a:lnTo>
                    <a:pt x="382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33"/>
          <p:cNvGrpSpPr/>
          <p:nvPr/>
        </p:nvGrpSpPr>
        <p:grpSpPr>
          <a:xfrm>
            <a:off x="2679907" y="1588338"/>
            <a:ext cx="702280" cy="487682"/>
            <a:chOff x="2562657" y="2127261"/>
            <a:chExt cx="579678" cy="363481"/>
          </a:xfrm>
        </p:grpSpPr>
        <p:sp>
          <p:nvSpPr>
            <p:cNvPr id="1638" name="Google Shape;1638;p33"/>
            <p:cNvSpPr/>
            <p:nvPr/>
          </p:nvSpPr>
          <p:spPr>
            <a:xfrm>
              <a:off x="2635877" y="2212394"/>
              <a:ext cx="433225" cy="278348"/>
            </a:xfrm>
            <a:custGeom>
              <a:avLst/>
              <a:gdLst/>
              <a:ahLst/>
              <a:cxnLst/>
              <a:rect l="l" t="t" r="r" b="b"/>
              <a:pathLst>
                <a:path w="32758" h="25519" extrusionOk="0">
                  <a:moveTo>
                    <a:pt x="1" y="0"/>
                  </a:moveTo>
                  <a:lnTo>
                    <a:pt x="1" y="25519"/>
                  </a:lnTo>
                  <a:lnTo>
                    <a:pt x="32757" y="25519"/>
                  </a:lnTo>
                  <a:lnTo>
                    <a:pt x="32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2803503" y="2362934"/>
              <a:ext cx="97944" cy="127356"/>
            </a:xfrm>
            <a:custGeom>
              <a:avLst/>
              <a:gdLst/>
              <a:ahLst/>
              <a:cxnLst/>
              <a:rect l="l" t="t" r="r" b="b"/>
              <a:pathLst>
                <a:path w="7406" h="11676" extrusionOk="0">
                  <a:moveTo>
                    <a:pt x="0" y="1"/>
                  </a:moveTo>
                  <a:lnTo>
                    <a:pt x="0" y="11676"/>
                  </a:lnTo>
                  <a:lnTo>
                    <a:pt x="7406" y="11676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2677347" y="2292062"/>
              <a:ext cx="99267" cy="81872"/>
            </a:xfrm>
            <a:custGeom>
              <a:avLst/>
              <a:gdLst/>
              <a:ahLst/>
              <a:cxnLst/>
              <a:rect l="l" t="t" r="r" b="b"/>
              <a:pathLst>
                <a:path w="7506" h="7506" extrusionOk="0">
                  <a:moveTo>
                    <a:pt x="0" y="1"/>
                  </a:moveTo>
                  <a:lnTo>
                    <a:pt x="0" y="7506"/>
                  </a:lnTo>
                  <a:lnTo>
                    <a:pt x="7506" y="7506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2928336" y="2292062"/>
              <a:ext cx="99267" cy="81872"/>
            </a:xfrm>
            <a:custGeom>
              <a:avLst/>
              <a:gdLst/>
              <a:ahLst/>
              <a:cxnLst/>
              <a:rect l="l" t="t" r="r" b="b"/>
              <a:pathLst>
                <a:path w="7506" h="7506" extrusionOk="0">
                  <a:moveTo>
                    <a:pt x="1" y="1"/>
                  </a:moveTo>
                  <a:lnTo>
                    <a:pt x="1" y="7506"/>
                  </a:lnTo>
                  <a:lnTo>
                    <a:pt x="7506" y="7506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2562657" y="2127261"/>
              <a:ext cx="579678" cy="151374"/>
            </a:xfrm>
            <a:custGeom>
              <a:avLst/>
              <a:gdLst/>
              <a:ahLst/>
              <a:cxnLst/>
              <a:rect l="l" t="t" r="r" b="b"/>
              <a:pathLst>
                <a:path w="43832" h="13878" extrusionOk="0">
                  <a:moveTo>
                    <a:pt x="12576" y="1"/>
                  </a:moveTo>
                  <a:lnTo>
                    <a:pt x="0" y="13877"/>
                  </a:lnTo>
                  <a:lnTo>
                    <a:pt x="43832" y="13877"/>
                  </a:lnTo>
                  <a:lnTo>
                    <a:pt x="312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2592212" y="2233497"/>
              <a:ext cx="520562" cy="18194"/>
            </a:xfrm>
            <a:custGeom>
              <a:avLst/>
              <a:gdLst/>
              <a:ahLst/>
              <a:cxnLst/>
              <a:rect l="l" t="t" r="r" b="b"/>
              <a:pathLst>
                <a:path w="39362" h="1668" extrusionOk="0">
                  <a:moveTo>
                    <a:pt x="1501" y="0"/>
                  </a:moveTo>
                  <a:lnTo>
                    <a:pt x="0" y="1668"/>
                  </a:lnTo>
                  <a:lnTo>
                    <a:pt x="39362" y="1668"/>
                  </a:lnTo>
                  <a:lnTo>
                    <a:pt x="37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8" name="Google Shape;1648;p33"/>
          <p:cNvGrpSpPr/>
          <p:nvPr/>
        </p:nvGrpSpPr>
        <p:grpSpPr>
          <a:xfrm>
            <a:off x="3511974" y="1072458"/>
            <a:ext cx="701751" cy="487668"/>
            <a:chOff x="3249464" y="1688534"/>
            <a:chExt cx="579242" cy="363470"/>
          </a:xfrm>
        </p:grpSpPr>
        <p:sp>
          <p:nvSpPr>
            <p:cNvPr id="1649" name="Google Shape;1649;p33"/>
            <p:cNvSpPr/>
            <p:nvPr/>
          </p:nvSpPr>
          <p:spPr>
            <a:xfrm>
              <a:off x="3322248" y="1773655"/>
              <a:ext cx="433661" cy="278348"/>
            </a:xfrm>
            <a:custGeom>
              <a:avLst/>
              <a:gdLst/>
              <a:ahLst/>
              <a:cxnLst/>
              <a:rect l="l" t="t" r="r" b="b"/>
              <a:pathLst>
                <a:path w="32791" h="25519" extrusionOk="0">
                  <a:moveTo>
                    <a:pt x="0" y="1"/>
                  </a:moveTo>
                  <a:lnTo>
                    <a:pt x="0" y="25519"/>
                  </a:lnTo>
                  <a:lnTo>
                    <a:pt x="32791" y="25519"/>
                  </a:lnTo>
                  <a:lnTo>
                    <a:pt x="327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3489874" y="1924206"/>
              <a:ext cx="98381" cy="127345"/>
            </a:xfrm>
            <a:custGeom>
              <a:avLst/>
              <a:gdLst/>
              <a:ahLst/>
              <a:cxnLst/>
              <a:rect l="l" t="t" r="r" b="b"/>
              <a:pathLst>
                <a:path w="7439" h="11675" extrusionOk="0">
                  <a:moveTo>
                    <a:pt x="0" y="0"/>
                  </a:moveTo>
                  <a:lnTo>
                    <a:pt x="0" y="11675"/>
                  </a:lnTo>
                  <a:lnTo>
                    <a:pt x="7439" y="11675"/>
                  </a:lnTo>
                  <a:lnTo>
                    <a:pt x="7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3363718" y="1853324"/>
              <a:ext cx="99267" cy="81883"/>
            </a:xfrm>
            <a:custGeom>
              <a:avLst/>
              <a:gdLst/>
              <a:ahLst/>
              <a:cxnLst/>
              <a:rect l="l" t="t" r="r" b="b"/>
              <a:pathLst>
                <a:path w="7506" h="7507" extrusionOk="0">
                  <a:moveTo>
                    <a:pt x="0" y="1"/>
                  </a:moveTo>
                  <a:lnTo>
                    <a:pt x="0" y="7506"/>
                  </a:lnTo>
                  <a:lnTo>
                    <a:pt x="7505" y="7506"/>
                  </a:lnTo>
                  <a:lnTo>
                    <a:pt x="7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3"/>
            <p:cNvSpPr/>
            <p:nvPr/>
          </p:nvSpPr>
          <p:spPr>
            <a:xfrm>
              <a:off x="3614707" y="1853324"/>
              <a:ext cx="99267" cy="81883"/>
            </a:xfrm>
            <a:custGeom>
              <a:avLst/>
              <a:gdLst/>
              <a:ahLst/>
              <a:cxnLst/>
              <a:rect l="l" t="t" r="r" b="b"/>
              <a:pathLst>
                <a:path w="7506" h="7507" extrusionOk="0">
                  <a:moveTo>
                    <a:pt x="0" y="1"/>
                  </a:moveTo>
                  <a:lnTo>
                    <a:pt x="0" y="7506"/>
                  </a:lnTo>
                  <a:lnTo>
                    <a:pt x="7506" y="7506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3"/>
            <p:cNvSpPr/>
            <p:nvPr/>
          </p:nvSpPr>
          <p:spPr>
            <a:xfrm>
              <a:off x="3249464" y="1688534"/>
              <a:ext cx="579242" cy="151363"/>
            </a:xfrm>
            <a:custGeom>
              <a:avLst/>
              <a:gdLst/>
              <a:ahLst/>
              <a:cxnLst/>
              <a:rect l="l" t="t" r="r" b="b"/>
              <a:pathLst>
                <a:path w="43799" h="13877" extrusionOk="0">
                  <a:moveTo>
                    <a:pt x="12543" y="0"/>
                  </a:moveTo>
                  <a:lnTo>
                    <a:pt x="1" y="13877"/>
                  </a:lnTo>
                  <a:lnTo>
                    <a:pt x="43798" y="13877"/>
                  </a:lnTo>
                  <a:lnTo>
                    <a:pt x="312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3"/>
            <p:cNvSpPr/>
            <p:nvPr/>
          </p:nvSpPr>
          <p:spPr>
            <a:xfrm>
              <a:off x="3278583" y="1794759"/>
              <a:ext cx="520999" cy="18205"/>
            </a:xfrm>
            <a:custGeom>
              <a:avLst/>
              <a:gdLst/>
              <a:ahLst/>
              <a:cxnLst/>
              <a:rect l="l" t="t" r="r" b="b"/>
              <a:pathLst>
                <a:path w="39395" h="1669" extrusionOk="0">
                  <a:moveTo>
                    <a:pt x="1535" y="0"/>
                  </a:moveTo>
                  <a:lnTo>
                    <a:pt x="0" y="1668"/>
                  </a:lnTo>
                  <a:lnTo>
                    <a:pt x="39395" y="1668"/>
                  </a:lnTo>
                  <a:lnTo>
                    <a:pt x="378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33"/>
          <p:cNvGrpSpPr/>
          <p:nvPr/>
        </p:nvGrpSpPr>
        <p:grpSpPr>
          <a:xfrm>
            <a:off x="1017375" y="1367038"/>
            <a:ext cx="702280" cy="488165"/>
            <a:chOff x="1190365" y="1940637"/>
            <a:chExt cx="579678" cy="363841"/>
          </a:xfrm>
        </p:grpSpPr>
        <p:sp>
          <p:nvSpPr>
            <p:cNvPr id="1663" name="Google Shape;1663;p33"/>
            <p:cNvSpPr/>
            <p:nvPr/>
          </p:nvSpPr>
          <p:spPr>
            <a:xfrm>
              <a:off x="1263585" y="2025770"/>
              <a:ext cx="433225" cy="278708"/>
            </a:xfrm>
            <a:custGeom>
              <a:avLst/>
              <a:gdLst/>
              <a:ahLst/>
              <a:cxnLst/>
              <a:rect l="l" t="t" r="r" b="b"/>
              <a:pathLst>
                <a:path w="32758" h="25552" extrusionOk="0">
                  <a:moveTo>
                    <a:pt x="1" y="0"/>
                  </a:moveTo>
                  <a:lnTo>
                    <a:pt x="1" y="25552"/>
                  </a:lnTo>
                  <a:lnTo>
                    <a:pt x="32757" y="25552"/>
                  </a:lnTo>
                  <a:lnTo>
                    <a:pt x="32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3"/>
            <p:cNvSpPr/>
            <p:nvPr/>
          </p:nvSpPr>
          <p:spPr>
            <a:xfrm>
              <a:off x="1431211" y="2176681"/>
              <a:ext cx="97944" cy="127345"/>
            </a:xfrm>
            <a:custGeom>
              <a:avLst/>
              <a:gdLst/>
              <a:ahLst/>
              <a:cxnLst/>
              <a:rect l="l" t="t" r="r" b="b"/>
              <a:pathLst>
                <a:path w="7406" h="11675" extrusionOk="0">
                  <a:moveTo>
                    <a:pt x="0" y="0"/>
                  </a:moveTo>
                  <a:lnTo>
                    <a:pt x="0" y="11675"/>
                  </a:lnTo>
                  <a:lnTo>
                    <a:pt x="7406" y="11675"/>
                  </a:lnTo>
                  <a:lnTo>
                    <a:pt x="7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3"/>
            <p:cNvSpPr/>
            <p:nvPr/>
          </p:nvSpPr>
          <p:spPr>
            <a:xfrm>
              <a:off x="1305055" y="2105798"/>
              <a:ext cx="99267" cy="81883"/>
            </a:xfrm>
            <a:custGeom>
              <a:avLst/>
              <a:gdLst/>
              <a:ahLst/>
              <a:cxnLst/>
              <a:rect l="l" t="t" r="r" b="b"/>
              <a:pathLst>
                <a:path w="7506" h="7507" extrusionOk="0">
                  <a:moveTo>
                    <a:pt x="0" y="1"/>
                  </a:moveTo>
                  <a:lnTo>
                    <a:pt x="0" y="7506"/>
                  </a:lnTo>
                  <a:lnTo>
                    <a:pt x="7506" y="7506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3"/>
            <p:cNvSpPr/>
            <p:nvPr/>
          </p:nvSpPr>
          <p:spPr>
            <a:xfrm>
              <a:off x="1556044" y="2105798"/>
              <a:ext cx="99267" cy="81883"/>
            </a:xfrm>
            <a:custGeom>
              <a:avLst/>
              <a:gdLst/>
              <a:ahLst/>
              <a:cxnLst/>
              <a:rect l="l" t="t" r="r" b="b"/>
              <a:pathLst>
                <a:path w="7506" h="7507" extrusionOk="0">
                  <a:moveTo>
                    <a:pt x="0" y="1"/>
                  </a:moveTo>
                  <a:lnTo>
                    <a:pt x="0" y="7506"/>
                  </a:lnTo>
                  <a:lnTo>
                    <a:pt x="7506" y="7506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3"/>
            <p:cNvSpPr/>
            <p:nvPr/>
          </p:nvSpPr>
          <p:spPr>
            <a:xfrm>
              <a:off x="1190365" y="1940637"/>
              <a:ext cx="579678" cy="151734"/>
            </a:xfrm>
            <a:custGeom>
              <a:avLst/>
              <a:gdLst/>
              <a:ahLst/>
              <a:cxnLst/>
              <a:rect l="l" t="t" r="r" b="b"/>
              <a:pathLst>
                <a:path w="43832" h="13911" extrusionOk="0">
                  <a:moveTo>
                    <a:pt x="12576" y="1"/>
                  </a:moveTo>
                  <a:lnTo>
                    <a:pt x="0" y="13911"/>
                  </a:lnTo>
                  <a:lnTo>
                    <a:pt x="43832" y="13911"/>
                  </a:lnTo>
                  <a:lnTo>
                    <a:pt x="312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3"/>
            <p:cNvSpPr/>
            <p:nvPr/>
          </p:nvSpPr>
          <p:spPr>
            <a:xfrm>
              <a:off x="1219920" y="2047233"/>
              <a:ext cx="520562" cy="18205"/>
            </a:xfrm>
            <a:custGeom>
              <a:avLst/>
              <a:gdLst/>
              <a:ahLst/>
              <a:cxnLst/>
              <a:rect l="l" t="t" r="r" b="b"/>
              <a:pathLst>
                <a:path w="39362" h="1669" extrusionOk="0">
                  <a:moveTo>
                    <a:pt x="1501" y="0"/>
                  </a:moveTo>
                  <a:lnTo>
                    <a:pt x="0" y="1668"/>
                  </a:lnTo>
                  <a:lnTo>
                    <a:pt x="39362" y="1668"/>
                  </a:lnTo>
                  <a:lnTo>
                    <a:pt x="37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9" name="Google Shape;1669;p33"/>
          <p:cNvSpPr/>
          <p:nvPr/>
        </p:nvSpPr>
        <p:spPr>
          <a:xfrm>
            <a:off x="8632388" y="834162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A2C3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33"/>
          <p:cNvSpPr txBox="1"/>
          <p:nvPr/>
        </p:nvSpPr>
        <p:spPr>
          <a:xfrm>
            <a:off x="5182500" y="3563450"/>
            <a:ext cx="2419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1" name="Google Shape;1671;p33"/>
          <p:cNvSpPr txBox="1"/>
          <p:nvPr/>
        </p:nvSpPr>
        <p:spPr>
          <a:xfrm>
            <a:off x="4937014" y="2931923"/>
            <a:ext cx="266510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Linear Regression Accuracy : 0.786</a:t>
            </a:r>
            <a:endParaRPr dirty="0">
              <a:solidFill>
                <a:schemeClr val="dk1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1672" name="Google Shape;1672;p33"/>
          <p:cNvSpPr txBox="1"/>
          <p:nvPr/>
        </p:nvSpPr>
        <p:spPr>
          <a:xfrm>
            <a:off x="5182616" y="1668875"/>
            <a:ext cx="24195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>
                <a:solidFill>
                  <a:schemeClr val="dk1"/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We chose the model with the best accuracy</a:t>
            </a:r>
          </a:p>
        </p:txBody>
      </p:sp>
      <p:sp>
        <p:nvSpPr>
          <p:cNvPr id="1673" name="Google Shape;1673;p33"/>
          <p:cNvSpPr txBox="1"/>
          <p:nvPr/>
        </p:nvSpPr>
        <p:spPr>
          <a:xfrm>
            <a:off x="5182616" y="2300389"/>
            <a:ext cx="24195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>
              <a:buSzPts val="1100"/>
            </a:pPr>
            <a:r>
              <a:rPr lang="en-US" dirty="0">
                <a:solidFill>
                  <a:schemeClr val="dk1"/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Linear Regression was the model with the better predicted accuracy</a:t>
            </a:r>
          </a:p>
        </p:txBody>
      </p:sp>
      <p:sp>
        <p:nvSpPr>
          <p:cNvPr id="1674" name="Google Shape;1674;p33"/>
          <p:cNvSpPr txBox="1"/>
          <p:nvPr/>
        </p:nvSpPr>
        <p:spPr>
          <a:xfrm>
            <a:off x="7725000" y="2427301"/>
            <a:ext cx="765900" cy="34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5" name="Google Shape;1675;p33"/>
          <p:cNvSpPr txBox="1"/>
          <p:nvPr/>
        </p:nvSpPr>
        <p:spPr>
          <a:xfrm>
            <a:off x="7725000" y="3052677"/>
            <a:ext cx="765900" cy="34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6" name="Google Shape;1676;p33"/>
          <p:cNvSpPr txBox="1"/>
          <p:nvPr/>
        </p:nvSpPr>
        <p:spPr>
          <a:xfrm>
            <a:off x="7725000" y="1801925"/>
            <a:ext cx="765900" cy="34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Google Shape;2548;p47"/>
          <p:cNvSpPr txBox="1">
            <a:spLocks noGrp="1"/>
          </p:cNvSpPr>
          <p:nvPr>
            <p:ph type="title"/>
          </p:nvPr>
        </p:nvSpPr>
        <p:spPr>
          <a:xfrm>
            <a:off x="2197219" y="753074"/>
            <a:ext cx="5020457" cy="14896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0" dirty="0" smtClean="0"/>
              <a:t>T</a:t>
            </a:r>
            <a:r>
              <a:rPr lang="en-US" sz="8000" dirty="0" smtClean="0"/>
              <a:t>hank You !</a:t>
            </a:r>
            <a:endParaRPr sz="8000" dirty="0"/>
          </a:p>
        </p:txBody>
      </p:sp>
      <p:sp>
        <p:nvSpPr>
          <p:cNvPr id="2549" name="Google Shape;2549;p47"/>
          <p:cNvSpPr/>
          <p:nvPr/>
        </p:nvSpPr>
        <p:spPr>
          <a:xfrm>
            <a:off x="3349001" y="2361313"/>
            <a:ext cx="820895" cy="206095"/>
          </a:xfrm>
          <a:custGeom>
            <a:avLst/>
            <a:gdLst/>
            <a:ahLst/>
            <a:cxnLst/>
            <a:rect l="l" t="t" r="r" b="b"/>
            <a:pathLst>
              <a:path w="39329" h="9874" extrusionOk="0">
                <a:moveTo>
                  <a:pt x="15445" y="0"/>
                </a:moveTo>
                <a:cubicBezTo>
                  <a:pt x="12243" y="0"/>
                  <a:pt x="9441" y="1534"/>
                  <a:pt x="7640" y="3869"/>
                </a:cubicBezTo>
                <a:cubicBezTo>
                  <a:pt x="7173" y="3769"/>
                  <a:pt x="6672" y="3703"/>
                  <a:pt x="6172" y="3703"/>
                </a:cubicBezTo>
                <a:cubicBezTo>
                  <a:pt x="2769" y="3703"/>
                  <a:pt x="1" y="6471"/>
                  <a:pt x="1" y="9874"/>
                </a:cubicBezTo>
                <a:lnTo>
                  <a:pt x="39329" y="9874"/>
                </a:lnTo>
                <a:cubicBezTo>
                  <a:pt x="39329" y="7706"/>
                  <a:pt x="37594" y="5938"/>
                  <a:pt x="35426" y="5938"/>
                </a:cubicBezTo>
                <a:cubicBezTo>
                  <a:pt x="34425" y="5938"/>
                  <a:pt x="33491" y="6305"/>
                  <a:pt x="32791" y="6938"/>
                </a:cubicBezTo>
                <a:cubicBezTo>
                  <a:pt x="31757" y="5004"/>
                  <a:pt x="29722" y="3703"/>
                  <a:pt x="27354" y="3703"/>
                </a:cubicBezTo>
                <a:cubicBezTo>
                  <a:pt x="26053" y="3703"/>
                  <a:pt x="24885" y="4103"/>
                  <a:pt x="23885" y="4770"/>
                </a:cubicBezTo>
                <a:cubicBezTo>
                  <a:pt x="22150" y="1901"/>
                  <a:pt x="19014" y="0"/>
                  <a:pt x="154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0" name="Google Shape;2550;p47"/>
          <p:cNvGrpSpPr/>
          <p:nvPr/>
        </p:nvGrpSpPr>
        <p:grpSpPr>
          <a:xfrm>
            <a:off x="-859348" y="2327636"/>
            <a:ext cx="10863133" cy="2583263"/>
            <a:chOff x="-2552661" y="2175236"/>
            <a:chExt cx="10863133" cy="2583263"/>
          </a:xfrm>
        </p:grpSpPr>
        <p:sp>
          <p:nvSpPr>
            <p:cNvPr id="2551" name="Google Shape;2551;p47"/>
            <p:cNvSpPr/>
            <p:nvPr/>
          </p:nvSpPr>
          <p:spPr>
            <a:xfrm>
              <a:off x="-2552661" y="2175236"/>
              <a:ext cx="3965858" cy="2465439"/>
            </a:xfrm>
            <a:custGeom>
              <a:avLst/>
              <a:gdLst/>
              <a:ahLst/>
              <a:cxnLst/>
              <a:rect l="l" t="t" r="r" b="b"/>
              <a:pathLst>
                <a:path w="190004" h="118119" extrusionOk="0">
                  <a:moveTo>
                    <a:pt x="111914" y="1"/>
                  </a:moveTo>
                  <a:lnTo>
                    <a:pt x="111914" y="11209"/>
                  </a:lnTo>
                  <a:lnTo>
                    <a:pt x="103208" y="11209"/>
                  </a:lnTo>
                  <a:lnTo>
                    <a:pt x="103208" y="23651"/>
                  </a:lnTo>
                  <a:lnTo>
                    <a:pt x="98571" y="23651"/>
                  </a:lnTo>
                  <a:lnTo>
                    <a:pt x="87864" y="16479"/>
                  </a:lnTo>
                  <a:lnTo>
                    <a:pt x="87864" y="10275"/>
                  </a:lnTo>
                  <a:lnTo>
                    <a:pt x="55107" y="10275"/>
                  </a:lnTo>
                  <a:lnTo>
                    <a:pt x="55107" y="32224"/>
                  </a:lnTo>
                  <a:lnTo>
                    <a:pt x="22350" y="10275"/>
                  </a:lnTo>
                  <a:lnTo>
                    <a:pt x="22350" y="54573"/>
                  </a:lnTo>
                  <a:lnTo>
                    <a:pt x="1" y="54540"/>
                  </a:lnTo>
                  <a:lnTo>
                    <a:pt x="1" y="118119"/>
                  </a:lnTo>
                  <a:lnTo>
                    <a:pt x="111347" y="118119"/>
                  </a:lnTo>
                  <a:lnTo>
                    <a:pt x="111347" y="106877"/>
                  </a:lnTo>
                  <a:lnTo>
                    <a:pt x="120287" y="106877"/>
                  </a:lnTo>
                  <a:lnTo>
                    <a:pt x="120287" y="104009"/>
                  </a:lnTo>
                  <a:lnTo>
                    <a:pt x="134797" y="104009"/>
                  </a:lnTo>
                  <a:lnTo>
                    <a:pt x="134797" y="118119"/>
                  </a:lnTo>
                  <a:lnTo>
                    <a:pt x="167554" y="118119"/>
                  </a:lnTo>
                  <a:lnTo>
                    <a:pt x="167554" y="106877"/>
                  </a:lnTo>
                  <a:lnTo>
                    <a:pt x="190003" y="106877"/>
                  </a:lnTo>
                  <a:lnTo>
                    <a:pt x="190003" y="15479"/>
                  </a:lnTo>
                  <a:lnTo>
                    <a:pt x="166253" y="15479"/>
                  </a:lnTo>
                  <a:lnTo>
                    <a:pt x="166253" y="31323"/>
                  </a:lnTo>
                  <a:lnTo>
                    <a:pt x="161817" y="28355"/>
                  </a:lnTo>
                  <a:lnTo>
                    <a:pt x="161817" y="27621"/>
                  </a:lnTo>
                  <a:lnTo>
                    <a:pt x="161116" y="27888"/>
                  </a:lnTo>
                  <a:lnTo>
                    <a:pt x="134797" y="10275"/>
                  </a:lnTo>
                  <a:lnTo>
                    <a:pt x="134797" y="25619"/>
                  </a:lnTo>
                  <a:lnTo>
                    <a:pt x="129827" y="25619"/>
                  </a:lnTo>
                  <a:lnTo>
                    <a:pt x="129827" y="23651"/>
                  </a:lnTo>
                  <a:lnTo>
                    <a:pt x="123689" y="23651"/>
                  </a:lnTo>
                  <a:lnTo>
                    <a:pt x="123689" y="11209"/>
                  </a:lnTo>
                  <a:lnTo>
                    <a:pt x="114983" y="11209"/>
                  </a:lnTo>
                  <a:lnTo>
                    <a:pt x="114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7"/>
            <p:cNvSpPr/>
            <p:nvPr/>
          </p:nvSpPr>
          <p:spPr>
            <a:xfrm>
              <a:off x="928175" y="2278450"/>
              <a:ext cx="3886480" cy="2415303"/>
            </a:xfrm>
            <a:custGeom>
              <a:avLst/>
              <a:gdLst/>
              <a:ahLst/>
              <a:cxnLst/>
              <a:rect l="l" t="t" r="r" b="b"/>
              <a:pathLst>
                <a:path w="186201" h="115717" extrusionOk="0">
                  <a:moveTo>
                    <a:pt x="109646" y="0"/>
                  </a:moveTo>
                  <a:lnTo>
                    <a:pt x="109646" y="11008"/>
                  </a:lnTo>
                  <a:lnTo>
                    <a:pt x="101140" y="11008"/>
                  </a:lnTo>
                  <a:lnTo>
                    <a:pt x="101140" y="23184"/>
                  </a:lnTo>
                  <a:lnTo>
                    <a:pt x="96603" y="23184"/>
                  </a:lnTo>
                  <a:lnTo>
                    <a:pt x="86096" y="16145"/>
                  </a:lnTo>
                  <a:lnTo>
                    <a:pt x="86096" y="10041"/>
                  </a:lnTo>
                  <a:lnTo>
                    <a:pt x="54006" y="10041"/>
                  </a:lnTo>
                  <a:lnTo>
                    <a:pt x="54006" y="31556"/>
                  </a:lnTo>
                  <a:lnTo>
                    <a:pt x="21917" y="10041"/>
                  </a:lnTo>
                  <a:lnTo>
                    <a:pt x="21917" y="53472"/>
                  </a:lnTo>
                  <a:lnTo>
                    <a:pt x="1" y="53439"/>
                  </a:lnTo>
                  <a:lnTo>
                    <a:pt x="1" y="115717"/>
                  </a:lnTo>
                  <a:lnTo>
                    <a:pt x="109112" y="115717"/>
                  </a:lnTo>
                  <a:lnTo>
                    <a:pt x="109112" y="104742"/>
                  </a:lnTo>
                  <a:lnTo>
                    <a:pt x="117885" y="104742"/>
                  </a:lnTo>
                  <a:lnTo>
                    <a:pt x="117885" y="101907"/>
                  </a:lnTo>
                  <a:lnTo>
                    <a:pt x="132095" y="101907"/>
                  </a:lnTo>
                  <a:lnTo>
                    <a:pt x="132095" y="115717"/>
                  </a:lnTo>
                  <a:lnTo>
                    <a:pt x="164185" y="115717"/>
                  </a:lnTo>
                  <a:lnTo>
                    <a:pt x="164185" y="104742"/>
                  </a:lnTo>
                  <a:lnTo>
                    <a:pt x="186201" y="104742"/>
                  </a:lnTo>
                  <a:lnTo>
                    <a:pt x="186201" y="15178"/>
                  </a:lnTo>
                  <a:lnTo>
                    <a:pt x="162917" y="15178"/>
                  </a:lnTo>
                  <a:lnTo>
                    <a:pt x="162917" y="30689"/>
                  </a:lnTo>
                  <a:lnTo>
                    <a:pt x="158548" y="27787"/>
                  </a:lnTo>
                  <a:lnTo>
                    <a:pt x="158548" y="27053"/>
                  </a:lnTo>
                  <a:lnTo>
                    <a:pt x="157880" y="27320"/>
                  </a:lnTo>
                  <a:lnTo>
                    <a:pt x="132095" y="10041"/>
                  </a:lnTo>
                  <a:lnTo>
                    <a:pt x="132095" y="25085"/>
                  </a:lnTo>
                  <a:lnTo>
                    <a:pt x="127225" y="25085"/>
                  </a:lnTo>
                  <a:lnTo>
                    <a:pt x="127225" y="23184"/>
                  </a:lnTo>
                  <a:lnTo>
                    <a:pt x="121188" y="23184"/>
                  </a:lnTo>
                  <a:lnTo>
                    <a:pt x="121188" y="11008"/>
                  </a:lnTo>
                  <a:lnTo>
                    <a:pt x="112681" y="11008"/>
                  </a:lnTo>
                  <a:lnTo>
                    <a:pt x="1126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7"/>
            <p:cNvSpPr/>
            <p:nvPr/>
          </p:nvSpPr>
          <p:spPr>
            <a:xfrm>
              <a:off x="4344614" y="2293061"/>
              <a:ext cx="3965858" cy="2465439"/>
            </a:xfrm>
            <a:custGeom>
              <a:avLst/>
              <a:gdLst/>
              <a:ahLst/>
              <a:cxnLst/>
              <a:rect l="l" t="t" r="r" b="b"/>
              <a:pathLst>
                <a:path w="190004" h="118119" extrusionOk="0">
                  <a:moveTo>
                    <a:pt x="111914" y="1"/>
                  </a:moveTo>
                  <a:lnTo>
                    <a:pt x="111914" y="11209"/>
                  </a:lnTo>
                  <a:lnTo>
                    <a:pt x="103208" y="11209"/>
                  </a:lnTo>
                  <a:lnTo>
                    <a:pt x="103208" y="23651"/>
                  </a:lnTo>
                  <a:lnTo>
                    <a:pt x="98571" y="23651"/>
                  </a:lnTo>
                  <a:lnTo>
                    <a:pt x="87864" y="16479"/>
                  </a:lnTo>
                  <a:lnTo>
                    <a:pt x="87864" y="10275"/>
                  </a:lnTo>
                  <a:lnTo>
                    <a:pt x="55107" y="10275"/>
                  </a:lnTo>
                  <a:lnTo>
                    <a:pt x="55107" y="32224"/>
                  </a:lnTo>
                  <a:lnTo>
                    <a:pt x="22350" y="10275"/>
                  </a:lnTo>
                  <a:lnTo>
                    <a:pt x="22350" y="54573"/>
                  </a:lnTo>
                  <a:lnTo>
                    <a:pt x="1" y="54540"/>
                  </a:lnTo>
                  <a:lnTo>
                    <a:pt x="1" y="118119"/>
                  </a:lnTo>
                  <a:lnTo>
                    <a:pt x="111347" y="118119"/>
                  </a:lnTo>
                  <a:lnTo>
                    <a:pt x="111347" y="106877"/>
                  </a:lnTo>
                  <a:lnTo>
                    <a:pt x="120287" y="106877"/>
                  </a:lnTo>
                  <a:lnTo>
                    <a:pt x="120287" y="104009"/>
                  </a:lnTo>
                  <a:lnTo>
                    <a:pt x="134797" y="104009"/>
                  </a:lnTo>
                  <a:lnTo>
                    <a:pt x="134797" y="118119"/>
                  </a:lnTo>
                  <a:lnTo>
                    <a:pt x="167554" y="118119"/>
                  </a:lnTo>
                  <a:lnTo>
                    <a:pt x="167554" y="106877"/>
                  </a:lnTo>
                  <a:lnTo>
                    <a:pt x="190003" y="106877"/>
                  </a:lnTo>
                  <a:lnTo>
                    <a:pt x="190003" y="15479"/>
                  </a:lnTo>
                  <a:lnTo>
                    <a:pt x="166253" y="15479"/>
                  </a:lnTo>
                  <a:lnTo>
                    <a:pt x="166253" y="31323"/>
                  </a:lnTo>
                  <a:lnTo>
                    <a:pt x="161817" y="28355"/>
                  </a:lnTo>
                  <a:lnTo>
                    <a:pt x="161817" y="27621"/>
                  </a:lnTo>
                  <a:lnTo>
                    <a:pt x="161116" y="27888"/>
                  </a:lnTo>
                  <a:lnTo>
                    <a:pt x="134797" y="10275"/>
                  </a:lnTo>
                  <a:lnTo>
                    <a:pt x="134797" y="25619"/>
                  </a:lnTo>
                  <a:lnTo>
                    <a:pt x="129827" y="25619"/>
                  </a:lnTo>
                  <a:lnTo>
                    <a:pt x="129827" y="23651"/>
                  </a:lnTo>
                  <a:lnTo>
                    <a:pt x="123689" y="23651"/>
                  </a:lnTo>
                  <a:lnTo>
                    <a:pt x="123689" y="11209"/>
                  </a:lnTo>
                  <a:lnTo>
                    <a:pt x="114983" y="11209"/>
                  </a:lnTo>
                  <a:lnTo>
                    <a:pt x="114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4" name="Google Shape;2554;p47"/>
          <p:cNvSpPr/>
          <p:nvPr/>
        </p:nvSpPr>
        <p:spPr>
          <a:xfrm>
            <a:off x="1050941" y="3525959"/>
            <a:ext cx="821583" cy="205427"/>
          </a:xfrm>
          <a:custGeom>
            <a:avLst/>
            <a:gdLst/>
            <a:ahLst/>
            <a:cxnLst/>
            <a:rect l="l" t="t" r="r" b="b"/>
            <a:pathLst>
              <a:path w="39362" h="9842" extrusionOk="0">
                <a:moveTo>
                  <a:pt x="15478" y="1"/>
                </a:moveTo>
                <a:cubicBezTo>
                  <a:pt x="12276" y="1"/>
                  <a:pt x="9440" y="1502"/>
                  <a:pt x="7639" y="3837"/>
                </a:cubicBezTo>
                <a:cubicBezTo>
                  <a:pt x="7172" y="3737"/>
                  <a:pt x="6705" y="3670"/>
                  <a:pt x="6205" y="3670"/>
                </a:cubicBezTo>
                <a:cubicBezTo>
                  <a:pt x="2769" y="3670"/>
                  <a:pt x="0" y="6439"/>
                  <a:pt x="0" y="9841"/>
                </a:cubicBezTo>
                <a:lnTo>
                  <a:pt x="39362" y="9841"/>
                </a:lnTo>
                <a:cubicBezTo>
                  <a:pt x="39362" y="7673"/>
                  <a:pt x="37594" y="5905"/>
                  <a:pt x="35425" y="5905"/>
                </a:cubicBezTo>
                <a:cubicBezTo>
                  <a:pt x="34425" y="5905"/>
                  <a:pt x="33524" y="6305"/>
                  <a:pt x="32824" y="6906"/>
                </a:cubicBezTo>
                <a:cubicBezTo>
                  <a:pt x="31789" y="4971"/>
                  <a:pt x="29721" y="3670"/>
                  <a:pt x="27386" y="3670"/>
                </a:cubicBezTo>
                <a:cubicBezTo>
                  <a:pt x="26085" y="3670"/>
                  <a:pt x="24885" y="4070"/>
                  <a:pt x="23884" y="4738"/>
                </a:cubicBezTo>
                <a:cubicBezTo>
                  <a:pt x="22183" y="1902"/>
                  <a:pt x="19047" y="1"/>
                  <a:pt x="154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5" name="Google Shape;2555;p47"/>
          <p:cNvSpPr/>
          <p:nvPr/>
        </p:nvSpPr>
        <p:spPr>
          <a:xfrm>
            <a:off x="4571988" y="3266137"/>
            <a:ext cx="820895" cy="205406"/>
          </a:xfrm>
          <a:custGeom>
            <a:avLst/>
            <a:gdLst/>
            <a:ahLst/>
            <a:cxnLst/>
            <a:rect l="l" t="t" r="r" b="b"/>
            <a:pathLst>
              <a:path w="39329" h="9841" extrusionOk="0">
                <a:moveTo>
                  <a:pt x="15445" y="0"/>
                </a:moveTo>
                <a:cubicBezTo>
                  <a:pt x="12242" y="0"/>
                  <a:pt x="9440" y="1501"/>
                  <a:pt x="7639" y="3836"/>
                </a:cubicBezTo>
                <a:cubicBezTo>
                  <a:pt x="7172" y="3736"/>
                  <a:pt x="6672" y="3670"/>
                  <a:pt x="6171" y="3670"/>
                </a:cubicBezTo>
                <a:cubicBezTo>
                  <a:pt x="2769" y="3670"/>
                  <a:pt x="0" y="6438"/>
                  <a:pt x="0" y="9841"/>
                </a:cubicBezTo>
                <a:lnTo>
                  <a:pt x="39328" y="9841"/>
                </a:lnTo>
                <a:cubicBezTo>
                  <a:pt x="39328" y="7673"/>
                  <a:pt x="37594" y="5905"/>
                  <a:pt x="35426" y="5905"/>
                </a:cubicBezTo>
                <a:cubicBezTo>
                  <a:pt x="34425" y="5905"/>
                  <a:pt x="33491" y="6305"/>
                  <a:pt x="32790" y="6905"/>
                </a:cubicBezTo>
                <a:cubicBezTo>
                  <a:pt x="31756" y="4971"/>
                  <a:pt x="29721" y="3670"/>
                  <a:pt x="27353" y="3670"/>
                </a:cubicBezTo>
                <a:cubicBezTo>
                  <a:pt x="26086" y="3670"/>
                  <a:pt x="24885" y="4070"/>
                  <a:pt x="23884" y="4737"/>
                </a:cubicBezTo>
                <a:cubicBezTo>
                  <a:pt x="22149" y="1902"/>
                  <a:pt x="19014" y="0"/>
                  <a:pt x="154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6" name="Google Shape;2556;p47"/>
          <p:cNvSpPr/>
          <p:nvPr/>
        </p:nvSpPr>
        <p:spPr>
          <a:xfrm>
            <a:off x="176" y="4311400"/>
            <a:ext cx="9144108" cy="592529"/>
          </a:xfrm>
          <a:custGeom>
            <a:avLst/>
            <a:gdLst/>
            <a:ahLst/>
            <a:cxnLst/>
            <a:rect l="l" t="t" r="r" b="b"/>
            <a:pathLst>
              <a:path w="344346" h="28388" extrusionOk="0">
                <a:moveTo>
                  <a:pt x="0" y="1"/>
                </a:moveTo>
                <a:lnTo>
                  <a:pt x="0" y="28388"/>
                </a:lnTo>
                <a:lnTo>
                  <a:pt x="344346" y="28388"/>
                </a:lnTo>
                <a:lnTo>
                  <a:pt x="34434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7" name="Google Shape;2557;p47"/>
          <p:cNvSpPr/>
          <p:nvPr/>
        </p:nvSpPr>
        <p:spPr>
          <a:xfrm>
            <a:off x="0" y="4472250"/>
            <a:ext cx="9144287" cy="671220"/>
          </a:xfrm>
          <a:custGeom>
            <a:avLst/>
            <a:gdLst/>
            <a:ahLst/>
            <a:cxnLst/>
            <a:rect l="l" t="t" r="r" b="b"/>
            <a:pathLst>
              <a:path w="335940" h="49803" extrusionOk="0">
                <a:moveTo>
                  <a:pt x="0" y="0"/>
                </a:moveTo>
                <a:lnTo>
                  <a:pt x="0" y="49802"/>
                </a:lnTo>
                <a:lnTo>
                  <a:pt x="335940" y="49802"/>
                </a:lnTo>
                <a:lnTo>
                  <a:pt x="335940" y="0"/>
                </a:lnTo>
                <a:close/>
              </a:path>
            </a:pathLst>
          </a:custGeom>
          <a:solidFill>
            <a:srgbClr val="BE4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8" name="Google Shape;2558;p47"/>
          <p:cNvSpPr/>
          <p:nvPr/>
        </p:nvSpPr>
        <p:spPr>
          <a:xfrm>
            <a:off x="6507141" y="3670959"/>
            <a:ext cx="821583" cy="205427"/>
          </a:xfrm>
          <a:custGeom>
            <a:avLst/>
            <a:gdLst/>
            <a:ahLst/>
            <a:cxnLst/>
            <a:rect l="l" t="t" r="r" b="b"/>
            <a:pathLst>
              <a:path w="39362" h="9842" extrusionOk="0">
                <a:moveTo>
                  <a:pt x="15478" y="1"/>
                </a:moveTo>
                <a:cubicBezTo>
                  <a:pt x="12276" y="1"/>
                  <a:pt x="9440" y="1502"/>
                  <a:pt x="7639" y="3837"/>
                </a:cubicBezTo>
                <a:cubicBezTo>
                  <a:pt x="7172" y="3737"/>
                  <a:pt x="6705" y="3670"/>
                  <a:pt x="6205" y="3670"/>
                </a:cubicBezTo>
                <a:cubicBezTo>
                  <a:pt x="2769" y="3670"/>
                  <a:pt x="0" y="6439"/>
                  <a:pt x="0" y="9841"/>
                </a:cubicBezTo>
                <a:lnTo>
                  <a:pt x="39362" y="9841"/>
                </a:lnTo>
                <a:cubicBezTo>
                  <a:pt x="39362" y="7673"/>
                  <a:pt x="37594" y="5905"/>
                  <a:pt x="35425" y="5905"/>
                </a:cubicBezTo>
                <a:cubicBezTo>
                  <a:pt x="34425" y="5905"/>
                  <a:pt x="33524" y="6305"/>
                  <a:pt x="32824" y="6906"/>
                </a:cubicBezTo>
                <a:cubicBezTo>
                  <a:pt x="31789" y="4971"/>
                  <a:pt x="29721" y="3670"/>
                  <a:pt x="27386" y="3670"/>
                </a:cubicBezTo>
                <a:cubicBezTo>
                  <a:pt x="26085" y="3670"/>
                  <a:pt x="24885" y="4070"/>
                  <a:pt x="23884" y="4738"/>
                </a:cubicBezTo>
                <a:cubicBezTo>
                  <a:pt x="22183" y="1902"/>
                  <a:pt x="19047" y="1"/>
                  <a:pt x="154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9" name="Google Shape;2559;p47"/>
          <p:cNvGrpSpPr/>
          <p:nvPr/>
        </p:nvGrpSpPr>
        <p:grpSpPr>
          <a:xfrm>
            <a:off x="853390" y="3054675"/>
            <a:ext cx="1616239" cy="1256751"/>
            <a:chOff x="1379476" y="3054675"/>
            <a:chExt cx="1616239" cy="1256751"/>
          </a:xfrm>
        </p:grpSpPr>
        <p:sp>
          <p:nvSpPr>
            <p:cNvPr id="2560" name="Google Shape;2560;p47"/>
            <p:cNvSpPr/>
            <p:nvPr/>
          </p:nvSpPr>
          <p:spPr>
            <a:xfrm>
              <a:off x="2087429" y="3110752"/>
              <a:ext cx="821167" cy="1199689"/>
            </a:xfrm>
            <a:custGeom>
              <a:avLst/>
              <a:gdLst/>
              <a:ahLst/>
              <a:cxnLst/>
              <a:rect l="l" t="t" r="r" b="b"/>
              <a:pathLst>
                <a:path w="27354" h="39963" extrusionOk="0">
                  <a:moveTo>
                    <a:pt x="13677" y="0"/>
                  </a:moveTo>
                  <a:lnTo>
                    <a:pt x="1" y="12743"/>
                  </a:lnTo>
                  <a:lnTo>
                    <a:pt x="1" y="39962"/>
                  </a:lnTo>
                  <a:lnTo>
                    <a:pt x="27354" y="39962"/>
                  </a:lnTo>
                  <a:lnTo>
                    <a:pt x="27354" y="12743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7"/>
            <p:cNvSpPr/>
            <p:nvPr/>
          </p:nvSpPr>
          <p:spPr>
            <a:xfrm>
              <a:off x="1999321" y="3054675"/>
              <a:ext cx="996394" cy="509740"/>
            </a:xfrm>
            <a:custGeom>
              <a:avLst/>
              <a:gdLst/>
              <a:ahLst/>
              <a:cxnLst/>
              <a:rect l="l" t="t" r="r" b="b"/>
              <a:pathLst>
                <a:path w="33191" h="16980" extrusionOk="0">
                  <a:moveTo>
                    <a:pt x="16612" y="0"/>
                  </a:moveTo>
                  <a:lnTo>
                    <a:pt x="0" y="14878"/>
                  </a:lnTo>
                  <a:lnTo>
                    <a:pt x="1868" y="16979"/>
                  </a:lnTo>
                  <a:lnTo>
                    <a:pt x="16612" y="3770"/>
                  </a:lnTo>
                  <a:lnTo>
                    <a:pt x="31323" y="16979"/>
                  </a:lnTo>
                  <a:lnTo>
                    <a:pt x="33191" y="14878"/>
                  </a:lnTo>
                  <a:lnTo>
                    <a:pt x="166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7"/>
            <p:cNvSpPr/>
            <p:nvPr/>
          </p:nvSpPr>
          <p:spPr>
            <a:xfrm>
              <a:off x="2239658" y="3981953"/>
              <a:ext cx="145207" cy="328479"/>
            </a:xfrm>
            <a:custGeom>
              <a:avLst/>
              <a:gdLst/>
              <a:ahLst/>
              <a:cxnLst/>
              <a:rect l="l" t="t" r="r" b="b"/>
              <a:pathLst>
                <a:path w="4837" h="10942" extrusionOk="0">
                  <a:moveTo>
                    <a:pt x="0" y="0"/>
                  </a:moveTo>
                  <a:lnTo>
                    <a:pt x="0" y="10941"/>
                  </a:lnTo>
                  <a:lnTo>
                    <a:pt x="4837" y="10941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7"/>
            <p:cNvSpPr/>
            <p:nvPr/>
          </p:nvSpPr>
          <p:spPr>
            <a:xfrm>
              <a:off x="2477984" y="3981953"/>
              <a:ext cx="309446" cy="215303"/>
            </a:xfrm>
            <a:custGeom>
              <a:avLst/>
              <a:gdLst/>
              <a:ahLst/>
              <a:cxnLst/>
              <a:rect l="l" t="t" r="r" b="b"/>
              <a:pathLst>
                <a:path w="10308" h="7172" extrusionOk="0">
                  <a:moveTo>
                    <a:pt x="0" y="0"/>
                  </a:moveTo>
                  <a:lnTo>
                    <a:pt x="0" y="7172"/>
                  </a:lnTo>
                  <a:lnTo>
                    <a:pt x="10307" y="7172"/>
                  </a:lnTo>
                  <a:lnTo>
                    <a:pt x="103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7"/>
            <p:cNvSpPr/>
            <p:nvPr/>
          </p:nvSpPr>
          <p:spPr>
            <a:xfrm>
              <a:off x="2202584" y="3654498"/>
              <a:ext cx="102188" cy="251357"/>
            </a:xfrm>
            <a:custGeom>
              <a:avLst/>
              <a:gdLst/>
              <a:ahLst/>
              <a:cxnLst/>
              <a:rect l="l" t="t" r="r" b="b"/>
              <a:pathLst>
                <a:path w="3404" h="8373" extrusionOk="0">
                  <a:moveTo>
                    <a:pt x="1" y="0"/>
                  </a:moveTo>
                  <a:lnTo>
                    <a:pt x="1" y="8373"/>
                  </a:lnTo>
                  <a:lnTo>
                    <a:pt x="3403" y="8373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7"/>
            <p:cNvSpPr/>
            <p:nvPr/>
          </p:nvSpPr>
          <p:spPr>
            <a:xfrm>
              <a:off x="2375827" y="3654498"/>
              <a:ext cx="102158" cy="251357"/>
            </a:xfrm>
            <a:custGeom>
              <a:avLst/>
              <a:gdLst/>
              <a:ahLst/>
              <a:cxnLst/>
              <a:rect l="l" t="t" r="r" b="b"/>
              <a:pathLst>
                <a:path w="3403" h="8373" extrusionOk="0">
                  <a:moveTo>
                    <a:pt x="1" y="0"/>
                  </a:moveTo>
                  <a:lnTo>
                    <a:pt x="1" y="8373"/>
                  </a:lnTo>
                  <a:lnTo>
                    <a:pt x="3403" y="8373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7"/>
            <p:cNvSpPr/>
            <p:nvPr/>
          </p:nvSpPr>
          <p:spPr>
            <a:xfrm>
              <a:off x="2549071" y="3654498"/>
              <a:ext cx="102158" cy="251357"/>
            </a:xfrm>
            <a:custGeom>
              <a:avLst/>
              <a:gdLst/>
              <a:ahLst/>
              <a:cxnLst/>
              <a:rect l="l" t="t" r="r" b="b"/>
              <a:pathLst>
                <a:path w="3403" h="8373" extrusionOk="0">
                  <a:moveTo>
                    <a:pt x="0" y="0"/>
                  </a:moveTo>
                  <a:lnTo>
                    <a:pt x="0" y="8373"/>
                  </a:lnTo>
                  <a:lnTo>
                    <a:pt x="3403" y="8373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7"/>
            <p:cNvSpPr/>
            <p:nvPr/>
          </p:nvSpPr>
          <p:spPr>
            <a:xfrm>
              <a:off x="2723305" y="3654498"/>
              <a:ext cx="102158" cy="251357"/>
            </a:xfrm>
            <a:custGeom>
              <a:avLst/>
              <a:gdLst/>
              <a:ahLst/>
              <a:cxnLst/>
              <a:rect l="l" t="t" r="r" b="b"/>
              <a:pathLst>
                <a:path w="3403" h="8373" extrusionOk="0">
                  <a:moveTo>
                    <a:pt x="1" y="0"/>
                  </a:moveTo>
                  <a:lnTo>
                    <a:pt x="1" y="8373"/>
                  </a:lnTo>
                  <a:lnTo>
                    <a:pt x="3403" y="8373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7"/>
            <p:cNvSpPr/>
            <p:nvPr/>
          </p:nvSpPr>
          <p:spPr>
            <a:xfrm>
              <a:off x="2412872" y="3375105"/>
              <a:ext cx="175287" cy="175287"/>
            </a:xfrm>
            <a:custGeom>
              <a:avLst/>
              <a:gdLst/>
              <a:ahLst/>
              <a:cxnLst/>
              <a:rect l="l" t="t" r="r" b="b"/>
              <a:pathLst>
                <a:path w="5839" h="5839" extrusionOk="0">
                  <a:moveTo>
                    <a:pt x="2936" y="1"/>
                  </a:moveTo>
                  <a:cubicBezTo>
                    <a:pt x="1335" y="1"/>
                    <a:pt x="1" y="1302"/>
                    <a:pt x="1" y="2903"/>
                  </a:cubicBezTo>
                  <a:cubicBezTo>
                    <a:pt x="1" y="4537"/>
                    <a:pt x="1335" y="5838"/>
                    <a:pt x="2936" y="5838"/>
                  </a:cubicBezTo>
                  <a:cubicBezTo>
                    <a:pt x="4537" y="5838"/>
                    <a:pt x="5838" y="4537"/>
                    <a:pt x="5838" y="2903"/>
                  </a:cubicBezTo>
                  <a:cubicBezTo>
                    <a:pt x="5838" y="1302"/>
                    <a:pt x="4537" y="1"/>
                    <a:pt x="2936" y="1"/>
                  </a:cubicBezTo>
                  <a:close/>
                </a:path>
              </a:pathLst>
            </a:custGeom>
            <a:solidFill>
              <a:srgbClr val="F0C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7"/>
            <p:cNvSpPr/>
            <p:nvPr/>
          </p:nvSpPr>
          <p:spPr>
            <a:xfrm>
              <a:off x="2487981" y="3322030"/>
              <a:ext cx="26057" cy="281438"/>
            </a:xfrm>
            <a:custGeom>
              <a:avLst/>
              <a:gdLst/>
              <a:ahLst/>
              <a:cxnLst/>
              <a:rect l="l" t="t" r="r" b="b"/>
              <a:pathLst>
                <a:path w="868" h="9375" extrusionOk="0">
                  <a:moveTo>
                    <a:pt x="1" y="1"/>
                  </a:moveTo>
                  <a:lnTo>
                    <a:pt x="1" y="9374"/>
                  </a:lnTo>
                  <a:lnTo>
                    <a:pt x="868" y="9374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7"/>
            <p:cNvSpPr/>
            <p:nvPr/>
          </p:nvSpPr>
          <p:spPr>
            <a:xfrm>
              <a:off x="2360818" y="3450214"/>
              <a:ext cx="280417" cy="25067"/>
            </a:xfrm>
            <a:custGeom>
              <a:avLst/>
              <a:gdLst/>
              <a:ahLst/>
              <a:cxnLst/>
              <a:rect l="l" t="t" r="r" b="b"/>
              <a:pathLst>
                <a:path w="9341" h="835" extrusionOk="0">
                  <a:moveTo>
                    <a:pt x="0" y="0"/>
                  </a:moveTo>
                  <a:lnTo>
                    <a:pt x="0" y="834"/>
                  </a:lnTo>
                  <a:lnTo>
                    <a:pt x="9340" y="834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7"/>
            <p:cNvSpPr/>
            <p:nvPr/>
          </p:nvSpPr>
          <p:spPr>
            <a:xfrm>
              <a:off x="2202584" y="3841761"/>
              <a:ext cx="102188" cy="64093"/>
            </a:xfrm>
            <a:custGeom>
              <a:avLst/>
              <a:gdLst/>
              <a:ahLst/>
              <a:cxnLst/>
              <a:rect l="l" t="t" r="r" b="b"/>
              <a:pathLst>
                <a:path w="3404" h="2135" extrusionOk="0">
                  <a:moveTo>
                    <a:pt x="1" y="0"/>
                  </a:moveTo>
                  <a:lnTo>
                    <a:pt x="1" y="2135"/>
                  </a:lnTo>
                  <a:lnTo>
                    <a:pt x="3403" y="2135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7"/>
            <p:cNvSpPr/>
            <p:nvPr/>
          </p:nvSpPr>
          <p:spPr>
            <a:xfrm>
              <a:off x="2375827" y="3841761"/>
              <a:ext cx="102158" cy="64093"/>
            </a:xfrm>
            <a:custGeom>
              <a:avLst/>
              <a:gdLst/>
              <a:ahLst/>
              <a:cxnLst/>
              <a:rect l="l" t="t" r="r" b="b"/>
              <a:pathLst>
                <a:path w="3403" h="2135" extrusionOk="0">
                  <a:moveTo>
                    <a:pt x="1" y="0"/>
                  </a:moveTo>
                  <a:lnTo>
                    <a:pt x="1" y="2135"/>
                  </a:lnTo>
                  <a:lnTo>
                    <a:pt x="3403" y="2135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7"/>
            <p:cNvSpPr/>
            <p:nvPr/>
          </p:nvSpPr>
          <p:spPr>
            <a:xfrm>
              <a:off x="2549071" y="3841761"/>
              <a:ext cx="102158" cy="64093"/>
            </a:xfrm>
            <a:custGeom>
              <a:avLst/>
              <a:gdLst/>
              <a:ahLst/>
              <a:cxnLst/>
              <a:rect l="l" t="t" r="r" b="b"/>
              <a:pathLst>
                <a:path w="3403" h="2135" extrusionOk="0">
                  <a:moveTo>
                    <a:pt x="0" y="0"/>
                  </a:moveTo>
                  <a:lnTo>
                    <a:pt x="0" y="2135"/>
                  </a:lnTo>
                  <a:lnTo>
                    <a:pt x="3403" y="2135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7"/>
            <p:cNvSpPr/>
            <p:nvPr/>
          </p:nvSpPr>
          <p:spPr>
            <a:xfrm>
              <a:off x="2723305" y="3841761"/>
              <a:ext cx="102158" cy="64093"/>
            </a:xfrm>
            <a:custGeom>
              <a:avLst/>
              <a:gdLst/>
              <a:ahLst/>
              <a:cxnLst/>
              <a:rect l="l" t="t" r="r" b="b"/>
              <a:pathLst>
                <a:path w="3403" h="2135" extrusionOk="0">
                  <a:moveTo>
                    <a:pt x="1" y="0"/>
                  </a:moveTo>
                  <a:lnTo>
                    <a:pt x="1" y="2135"/>
                  </a:lnTo>
                  <a:lnTo>
                    <a:pt x="3403" y="2135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7"/>
            <p:cNvSpPr/>
            <p:nvPr/>
          </p:nvSpPr>
          <p:spPr>
            <a:xfrm>
              <a:off x="1799030" y="3644472"/>
              <a:ext cx="401578" cy="666954"/>
            </a:xfrm>
            <a:custGeom>
              <a:avLst/>
              <a:gdLst/>
              <a:ahLst/>
              <a:cxnLst/>
              <a:rect l="l" t="t" r="r" b="b"/>
              <a:pathLst>
                <a:path w="13377" h="22217" extrusionOk="0">
                  <a:moveTo>
                    <a:pt x="6672" y="1"/>
                  </a:moveTo>
                  <a:cubicBezTo>
                    <a:pt x="2970" y="1"/>
                    <a:pt x="1" y="3003"/>
                    <a:pt x="1" y="6705"/>
                  </a:cubicBezTo>
                  <a:cubicBezTo>
                    <a:pt x="1" y="10141"/>
                    <a:pt x="2569" y="12977"/>
                    <a:pt x="5905" y="13344"/>
                  </a:cubicBezTo>
                  <a:lnTo>
                    <a:pt x="5905" y="22217"/>
                  </a:lnTo>
                  <a:lnTo>
                    <a:pt x="7440" y="22217"/>
                  </a:lnTo>
                  <a:lnTo>
                    <a:pt x="7440" y="13344"/>
                  </a:lnTo>
                  <a:cubicBezTo>
                    <a:pt x="10775" y="12977"/>
                    <a:pt x="13377" y="10141"/>
                    <a:pt x="13377" y="6705"/>
                  </a:cubicBezTo>
                  <a:cubicBezTo>
                    <a:pt x="13377" y="3003"/>
                    <a:pt x="10375" y="1"/>
                    <a:pt x="6672" y="1"/>
                  </a:cubicBezTo>
                  <a:close/>
                </a:path>
              </a:pathLst>
            </a:custGeom>
            <a:solidFill>
              <a:srgbClr val="EB7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7"/>
            <p:cNvSpPr/>
            <p:nvPr/>
          </p:nvSpPr>
          <p:spPr>
            <a:xfrm>
              <a:off x="1379476" y="3955896"/>
              <a:ext cx="720000" cy="354536"/>
            </a:xfrm>
            <a:custGeom>
              <a:avLst/>
              <a:gdLst/>
              <a:ahLst/>
              <a:cxnLst/>
              <a:rect l="l" t="t" r="r" b="b"/>
              <a:pathLst>
                <a:path w="23984" h="11810" extrusionOk="0">
                  <a:moveTo>
                    <a:pt x="4337" y="4671"/>
                  </a:moveTo>
                  <a:lnTo>
                    <a:pt x="4337" y="9508"/>
                  </a:lnTo>
                  <a:lnTo>
                    <a:pt x="2435" y="9508"/>
                  </a:lnTo>
                  <a:lnTo>
                    <a:pt x="2435" y="4671"/>
                  </a:lnTo>
                  <a:close/>
                  <a:moveTo>
                    <a:pt x="8673" y="4671"/>
                  </a:moveTo>
                  <a:lnTo>
                    <a:pt x="8673" y="9508"/>
                  </a:lnTo>
                  <a:lnTo>
                    <a:pt x="6772" y="9508"/>
                  </a:lnTo>
                  <a:lnTo>
                    <a:pt x="6772" y="4671"/>
                  </a:lnTo>
                  <a:close/>
                  <a:moveTo>
                    <a:pt x="12976" y="4671"/>
                  </a:moveTo>
                  <a:lnTo>
                    <a:pt x="12976" y="9508"/>
                  </a:lnTo>
                  <a:lnTo>
                    <a:pt x="11075" y="9508"/>
                  </a:lnTo>
                  <a:lnTo>
                    <a:pt x="11075" y="4671"/>
                  </a:lnTo>
                  <a:close/>
                  <a:moveTo>
                    <a:pt x="17279" y="4671"/>
                  </a:moveTo>
                  <a:lnTo>
                    <a:pt x="17279" y="9508"/>
                  </a:lnTo>
                  <a:lnTo>
                    <a:pt x="15378" y="9508"/>
                  </a:lnTo>
                  <a:lnTo>
                    <a:pt x="15378" y="4671"/>
                  </a:lnTo>
                  <a:close/>
                  <a:moveTo>
                    <a:pt x="21582" y="4671"/>
                  </a:moveTo>
                  <a:lnTo>
                    <a:pt x="21582" y="9508"/>
                  </a:lnTo>
                  <a:lnTo>
                    <a:pt x="19681" y="9508"/>
                  </a:lnTo>
                  <a:lnTo>
                    <a:pt x="19681" y="4671"/>
                  </a:lnTo>
                  <a:close/>
                  <a:moveTo>
                    <a:pt x="1234" y="1"/>
                  </a:moveTo>
                  <a:lnTo>
                    <a:pt x="0" y="1635"/>
                  </a:lnTo>
                  <a:lnTo>
                    <a:pt x="0" y="2336"/>
                  </a:lnTo>
                  <a:lnTo>
                    <a:pt x="0" y="4671"/>
                  </a:lnTo>
                  <a:lnTo>
                    <a:pt x="0" y="9474"/>
                  </a:lnTo>
                  <a:lnTo>
                    <a:pt x="0" y="11809"/>
                  </a:lnTo>
                  <a:lnTo>
                    <a:pt x="23984" y="11809"/>
                  </a:lnTo>
                  <a:lnTo>
                    <a:pt x="23984" y="9474"/>
                  </a:lnTo>
                  <a:lnTo>
                    <a:pt x="23984" y="4671"/>
                  </a:lnTo>
                  <a:lnTo>
                    <a:pt x="23984" y="2336"/>
                  </a:lnTo>
                  <a:lnTo>
                    <a:pt x="23984" y="1635"/>
                  </a:lnTo>
                  <a:lnTo>
                    <a:pt x="22783" y="1"/>
                  </a:lnTo>
                  <a:lnTo>
                    <a:pt x="21582" y="1635"/>
                  </a:lnTo>
                  <a:lnTo>
                    <a:pt x="21582" y="2336"/>
                  </a:lnTo>
                  <a:lnTo>
                    <a:pt x="19681" y="2336"/>
                  </a:lnTo>
                  <a:lnTo>
                    <a:pt x="19681" y="1635"/>
                  </a:lnTo>
                  <a:lnTo>
                    <a:pt x="18480" y="1"/>
                  </a:lnTo>
                  <a:lnTo>
                    <a:pt x="17279" y="1635"/>
                  </a:lnTo>
                  <a:lnTo>
                    <a:pt x="17279" y="2336"/>
                  </a:lnTo>
                  <a:lnTo>
                    <a:pt x="15378" y="2336"/>
                  </a:lnTo>
                  <a:lnTo>
                    <a:pt x="15378" y="1635"/>
                  </a:lnTo>
                  <a:lnTo>
                    <a:pt x="14177" y="1"/>
                  </a:lnTo>
                  <a:lnTo>
                    <a:pt x="12943" y="1635"/>
                  </a:lnTo>
                  <a:lnTo>
                    <a:pt x="12943" y="2336"/>
                  </a:lnTo>
                  <a:lnTo>
                    <a:pt x="11075" y="2336"/>
                  </a:lnTo>
                  <a:lnTo>
                    <a:pt x="11075" y="1635"/>
                  </a:lnTo>
                  <a:lnTo>
                    <a:pt x="9841" y="1"/>
                  </a:lnTo>
                  <a:lnTo>
                    <a:pt x="8640" y="1635"/>
                  </a:lnTo>
                  <a:lnTo>
                    <a:pt x="8640" y="2336"/>
                  </a:lnTo>
                  <a:lnTo>
                    <a:pt x="6738" y="2336"/>
                  </a:lnTo>
                  <a:lnTo>
                    <a:pt x="6738" y="1635"/>
                  </a:lnTo>
                  <a:lnTo>
                    <a:pt x="5538" y="1"/>
                  </a:lnTo>
                  <a:lnTo>
                    <a:pt x="4337" y="1635"/>
                  </a:lnTo>
                  <a:lnTo>
                    <a:pt x="4337" y="2336"/>
                  </a:lnTo>
                  <a:lnTo>
                    <a:pt x="2435" y="2336"/>
                  </a:lnTo>
                  <a:lnTo>
                    <a:pt x="2435" y="1635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7" name="Google Shape;2577;p47"/>
          <p:cNvGrpSpPr/>
          <p:nvPr/>
        </p:nvGrpSpPr>
        <p:grpSpPr>
          <a:xfrm>
            <a:off x="6847520" y="3054675"/>
            <a:ext cx="1268759" cy="1255766"/>
            <a:chOff x="6106045" y="3054675"/>
            <a:chExt cx="1268759" cy="1255766"/>
          </a:xfrm>
        </p:grpSpPr>
        <p:sp>
          <p:nvSpPr>
            <p:cNvPr id="2578" name="Google Shape;2578;p47"/>
            <p:cNvSpPr/>
            <p:nvPr/>
          </p:nvSpPr>
          <p:spPr>
            <a:xfrm>
              <a:off x="7069345" y="3571374"/>
              <a:ext cx="218335" cy="738042"/>
            </a:xfrm>
            <a:custGeom>
              <a:avLst/>
              <a:gdLst/>
              <a:ahLst/>
              <a:cxnLst/>
              <a:rect l="l" t="t" r="r" b="b"/>
              <a:pathLst>
                <a:path w="7273" h="24585" extrusionOk="0">
                  <a:moveTo>
                    <a:pt x="3637" y="1"/>
                  </a:moveTo>
                  <a:cubicBezTo>
                    <a:pt x="1635" y="1"/>
                    <a:pt x="1" y="1602"/>
                    <a:pt x="1" y="3637"/>
                  </a:cubicBezTo>
                  <a:lnTo>
                    <a:pt x="1" y="13110"/>
                  </a:lnTo>
                  <a:cubicBezTo>
                    <a:pt x="1" y="14911"/>
                    <a:pt x="1302" y="16412"/>
                    <a:pt x="3003" y="16713"/>
                  </a:cubicBezTo>
                  <a:lnTo>
                    <a:pt x="3003" y="24585"/>
                  </a:lnTo>
                  <a:lnTo>
                    <a:pt x="4270" y="24585"/>
                  </a:lnTo>
                  <a:lnTo>
                    <a:pt x="4270" y="16713"/>
                  </a:lnTo>
                  <a:cubicBezTo>
                    <a:pt x="5972" y="16412"/>
                    <a:pt x="7272" y="14911"/>
                    <a:pt x="7272" y="13110"/>
                  </a:cubicBezTo>
                  <a:lnTo>
                    <a:pt x="7272" y="3637"/>
                  </a:lnTo>
                  <a:cubicBezTo>
                    <a:pt x="7272" y="1602"/>
                    <a:pt x="5671" y="1"/>
                    <a:pt x="3637" y="1"/>
                  </a:cubicBezTo>
                  <a:close/>
                </a:path>
              </a:pathLst>
            </a:custGeom>
            <a:solidFill>
              <a:srgbClr val="F2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7"/>
            <p:cNvSpPr/>
            <p:nvPr/>
          </p:nvSpPr>
          <p:spPr>
            <a:xfrm>
              <a:off x="6918136" y="3571374"/>
              <a:ext cx="218335" cy="738042"/>
            </a:xfrm>
            <a:custGeom>
              <a:avLst/>
              <a:gdLst/>
              <a:ahLst/>
              <a:cxnLst/>
              <a:rect l="l" t="t" r="r" b="b"/>
              <a:pathLst>
                <a:path w="7273" h="24585" extrusionOk="0">
                  <a:moveTo>
                    <a:pt x="3637" y="1"/>
                  </a:moveTo>
                  <a:cubicBezTo>
                    <a:pt x="1635" y="1"/>
                    <a:pt x="1" y="1602"/>
                    <a:pt x="1" y="3637"/>
                  </a:cubicBezTo>
                  <a:lnTo>
                    <a:pt x="1" y="13110"/>
                  </a:lnTo>
                  <a:cubicBezTo>
                    <a:pt x="1" y="14911"/>
                    <a:pt x="1302" y="16412"/>
                    <a:pt x="3003" y="16713"/>
                  </a:cubicBezTo>
                  <a:lnTo>
                    <a:pt x="3003" y="24585"/>
                  </a:lnTo>
                  <a:lnTo>
                    <a:pt x="4270" y="24585"/>
                  </a:lnTo>
                  <a:lnTo>
                    <a:pt x="4270" y="16713"/>
                  </a:lnTo>
                  <a:cubicBezTo>
                    <a:pt x="5972" y="16412"/>
                    <a:pt x="7273" y="14911"/>
                    <a:pt x="7273" y="13110"/>
                  </a:cubicBezTo>
                  <a:lnTo>
                    <a:pt x="7273" y="3637"/>
                  </a:lnTo>
                  <a:cubicBezTo>
                    <a:pt x="7273" y="1602"/>
                    <a:pt x="5638" y="1"/>
                    <a:pt x="3637" y="1"/>
                  </a:cubicBezTo>
                  <a:close/>
                </a:path>
              </a:pathLst>
            </a:custGeom>
            <a:solidFill>
              <a:srgbClr val="E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7"/>
            <p:cNvSpPr/>
            <p:nvPr/>
          </p:nvSpPr>
          <p:spPr>
            <a:xfrm>
              <a:off x="6194153" y="3110752"/>
              <a:ext cx="821167" cy="1199689"/>
            </a:xfrm>
            <a:custGeom>
              <a:avLst/>
              <a:gdLst/>
              <a:ahLst/>
              <a:cxnLst/>
              <a:rect l="l" t="t" r="r" b="b"/>
              <a:pathLst>
                <a:path w="27354" h="39963" extrusionOk="0">
                  <a:moveTo>
                    <a:pt x="13677" y="0"/>
                  </a:moveTo>
                  <a:lnTo>
                    <a:pt x="0" y="12743"/>
                  </a:lnTo>
                  <a:lnTo>
                    <a:pt x="0" y="39962"/>
                  </a:lnTo>
                  <a:lnTo>
                    <a:pt x="27353" y="39962"/>
                  </a:lnTo>
                  <a:lnTo>
                    <a:pt x="27353" y="12743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7"/>
            <p:cNvSpPr/>
            <p:nvPr/>
          </p:nvSpPr>
          <p:spPr>
            <a:xfrm>
              <a:off x="6106045" y="3054675"/>
              <a:ext cx="997384" cy="509740"/>
            </a:xfrm>
            <a:custGeom>
              <a:avLst/>
              <a:gdLst/>
              <a:ahLst/>
              <a:cxnLst/>
              <a:rect l="l" t="t" r="r" b="b"/>
              <a:pathLst>
                <a:path w="33224" h="16980" extrusionOk="0">
                  <a:moveTo>
                    <a:pt x="16612" y="0"/>
                  </a:moveTo>
                  <a:lnTo>
                    <a:pt x="0" y="14878"/>
                  </a:lnTo>
                  <a:lnTo>
                    <a:pt x="1868" y="16979"/>
                  </a:lnTo>
                  <a:lnTo>
                    <a:pt x="16612" y="3770"/>
                  </a:lnTo>
                  <a:lnTo>
                    <a:pt x="31322" y="16979"/>
                  </a:lnTo>
                  <a:lnTo>
                    <a:pt x="33224" y="14878"/>
                  </a:lnTo>
                  <a:lnTo>
                    <a:pt x="166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7"/>
            <p:cNvSpPr/>
            <p:nvPr/>
          </p:nvSpPr>
          <p:spPr>
            <a:xfrm>
              <a:off x="6346352" y="3981953"/>
              <a:ext cx="145237" cy="328479"/>
            </a:xfrm>
            <a:custGeom>
              <a:avLst/>
              <a:gdLst/>
              <a:ahLst/>
              <a:cxnLst/>
              <a:rect l="l" t="t" r="r" b="b"/>
              <a:pathLst>
                <a:path w="4838" h="10942" extrusionOk="0">
                  <a:moveTo>
                    <a:pt x="1" y="0"/>
                  </a:moveTo>
                  <a:lnTo>
                    <a:pt x="1" y="10941"/>
                  </a:lnTo>
                  <a:lnTo>
                    <a:pt x="4838" y="10941"/>
                  </a:lnTo>
                  <a:lnTo>
                    <a:pt x="48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7"/>
            <p:cNvSpPr/>
            <p:nvPr/>
          </p:nvSpPr>
          <p:spPr>
            <a:xfrm>
              <a:off x="6584678" y="3981953"/>
              <a:ext cx="309476" cy="215303"/>
            </a:xfrm>
            <a:custGeom>
              <a:avLst/>
              <a:gdLst/>
              <a:ahLst/>
              <a:cxnLst/>
              <a:rect l="l" t="t" r="r" b="b"/>
              <a:pathLst>
                <a:path w="10309" h="7172" extrusionOk="0">
                  <a:moveTo>
                    <a:pt x="1" y="0"/>
                  </a:moveTo>
                  <a:lnTo>
                    <a:pt x="1" y="7172"/>
                  </a:lnTo>
                  <a:lnTo>
                    <a:pt x="10308" y="7172"/>
                  </a:lnTo>
                  <a:lnTo>
                    <a:pt x="103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7"/>
            <p:cNvSpPr/>
            <p:nvPr/>
          </p:nvSpPr>
          <p:spPr>
            <a:xfrm>
              <a:off x="6309308" y="3654498"/>
              <a:ext cx="102158" cy="251357"/>
            </a:xfrm>
            <a:custGeom>
              <a:avLst/>
              <a:gdLst/>
              <a:ahLst/>
              <a:cxnLst/>
              <a:rect l="l" t="t" r="r" b="b"/>
              <a:pathLst>
                <a:path w="3403" h="8373" extrusionOk="0">
                  <a:moveTo>
                    <a:pt x="1" y="0"/>
                  </a:moveTo>
                  <a:lnTo>
                    <a:pt x="1" y="8373"/>
                  </a:lnTo>
                  <a:lnTo>
                    <a:pt x="3403" y="8373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7"/>
            <p:cNvSpPr/>
            <p:nvPr/>
          </p:nvSpPr>
          <p:spPr>
            <a:xfrm>
              <a:off x="6482551" y="3654498"/>
              <a:ext cx="102158" cy="251357"/>
            </a:xfrm>
            <a:custGeom>
              <a:avLst/>
              <a:gdLst/>
              <a:ahLst/>
              <a:cxnLst/>
              <a:rect l="l" t="t" r="r" b="b"/>
              <a:pathLst>
                <a:path w="3403" h="8373" extrusionOk="0">
                  <a:moveTo>
                    <a:pt x="0" y="0"/>
                  </a:moveTo>
                  <a:lnTo>
                    <a:pt x="0" y="8373"/>
                  </a:lnTo>
                  <a:lnTo>
                    <a:pt x="3403" y="8373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7"/>
            <p:cNvSpPr/>
            <p:nvPr/>
          </p:nvSpPr>
          <p:spPr>
            <a:xfrm>
              <a:off x="6655795" y="3654498"/>
              <a:ext cx="102158" cy="251357"/>
            </a:xfrm>
            <a:custGeom>
              <a:avLst/>
              <a:gdLst/>
              <a:ahLst/>
              <a:cxnLst/>
              <a:rect l="l" t="t" r="r" b="b"/>
              <a:pathLst>
                <a:path w="3403" h="8373" extrusionOk="0">
                  <a:moveTo>
                    <a:pt x="0" y="0"/>
                  </a:moveTo>
                  <a:lnTo>
                    <a:pt x="0" y="8373"/>
                  </a:lnTo>
                  <a:lnTo>
                    <a:pt x="3403" y="8373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7"/>
            <p:cNvSpPr/>
            <p:nvPr/>
          </p:nvSpPr>
          <p:spPr>
            <a:xfrm>
              <a:off x="6830029" y="3654498"/>
              <a:ext cx="102158" cy="251357"/>
            </a:xfrm>
            <a:custGeom>
              <a:avLst/>
              <a:gdLst/>
              <a:ahLst/>
              <a:cxnLst/>
              <a:rect l="l" t="t" r="r" b="b"/>
              <a:pathLst>
                <a:path w="3403" h="8373" extrusionOk="0">
                  <a:moveTo>
                    <a:pt x="0" y="0"/>
                  </a:moveTo>
                  <a:lnTo>
                    <a:pt x="0" y="8373"/>
                  </a:lnTo>
                  <a:lnTo>
                    <a:pt x="3403" y="8373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7"/>
            <p:cNvSpPr/>
            <p:nvPr/>
          </p:nvSpPr>
          <p:spPr>
            <a:xfrm>
              <a:off x="6519595" y="3375105"/>
              <a:ext cx="175257" cy="175287"/>
            </a:xfrm>
            <a:custGeom>
              <a:avLst/>
              <a:gdLst/>
              <a:ahLst/>
              <a:cxnLst/>
              <a:rect l="l" t="t" r="r" b="b"/>
              <a:pathLst>
                <a:path w="5838" h="5839" extrusionOk="0">
                  <a:moveTo>
                    <a:pt x="2936" y="1"/>
                  </a:moveTo>
                  <a:cubicBezTo>
                    <a:pt x="1335" y="1"/>
                    <a:pt x="1" y="1302"/>
                    <a:pt x="1" y="2903"/>
                  </a:cubicBezTo>
                  <a:cubicBezTo>
                    <a:pt x="1" y="4537"/>
                    <a:pt x="1335" y="5838"/>
                    <a:pt x="2936" y="5838"/>
                  </a:cubicBezTo>
                  <a:cubicBezTo>
                    <a:pt x="4537" y="5838"/>
                    <a:pt x="5838" y="4537"/>
                    <a:pt x="5838" y="2903"/>
                  </a:cubicBezTo>
                  <a:cubicBezTo>
                    <a:pt x="5838" y="1302"/>
                    <a:pt x="4537" y="1"/>
                    <a:pt x="2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7"/>
            <p:cNvSpPr/>
            <p:nvPr/>
          </p:nvSpPr>
          <p:spPr>
            <a:xfrm>
              <a:off x="6594705" y="3322030"/>
              <a:ext cx="26057" cy="281438"/>
            </a:xfrm>
            <a:custGeom>
              <a:avLst/>
              <a:gdLst/>
              <a:ahLst/>
              <a:cxnLst/>
              <a:rect l="l" t="t" r="r" b="b"/>
              <a:pathLst>
                <a:path w="868" h="9375" extrusionOk="0">
                  <a:moveTo>
                    <a:pt x="0" y="1"/>
                  </a:moveTo>
                  <a:lnTo>
                    <a:pt x="0" y="9374"/>
                  </a:lnTo>
                  <a:lnTo>
                    <a:pt x="868" y="9374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7"/>
            <p:cNvSpPr/>
            <p:nvPr/>
          </p:nvSpPr>
          <p:spPr>
            <a:xfrm>
              <a:off x="6467511" y="3450214"/>
              <a:ext cx="280417" cy="25067"/>
            </a:xfrm>
            <a:custGeom>
              <a:avLst/>
              <a:gdLst/>
              <a:ahLst/>
              <a:cxnLst/>
              <a:rect l="l" t="t" r="r" b="b"/>
              <a:pathLst>
                <a:path w="9341" h="835" extrusionOk="0">
                  <a:moveTo>
                    <a:pt x="1" y="0"/>
                  </a:moveTo>
                  <a:lnTo>
                    <a:pt x="1" y="834"/>
                  </a:lnTo>
                  <a:lnTo>
                    <a:pt x="9341" y="834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7"/>
            <p:cNvSpPr/>
            <p:nvPr/>
          </p:nvSpPr>
          <p:spPr>
            <a:xfrm>
              <a:off x="6309308" y="3841761"/>
              <a:ext cx="102158" cy="64093"/>
            </a:xfrm>
            <a:custGeom>
              <a:avLst/>
              <a:gdLst/>
              <a:ahLst/>
              <a:cxnLst/>
              <a:rect l="l" t="t" r="r" b="b"/>
              <a:pathLst>
                <a:path w="3403" h="2135" extrusionOk="0">
                  <a:moveTo>
                    <a:pt x="1" y="0"/>
                  </a:moveTo>
                  <a:lnTo>
                    <a:pt x="1" y="2135"/>
                  </a:lnTo>
                  <a:lnTo>
                    <a:pt x="3403" y="2135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7"/>
            <p:cNvSpPr/>
            <p:nvPr/>
          </p:nvSpPr>
          <p:spPr>
            <a:xfrm>
              <a:off x="6482551" y="3841761"/>
              <a:ext cx="102158" cy="64093"/>
            </a:xfrm>
            <a:custGeom>
              <a:avLst/>
              <a:gdLst/>
              <a:ahLst/>
              <a:cxnLst/>
              <a:rect l="l" t="t" r="r" b="b"/>
              <a:pathLst>
                <a:path w="3403" h="2135" extrusionOk="0">
                  <a:moveTo>
                    <a:pt x="0" y="0"/>
                  </a:moveTo>
                  <a:lnTo>
                    <a:pt x="0" y="2135"/>
                  </a:lnTo>
                  <a:lnTo>
                    <a:pt x="3403" y="2135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7"/>
            <p:cNvSpPr/>
            <p:nvPr/>
          </p:nvSpPr>
          <p:spPr>
            <a:xfrm>
              <a:off x="6655795" y="3841761"/>
              <a:ext cx="102158" cy="64093"/>
            </a:xfrm>
            <a:custGeom>
              <a:avLst/>
              <a:gdLst/>
              <a:ahLst/>
              <a:cxnLst/>
              <a:rect l="l" t="t" r="r" b="b"/>
              <a:pathLst>
                <a:path w="3403" h="2135" extrusionOk="0">
                  <a:moveTo>
                    <a:pt x="0" y="0"/>
                  </a:moveTo>
                  <a:lnTo>
                    <a:pt x="0" y="2135"/>
                  </a:lnTo>
                  <a:lnTo>
                    <a:pt x="3403" y="2135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7"/>
            <p:cNvSpPr/>
            <p:nvPr/>
          </p:nvSpPr>
          <p:spPr>
            <a:xfrm>
              <a:off x="6830029" y="3841761"/>
              <a:ext cx="102158" cy="64093"/>
            </a:xfrm>
            <a:custGeom>
              <a:avLst/>
              <a:gdLst/>
              <a:ahLst/>
              <a:cxnLst/>
              <a:rect l="l" t="t" r="r" b="b"/>
              <a:pathLst>
                <a:path w="3403" h="2135" extrusionOk="0">
                  <a:moveTo>
                    <a:pt x="0" y="0"/>
                  </a:moveTo>
                  <a:lnTo>
                    <a:pt x="0" y="2135"/>
                  </a:lnTo>
                  <a:lnTo>
                    <a:pt x="3403" y="2135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7"/>
            <p:cNvSpPr/>
            <p:nvPr/>
          </p:nvSpPr>
          <p:spPr>
            <a:xfrm>
              <a:off x="6654774" y="3955896"/>
              <a:ext cx="720030" cy="354536"/>
            </a:xfrm>
            <a:custGeom>
              <a:avLst/>
              <a:gdLst/>
              <a:ahLst/>
              <a:cxnLst/>
              <a:rect l="l" t="t" r="r" b="b"/>
              <a:pathLst>
                <a:path w="23985" h="11810" extrusionOk="0">
                  <a:moveTo>
                    <a:pt x="4337" y="4671"/>
                  </a:moveTo>
                  <a:lnTo>
                    <a:pt x="4337" y="9508"/>
                  </a:lnTo>
                  <a:lnTo>
                    <a:pt x="2436" y="9508"/>
                  </a:lnTo>
                  <a:lnTo>
                    <a:pt x="2436" y="4671"/>
                  </a:lnTo>
                  <a:close/>
                  <a:moveTo>
                    <a:pt x="8640" y="4671"/>
                  </a:moveTo>
                  <a:lnTo>
                    <a:pt x="8640" y="9508"/>
                  </a:lnTo>
                  <a:lnTo>
                    <a:pt x="6739" y="9508"/>
                  </a:lnTo>
                  <a:lnTo>
                    <a:pt x="6739" y="4671"/>
                  </a:lnTo>
                  <a:close/>
                  <a:moveTo>
                    <a:pt x="12943" y="4671"/>
                  </a:moveTo>
                  <a:lnTo>
                    <a:pt x="12943" y="9508"/>
                  </a:lnTo>
                  <a:lnTo>
                    <a:pt x="11042" y="9508"/>
                  </a:lnTo>
                  <a:lnTo>
                    <a:pt x="11042" y="4671"/>
                  </a:lnTo>
                  <a:close/>
                  <a:moveTo>
                    <a:pt x="17280" y="4671"/>
                  </a:moveTo>
                  <a:lnTo>
                    <a:pt x="17280" y="9508"/>
                  </a:lnTo>
                  <a:lnTo>
                    <a:pt x="15378" y="9508"/>
                  </a:lnTo>
                  <a:lnTo>
                    <a:pt x="15378" y="4671"/>
                  </a:lnTo>
                  <a:close/>
                  <a:moveTo>
                    <a:pt x="21583" y="4671"/>
                  </a:moveTo>
                  <a:lnTo>
                    <a:pt x="21583" y="9508"/>
                  </a:lnTo>
                  <a:lnTo>
                    <a:pt x="19681" y="9508"/>
                  </a:lnTo>
                  <a:lnTo>
                    <a:pt x="19681" y="4671"/>
                  </a:lnTo>
                  <a:close/>
                  <a:moveTo>
                    <a:pt x="1202" y="1"/>
                  </a:moveTo>
                  <a:lnTo>
                    <a:pt x="1" y="1635"/>
                  </a:lnTo>
                  <a:lnTo>
                    <a:pt x="1" y="2336"/>
                  </a:lnTo>
                  <a:lnTo>
                    <a:pt x="1" y="4671"/>
                  </a:lnTo>
                  <a:lnTo>
                    <a:pt x="1" y="9474"/>
                  </a:lnTo>
                  <a:lnTo>
                    <a:pt x="1" y="11809"/>
                  </a:lnTo>
                  <a:lnTo>
                    <a:pt x="23985" y="11809"/>
                  </a:lnTo>
                  <a:lnTo>
                    <a:pt x="23985" y="9474"/>
                  </a:lnTo>
                  <a:lnTo>
                    <a:pt x="23985" y="4671"/>
                  </a:lnTo>
                  <a:lnTo>
                    <a:pt x="23985" y="2336"/>
                  </a:lnTo>
                  <a:lnTo>
                    <a:pt x="23985" y="1635"/>
                  </a:lnTo>
                  <a:lnTo>
                    <a:pt x="22784" y="1"/>
                  </a:lnTo>
                  <a:lnTo>
                    <a:pt x="21583" y="1635"/>
                  </a:lnTo>
                  <a:lnTo>
                    <a:pt x="21583" y="2336"/>
                  </a:lnTo>
                  <a:lnTo>
                    <a:pt x="19681" y="2336"/>
                  </a:lnTo>
                  <a:lnTo>
                    <a:pt x="19681" y="1635"/>
                  </a:lnTo>
                  <a:lnTo>
                    <a:pt x="18481" y="1"/>
                  </a:lnTo>
                  <a:lnTo>
                    <a:pt x="17246" y="1635"/>
                  </a:lnTo>
                  <a:lnTo>
                    <a:pt x="17246" y="2336"/>
                  </a:lnTo>
                  <a:lnTo>
                    <a:pt x="15378" y="2336"/>
                  </a:lnTo>
                  <a:lnTo>
                    <a:pt x="15378" y="1635"/>
                  </a:lnTo>
                  <a:lnTo>
                    <a:pt x="14144" y="1"/>
                  </a:lnTo>
                  <a:lnTo>
                    <a:pt x="12943" y="1635"/>
                  </a:lnTo>
                  <a:lnTo>
                    <a:pt x="12943" y="2336"/>
                  </a:lnTo>
                  <a:lnTo>
                    <a:pt x="11042" y="2336"/>
                  </a:lnTo>
                  <a:lnTo>
                    <a:pt x="11042" y="1635"/>
                  </a:lnTo>
                  <a:lnTo>
                    <a:pt x="9841" y="1"/>
                  </a:lnTo>
                  <a:lnTo>
                    <a:pt x="8640" y="1635"/>
                  </a:lnTo>
                  <a:lnTo>
                    <a:pt x="8640" y="2336"/>
                  </a:lnTo>
                  <a:lnTo>
                    <a:pt x="6739" y="2336"/>
                  </a:lnTo>
                  <a:lnTo>
                    <a:pt x="6739" y="1635"/>
                  </a:lnTo>
                  <a:lnTo>
                    <a:pt x="5538" y="1"/>
                  </a:lnTo>
                  <a:lnTo>
                    <a:pt x="4304" y="1635"/>
                  </a:lnTo>
                  <a:lnTo>
                    <a:pt x="4304" y="2336"/>
                  </a:lnTo>
                  <a:lnTo>
                    <a:pt x="2436" y="2336"/>
                  </a:lnTo>
                  <a:lnTo>
                    <a:pt x="2436" y="1635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47"/>
          <p:cNvSpPr/>
          <p:nvPr/>
        </p:nvSpPr>
        <p:spPr>
          <a:xfrm>
            <a:off x="3076513" y="3220812"/>
            <a:ext cx="820895" cy="205406"/>
          </a:xfrm>
          <a:custGeom>
            <a:avLst/>
            <a:gdLst/>
            <a:ahLst/>
            <a:cxnLst/>
            <a:rect l="l" t="t" r="r" b="b"/>
            <a:pathLst>
              <a:path w="39329" h="9841" extrusionOk="0">
                <a:moveTo>
                  <a:pt x="15445" y="0"/>
                </a:moveTo>
                <a:cubicBezTo>
                  <a:pt x="12242" y="0"/>
                  <a:pt x="9440" y="1501"/>
                  <a:pt x="7639" y="3836"/>
                </a:cubicBezTo>
                <a:cubicBezTo>
                  <a:pt x="7172" y="3736"/>
                  <a:pt x="6672" y="3670"/>
                  <a:pt x="6171" y="3670"/>
                </a:cubicBezTo>
                <a:cubicBezTo>
                  <a:pt x="2769" y="3670"/>
                  <a:pt x="0" y="6438"/>
                  <a:pt x="0" y="9841"/>
                </a:cubicBezTo>
                <a:lnTo>
                  <a:pt x="39328" y="9841"/>
                </a:lnTo>
                <a:cubicBezTo>
                  <a:pt x="39328" y="7673"/>
                  <a:pt x="37594" y="5905"/>
                  <a:pt x="35426" y="5905"/>
                </a:cubicBezTo>
                <a:cubicBezTo>
                  <a:pt x="34425" y="5905"/>
                  <a:pt x="33491" y="6305"/>
                  <a:pt x="32790" y="6905"/>
                </a:cubicBezTo>
                <a:cubicBezTo>
                  <a:pt x="31756" y="4971"/>
                  <a:pt x="29721" y="3670"/>
                  <a:pt x="27353" y="3670"/>
                </a:cubicBezTo>
                <a:cubicBezTo>
                  <a:pt x="26086" y="3670"/>
                  <a:pt x="24885" y="4070"/>
                  <a:pt x="23884" y="4737"/>
                </a:cubicBezTo>
                <a:cubicBezTo>
                  <a:pt x="22149" y="1902"/>
                  <a:pt x="19014" y="0"/>
                  <a:pt x="154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1" name="Google Shape;2601;p47"/>
          <p:cNvGrpSpPr/>
          <p:nvPr/>
        </p:nvGrpSpPr>
        <p:grpSpPr>
          <a:xfrm>
            <a:off x="2886520" y="3054675"/>
            <a:ext cx="1429529" cy="1256751"/>
            <a:chOff x="2999477" y="3054675"/>
            <a:chExt cx="1429529" cy="1256751"/>
          </a:xfrm>
        </p:grpSpPr>
        <p:sp>
          <p:nvSpPr>
            <p:cNvPr id="2602" name="Google Shape;2602;p47"/>
            <p:cNvSpPr/>
            <p:nvPr/>
          </p:nvSpPr>
          <p:spPr>
            <a:xfrm>
              <a:off x="3520720" y="3110752"/>
              <a:ext cx="821167" cy="1199689"/>
            </a:xfrm>
            <a:custGeom>
              <a:avLst/>
              <a:gdLst/>
              <a:ahLst/>
              <a:cxnLst/>
              <a:rect l="l" t="t" r="r" b="b"/>
              <a:pathLst>
                <a:path w="27354" h="39963" extrusionOk="0">
                  <a:moveTo>
                    <a:pt x="13677" y="0"/>
                  </a:moveTo>
                  <a:lnTo>
                    <a:pt x="0" y="12743"/>
                  </a:lnTo>
                  <a:lnTo>
                    <a:pt x="0" y="39962"/>
                  </a:lnTo>
                  <a:lnTo>
                    <a:pt x="27353" y="39962"/>
                  </a:lnTo>
                  <a:lnTo>
                    <a:pt x="27353" y="12743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7"/>
            <p:cNvSpPr/>
            <p:nvPr/>
          </p:nvSpPr>
          <p:spPr>
            <a:xfrm>
              <a:off x="3432582" y="3054675"/>
              <a:ext cx="996424" cy="509740"/>
            </a:xfrm>
            <a:custGeom>
              <a:avLst/>
              <a:gdLst/>
              <a:ahLst/>
              <a:cxnLst/>
              <a:rect l="l" t="t" r="r" b="b"/>
              <a:pathLst>
                <a:path w="33192" h="16980" extrusionOk="0">
                  <a:moveTo>
                    <a:pt x="16613" y="0"/>
                  </a:moveTo>
                  <a:lnTo>
                    <a:pt x="1" y="14878"/>
                  </a:lnTo>
                  <a:lnTo>
                    <a:pt x="1869" y="16979"/>
                  </a:lnTo>
                  <a:lnTo>
                    <a:pt x="16613" y="3770"/>
                  </a:lnTo>
                  <a:lnTo>
                    <a:pt x="31323" y="16979"/>
                  </a:lnTo>
                  <a:lnTo>
                    <a:pt x="33191" y="14878"/>
                  </a:lnTo>
                  <a:lnTo>
                    <a:pt x="166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7"/>
            <p:cNvSpPr/>
            <p:nvPr/>
          </p:nvSpPr>
          <p:spPr>
            <a:xfrm>
              <a:off x="3672919" y="3981953"/>
              <a:ext cx="145237" cy="328479"/>
            </a:xfrm>
            <a:custGeom>
              <a:avLst/>
              <a:gdLst/>
              <a:ahLst/>
              <a:cxnLst/>
              <a:rect l="l" t="t" r="r" b="b"/>
              <a:pathLst>
                <a:path w="4838" h="10942" extrusionOk="0">
                  <a:moveTo>
                    <a:pt x="1" y="0"/>
                  </a:moveTo>
                  <a:lnTo>
                    <a:pt x="1" y="10941"/>
                  </a:lnTo>
                  <a:lnTo>
                    <a:pt x="4837" y="10941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7"/>
            <p:cNvSpPr/>
            <p:nvPr/>
          </p:nvSpPr>
          <p:spPr>
            <a:xfrm>
              <a:off x="3911245" y="3981953"/>
              <a:ext cx="309446" cy="215303"/>
            </a:xfrm>
            <a:custGeom>
              <a:avLst/>
              <a:gdLst/>
              <a:ahLst/>
              <a:cxnLst/>
              <a:rect l="l" t="t" r="r" b="b"/>
              <a:pathLst>
                <a:path w="10308" h="7172" extrusionOk="0">
                  <a:moveTo>
                    <a:pt x="1" y="0"/>
                  </a:moveTo>
                  <a:lnTo>
                    <a:pt x="1" y="7172"/>
                  </a:lnTo>
                  <a:lnTo>
                    <a:pt x="10308" y="7172"/>
                  </a:lnTo>
                  <a:lnTo>
                    <a:pt x="103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7"/>
            <p:cNvSpPr/>
            <p:nvPr/>
          </p:nvSpPr>
          <p:spPr>
            <a:xfrm>
              <a:off x="3635875" y="3654498"/>
              <a:ext cx="102158" cy="251357"/>
            </a:xfrm>
            <a:custGeom>
              <a:avLst/>
              <a:gdLst/>
              <a:ahLst/>
              <a:cxnLst/>
              <a:rect l="l" t="t" r="r" b="b"/>
              <a:pathLst>
                <a:path w="3403" h="8373" extrusionOk="0">
                  <a:moveTo>
                    <a:pt x="0" y="0"/>
                  </a:moveTo>
                  <a:lnTo>
                    <a:pt x="0" y="8373"/>
                  </a:lnTo>
                  <a:lnTo>
                    <a:pt x="3403" y="8373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7"/>
            <p:cNvSpPr/>
            <p:nvPr/>
          </p:nvSpPr>
          <p:spPr>
            <a:xfrm>
              <a:off x="3809118" y="3654498"/>
              <a:ext cx="102158" cy="251357"/>
            </a:xfrm>
            <a:custGeom>
              <a:avLst/>
              <a:gdLst/>
              <a:ahLst/>
              <a:cxnLst/>
              <a:rect l="l" t="t" r="r" b="b"/>
              <a:pathLst>
                <a:path w="3403" h="8373" extrusionOk="0">
                  <a:moveTo>
                    <a:pt x="0" y="0"/>
                  </a:moveTo>
                  <a:lnTo>
                    <a:pt x="0" y="8373"/>
                  </a:lnTo>
                  <a:lnTo>
                    <a:pt x="3403" y="8373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7"/>
            <p:cNvSpPr/>
            <p:nvPr/>
          </p:nvSpPr>
          <p:spPr>
            <a:xfrm>
              <a:off x="3982332" y="3654498"/>
              <a:ext cx="102188" cy="251357"/>
            </a:xfrm>
            <a:custGeom>
              <a:avLst/>
              <a:gdLst/>
              <a:ahLst/>
              <a:cxnLst/>
              <a:rect l="l" t="t" r="r" b="b"/>
              <a:pathLst>
                <a:path w="3404" h="8373" extrusionOk="0">
                  <a:moveTo>
                    <a:pt x="1" y="0"/>
                  </a:moveTo>
                  <a:lnTo>
                    <a:pt x="1" y="8373"/>
                  </a:lnTo>
                  <a:lnTo>
                    <a:pt x="3403" y="8373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7"/>
            <p:cNvSpPr/>
            <p:nvPr/>
          </p:nvSpPr>
          <p:spPr>
            <a:xfrm>
              <a:off x="4156596" y="3654498"/>
              <a:ext cx="102158" cy="251357"/>
            </a:xfrm>
            <a:custGeom>
              <a:avLst/>
              <a:gdLst/>
              <a:ahLst/>
              <a:cxnLst/>
              <a:rect l="l" t="t" r="r" b="b"/>
              <a:pathLst>
                <a:path w="3403" h="8373" extrusionOk="0">
                  <a:moveTo>
                    <a:pt x="0" y="0"/>
                  </a:moveTo>
                  <a:lnTo>
                    <a:pt x="0" y="8373"/>
                  </a:lnTo>
                  <a:lnTo>
                    <a:pt x="3403" y="8373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7"/>
            <p:cNvSpPr/>
            <p:nvPr/>
          </p:nvSpPr>
          <p:spPr>
            <a:xfrm>
              <a:off x="3846163" y="3375105"/>
              <a:ext cx="175257" cy="175287"/>
            </a:xfrm>
            <a:custGeom>
              <a:avLst/>
              <a:gdLst/>
              <a:ahLst/>
              <a:cxnLst/>
              <a:rect l="l" t="t" r="r" b="b"/>
              <a:pathLst>
                <a:path w="5838" h="5839" extrusionOk="0">
                  <a:moveTo>
                    <a:pt x="2936" y="1"/>
                  </a:moveTo>
                  <a:cubicBezTo>
                    <a:pt x="1335" y="1"/>
                    <a:pt x="0" y="1302"/>
                    <a:pt x="0" y="2903"/>
                  </a:cubicBezTo>
                  <a:cubicBezTo>
                    <a:pt x="0" y="4537"/>
                    <a:pt x="1335" y="5838"/>
                    <a:pt x="2936" y="5838"/>
                  </a:cubicBezTo>
                  <a:cubicBezTo>
                    <a:pt x="4537" y="5838"/>
                    <a:pt x="5838" y="4537"/>
                    <a:pt x="5838" y="2903"/>
                  </a:cubicBezTo>
                  <a:cubicBezTo>
                    <a:pt x="5838" y="1302"/>
                    <a:pt x="4537" y="1"/>
                    <a:pt x="2936" y="1"/>
                  </a:cubicBezTo>
                  <a:close/>
                </a:path>
              </a:pathLst>
            </a:custGeom>
            <a:solidFill>
              <a:srgbClr val="F0C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7"/>
            <p:cNvSpPr/>
            <p:nvPr/>
          </p:nvSpPr>
          <p:spPr>
            <a:xfrm>
              <a:off x="3921272" y="3322030"/>
              <a:ext cx="26057" cy="281438"/>
            </a:xfrm>
            <a:custGeom>
              <a:avLst/>
              <a:gdLst/>
              <a:ahLst/>
              <a:cxnLst/>
              <a:rect l="l" t="t" r="r" b="b"/>
              <a:pathLst>
                <a:path w="868" h="9375" extrusionOk="0">
                  <a:moveTo>
                    <a:pt x="0" y="1"/>
                  </a:moveTo>
                  <a:lnTo>
                    <a:pt x="0" y="9374"/>
                  </a:lnTo>
                  <a:lnTo>
                    <a:pt x="867" y="9374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7"/>
            <p:cNvSpPr/>
            <p:nvPr/>
          </p:nvSpPr>
          <p:spPr>
            <a:xfrm>
              <a:off x="3794079" y="3450214"/>
              <a:ext cx="280417" cy="25067"/>
            </a:xfrm>
            <a:custGeom>
              <a:avLst/>
              <a:gdLst/>
              <a:ahLst/>
              <a:cxnLst/>
              <a:rect l="l" t="t" r="r" b="b"/>
              <a:pathLst>
                <a:path w="9341" h="835" extrusionOk="0">
                  <a:moveTo>
                    <a:pt x="1" y="0"/>
                  </a:moveTo>
                  <a:lnTo>
                    <a:pt x="1" y="834"/>
                  </a:lnTo>
                  <a:lnTo>
                    <a:pt x="9341" y="834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7"/>
            <p:cNvSpPr/>
            <p:nvPr/>
          </p:nvSpPr>
          <p:spPr>
            <a:xfrm>
              <a:off x="3635875" y="3841761"/>
              <a:ext cx="102158" cy="64093"/>
            </a:xfrm>
            <a:custGeom>
              <a:avLst/>
              <a:gdLst/>
              <a:ahLst/>
              <a:cxnLst/>
              <a:rect l="l" t="t" r="r" b="b"/>
              <a:pathLst>
                <a:path w="3403" h="2135" extrusionOk="0">
                  <a:moveTo>
                    <a:pt x="0" y="0"/>
                  </a:moveTo>
                  <a:lnTo>
                    <a:pt x="0" y="2135"/>
                  </a:lnTo>
                  <a:lnTo>
                    <a:pt x="3403" y="2135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7"/>
            <p:cNvSpPr/>
            <p:nvPr/>
          </p:nvSpPr>
          <p:spPr>
            <a:xfrm>
              <a:off x="3809118" y="3841761"/>
              <a:ext cx="102158" cy="64093"/>
            </a:xfrm>
            <a:custGeom>
              <a:avLst/>
              <a:gdLst/>
              <a:ahLst/>
              <a:cxnLst/>
              <a:rect l="l" t="t" r="r" b="b"/>
              <a:pathLst>
                <a:path w="3403" h="2135" extrusionOk="0">
                  <a:moveTo>
                    <a:pt x="0" y="0"/>
                  </a:moveTo>
                  <a:lnTo>
                    <a:pt x="0" y="2135"/>
                  </a:lnTo>
                  <a:lnTo>
                    <a:pt x="3403" y="2135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7"/>
            <p:cNvSpPr/>
            <p:nvPr/>
          </p:nvSpPr>
          <p:spPr>
            <a:xfrm>
              <a:off x="3982332" y="3841761"/>
              <a:ext cx="102188" cy="64093"/>
            </a:xfrm>
            <a:custGeom>
              <a:avLst/>
              <a:gdLst/>
              <a:ahLst/>
              <a:cxnLst/>
              <a:rect l="l" t="t" r="r" b="b"/>
              <a:pathLst>
                <a:path w="3404" h="2135" extrusionOk="0">
                  <a:moveTo>
                    <a:pt x="1" y="0"/>
                  </a:moveTo>
                  <a:lnTo>
                    <a:pt x="1" y="2135"/>
                  </a:lnTo>
                  <a:lnTo>
                    <a:pt x="3403" y="2135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7"/>
            <p:cNvSpPr/>
            <p:nvPr/>
          </p:nvSpPr>
          <p:spPr>
            <a:xfrm>
              <a:off x="4156596" y="3841761"/>
              <a:ext cx="102158" cy="64093"/>
            </a:xfrm>
            <a:custGeom>
              <a:avLst/>
              <a:gdLst/>
              <a:ahLst/>
              <a:cxnLst/>
              <a:rect l="l" t="t" r="r" b="b"/>
              <a:pathLst>
                <a:path w="3403" h="2135" extrusionOk="0">
                  <a:moveTo>
                    <a:pt x="0" y="0"/>
                  </a:moveTo>
                  <a:lnTo>
                    <a:pt x="0" y="2135"/>
                  </a:lnTo>
                  <a:lnTo>
                    <a:pt x="3403" y="2135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7"/>
            <p:cNvSpPr/>
            <p:nvPr/>
          </p:nvSpPr>
          <p:spPr>
            <a:xfrm>
              <a:off x="3271377" y="3644472"/>
              <a:ext cx="401578" cy="666954"/>
            </a:xfrm>
            <a:custGeom>
              <a:avLst/>
              <a:gdLst/>
              <a:ahLst/>
              <a:cxnLst/>
              <a:rect l="l" t="t" r="r" b="b"/>
              <a:pathLst>
                <a:path w="13377" h="22217" extrusionOk="0">
                  <a:moveTo>
                    <a:pt x="6705" y="1"/>
                  </a:moveTo>
                  <a:cubicBezTo>
                    <a:pt x="3003" y="1"/>
                    <a:pt x="0" y="3003"/>
                    <a:pt x="0" y="6705"/>
                  </a:cubicBezTo>
                  <a:cubicBezTo>
                    <a:pt x="0" y="10141"/>
                    <a:pt x="2602" y="12977"/>
                    <a:pt x="5938" y="13344"/>
                  </a:cubicBezTo>
                  <a:lnTo>
                    <a:pt x="5938" y="22217"/>
                  </a:lnTo>
                  <a:lnTo>
                    <a:pt x="7439" y="22217"/>
                  </a:lnTo>
                  <a:lnTo>
                    <a:pt x="7439" y="13344"/>
                  </a:lnTo>
                  <a:cubicBezTo>
                    <a:pt x="10775" y="12977"/>
                    <a:pt x="13377" y="10141"/>
                    <a:pt x="13377" y="6705"/>
                  </a:cubicBezTo>
                  <a:cubicBezTo>
                    <a:pt x="13377" y="3003"/>
                    <a:pt x="10374" y="1"/>
                    <a:pt x="6705" y="1"/>
                  </a:cubicBezTo>
                  <a:close/>
                </a:path>
              </a:pathLst>
            </a:custGeom>
            <a:solidFill>
              <a:srgbClr val="F2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7"/>
            <p:cNvSpPr/>
            <p:nvPr/>
          </p:nvSpPr>
          <p:spPr>
            <a:xfrm>
              <a:off x="2999477" y="3644472"/>
              <a:ext cx="401578" cy="666954"/>
            </a:xfrm>
            <a:custGeom>
              <a:avLst/>
              <a:gdLst/>
              <a:ahLst/>
              <a:cxnLst/>
              <a:rect l="l" t="t" r="r" b="b"/>
              <a:pathLst>
                <a:path w="13377" h="22217" extrusionOk="0">
                  <a:moveTo>
                    <a:pt x="6705" y="1"/>
                  </a:moveTo>
                  <a:cubicBezTo>
                    <a:pt x="3003" y="1"/>
                    <a:pt x="0" y="3003"/>
                    <a:pt x="0" y="6705"/>
                  </a:cubicBezTo>
                  <a:cubicBezTo>
                    <a:pt x="0" y="10141"/>
                    <a:pt x="2602" y="12977"/>
                    <a:pt x="5938" y="13344"/>
                  </a:cubicBezTo>
                  <a:lnTo>
                    <a:pt x="5938" y="22217"/>
                  </a:lnTo>
                  <a:lnTo>
                    <a:pt x="7439" y="22217"/>
                  </a:lnTo>
                  <a:lnTo>
                    <a:pt x="7439" y="13344"/>
                  </a:lnTo>
                  <a:cubicBezTo>
                    <a:pt x="10775" y="12977"/>
                    <a:pt x="13377" y="10141"/>
                    <a:pt x="13377" y="6705"/>
                  </a:cubicBezTo>
                  <a:cubicBezTo>
                    <a:pt x="13377" y="3003"/>
                    <a:pt x="10374" y="1"/>
                    <a:pt x="6705" y="1"/>
                  </a:cubicBezTo>
                  <a:close/>
                </a:path>
              </a:pathLst>
            </a:custGeom>
            <a:solidFill>
              <a:srgbClr val="F2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9" name="Google Shape;2619;p47"/>
          <p:cNvGrpSpPr/>
          <p:nvPr/>
        </p:nvGrpSpPr>
        <p:grpSpPr>
          <a:xfrm>
            <a:off x="4904892" y="3054675"/>
            <a:ext cx="1272368" cy="1255766"/>
            <a:chOff x="4677854" y="3054675"/>
            <a:chExt cx="1272368" cy="1255766"/>
          </a:xfrm>
        </p:grpSpPr>
        <p:sp>
          <p:nvSpPr>
            <p:cNvPr id="2620" name="Google Shape;2620;p47"/>
            <p:cNvSpPr/>
            <p:nvPr/>
          </p:nvSpPr>
          <p:spPr>
            <a:xfrm>
              <a:off x="4677854" y="3571374"/>
              <a:ext cx="218305" cy="738042"/>
            </a:xfrm>
            <a:custGeom>
              <a:avLst/>
              <a:gdLst/>
              <a:ahLst/>
              <a:cxnLst/>
              <a:rect l="l" t="t" r="r" b="b"/>
              <a:pathLst>
                <a:path w="7272" h="24585" extrusionOk="0">
                  <a:moveTo>
                    <a:pt x="3636" y="1"/>
                  </a:moveTo>
                  <a:cubicBezTo>
                    <a:pt x="1635" y="1"/>
                    <a:pt x="0" y="1602"/>
                    <a:pt x="0" y="3637"/>
                  </a:cubicBezTo>
                  <a:lnTo>
                    <a:pt x="0" y="13110"/>
                  </a:lnTo>
                  <a:cubicBezTo>
                    <a:pt x="0" y="14911"/>
                    <a:pt x="1301" y="16412"/>
                    <a:pt x="3002" y="16713"/>
                  </a:cubicBezTo>
                  <a:lnTo>
                    <a:pt x="3002" y="24585"/>
                  </a:lnTo>
                  <a:lnTo>
                    <a:pt x="4270" y="24585"/>
                  </a:lnTo>
                  <a:lnTo>
                    <a:pt x="4270" y="16713"/>
                  </a:lnTo>
                  <a:cubicBezTo>
                    <a:pt x="5971" y="16412"/>
                    <a:pt x="7272" y="14911"/>
                    <a:pt x="7272" y="13110"/>
                  </a:cubicBezTo>
                  <a:lnTo>
                    <a:pt x="7272" y="3637"/>
                  </a:lnTo>
                  <a:cubicBezTo>
                    <a:pt x="7272" y="1602"/>
                    <a:pt x="5637" y="1"/>
                    <a:pt x="3636" y="1"/>
                  </a:cubicBez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7"/>
            <p:cNvSpPr/>
            <p:nvPr/>
          </p:nvSpPr>
          <p:spPr>
            <a:xfrm>
              <a:off x="4857421" y="3110752"/>
              <a:ext cx="821167" cy="1199689"/>
            </a:xfrm>
            <a:custGeom>
              <a:avLst/>
              <a:gdLst/>
              <a:ahLst/>
              <a:cxnLst/>
              <a:rect l="l" t="t" r="r" b="b"/>
              <a:pathLst>
                <a:path w="27354" h="39963" extrusionOk="0">
                  <a:moveTo>
                    <a:pt x="13677" y="0"/>
                  </a:moveTo>
                  <a:lnTo>
                    <a:pt x="1" y="12743"/>
                  </a:lnTo>
                  <a:lnTo>
                    <a:pt x="1" y="39962"/>
                  </a:lnTo>
                  <a:lnTo>
                    <a:pt x="27354" y="39962"/>
                  </a:lnTo>
                  <a:lnTo>
                    <a:pt x="27354" y="12743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7"/>
            <p:cNvSpPr/>
            <p:nvPr/>
          </p:nvSpPr>
          <p:spPr>
            <a:xfrm>
              <a:off x="4769314" y="3054675"/>
              <a:ext cx="997415" cy="509740"/>
            </a:xfrm>
            <a:custGeom>
              <a:avLst/>
              <a:gdLst/>
              <a:ahLst/>
              <a:cxnLst/>
              <a:rect l="l" t="t" r="r" b="b"/>
              <a:pathLst>
                <a:path w="33225" h="16980" extrusionOk="0">
                  <a:moveTo>
                    <a:pt x="16612" y="0"/>
                  </a:moveTo>
                  <a:lnTo>
                    <a:pt x="0" y="14878"/>
                  </a:lnTo>
                  <a:lnTo>
                    <a:pt x="1868" y="16979"/>
                  </a:lnTo>
                  <a:lnTo>
                    <a:pt x="16612" y="3770"/>
                  </a:lnTo>
                  <a:lnTo>
                    <a:pt x="31323" y="16979"/>
                  </a:lnTo>
                  <a:lnTo>
                    <a:pt x="33224" y="14878"/>
                  </a:lnTo>
                  <a:lnTo>
                    <a:pt x="166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7"/>
            <p:cNvSpPr/>
            <p:nvPr/>
          </p:nvSpPr>
          <p:spPr>
            <a:xfrm>
              <a:off x="5009651" y="3981953"/>
              <a:ext cx="145207" cy="328479"/>
            </a:xfrm>
            <a:custGeom>
              <a:avLst/>
              <a:gdLst/>
              <a:ahLst/>
              <a:cxnLst/>
              <a:rect l="l" t="t" r="r" b="b"/>
              <a:pathLst>
                <a:path w="4837" h="10942" extrusionOk="0">
                  <a:moveTo>
                    <a:pt x="0" y="0"/>
                  </a:moveTo>
                  <a:lnTo>
                    <a:pt x="0" y="10941"/>
                  </a:lnTo>
                  <a:lnTo>
                    <a:pt x="4837" y="10941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7"/>
            <p:cNvSpPr/>
            <p:nvPr/>
          </p:nvSpPr>
          <p:spPr>
            <a:xfrm>
              <a:off x="5247977" y="3981953"/>
              <a:ext cx="309446" cy="215303"/>
            </a:xfrm>
            <a:custGeom>
              <a:avLst/>
              <a:gdLst/>
              <a:ahLst/>
              <a:cxnLst/>
              <a:rect l="l" t="t" r="r" b="b"/>
              <a:pathLst>
                <a:path w="10308" h="7172" extrusionOk="0">
                  <a:moveTo>
                    <a:pt x="0" y="0"/>
                  </a:moveTo>
                  <a:lnTo>
                    <a:pt x="0" y="7172"/>
                  </a:lnTo>
                  <a:lnTo>
                    <a:pt x="10308" y="7172"/>
                  </a:lnTo>
                  <a:lnTo>
                    <a:pt x="103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7"/>
            <p:cNvSpPr/>
            <p:nvPr/>
          </p:nvSpPr>
          <p:spPr>
            <a:xfrm>
              <a:off x="4972576" y="3654498"/>
              <a:ext cx="102188" cy="251357"/>
            </a:xfrm>
            <a:custGeom>
              <a:avLst/>
              <a:gdLst/>
              <a:ahLst/>
              <a:cxnLst/>
              <a:rect l="l" t="t" r="r" b="b"/>
              <a:pathLst>
                <a:path w="3404" h="8373" extrusionOk="0">
                  <a:moveTo>
                    <a:pt x="1" y="0"/>
                  </a:moveTo>
                  <a:lnTo>
                    <a:pt x="1" y="8373"/>
                  </a:lnTo>
                  <a:lnTo>
                    <a:pt x="3403" y="8373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7"/>
            <p:cNvSpPr/>
            <p:nvPr/>
          </p:nvSpPr>
          <p:spPr>
            <a:xfrm>
              <a:off x="5145820" y="3654498"/>
              <a:ext cx="102188" cy="251357"/>
            </a:xfrm>
            <a:custGeom>
              <a:avLst/>
              <a:gdLst/>
              <a:ahLst/>
              <a:cxnLst/>
              <a:rect l="l" t="t" r="r" b="b"/>
              <a:pathLst>
                <a:path w="3404" h="8373" extrusionOk="0">
                  <a:moveTo>
                    <a:pt x="1" y="0"/>
                  </a:moveTo>
                  <a:lnTo>
                    <a:pt x="1" y="8373"/>
                  </a:lnTo>
                  <a:lnTo>
                    <a:pt x="3403" y="8373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7"/>
            <p:cNvSpPr/>
            <p:nvPr/>
          </p:nvSpPr>
          <p:spPr>
            <a:xfrm>
              <a:off x="5319063" y="3654498"/>
              <a:ext cx="102158" cy="251357"/>
            </a:xfrm>
            <a:custGeom>
              <a:avLst/>
              <a:gdLst/>
              <a:ahLst/>
              <a:cxnLst/>
              <a:rect l="l" t="t" r="r" b="b"/>
              <a:pathLst>
                <a:path w="3403" h="8373" extrusionOk="0">
                  <a:moveTo>
                    <a:pt x="1" y="0"/>
                  </a:moveTo>
                  <a:lnTo>
                    <a:pt x="1" y="8373"/>
                  </a:lnTo>
                  <a:lnTo>
                    <a:pt x="3403" y="8373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7"/>
            <p:cNvSpPr/>
            <p:nvPr/>
          </p:nvSpPr>
          <p:spPr>
            <a:xfrm>
              <a:off x="5493297" y="3654498"/>
              <a:ext cx="102158" cy="251357"/>
            </a:xfrm>
            <a:custGeom>
              <a:avLst/>
              <a:gdLst/>
              <a:ahLst/>
              <a:cxnLst/>
              <a:rect l="l" t="t" r="r" b="b"/>
              <a:pathLst>
                <a:path w="3403" h="8373" extrusionOk="0">
                  <a:moveTo>
                    <a:pt x="1" y="0"/>
                  </a:moveTo>
                  <a:lnTo>
                    <a:pt x="1" y="8373"/>
                  </a:lnTo>
                  <a:lnTo>
                    <a:pt x="3403" y="8373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7"/>
            <p:cNvSpPr/>
            <p:nvPr/>
          </p:nvSpPr>
          <p:spPr>
            <a:xfrm>
              <a:off x="5182864" y="3375105"/>
              <a:ext cx="175287" cy="175287"/>
            </a:xfrm>
            <a:custGeom>
              <a:avLst/>
              <a:gdLst/>
              <a:ahLst/>
              <a:cxnLst/>
              <a:rect l="l" t="t" r="r" b="b"/>
              <a:pathLst>
                <a:path w="5839" h="5839" extrusionOk="0">
                  <a:moveTo>
                    <a:pt x="2936" y="1"/>
                  </a:moveTo>
                  <a:cubicBezTo>
                    <a:pt x="1335" y="1"/>
                    <a:pt x="1" y="1302"/>
                    <a:pt x="1" y="2903"/>
                  </a:cubicBezTo>
                  <a:cubicBezTo>
                    <a:pt x="1" y="4537"/>
                    <a:pt x="1335" y="5838"/>
                    <a:pt x="2936" y="5838"/>
                  </a:cubicBezTo>
                  <a:cubicBezTo>
                    <a:pt x="4538" y="5838"/>
                    <a:pt x="5838" y="4537"/>
                    <a:pt x="5838" y="2903"/>
                  </a:cubicBezTo>
                  <a:cubicBezTo>
                    <a:pt x="5838" y="1302"/>
                    <a:pt x="4538" y="1"/>
                    <a:pt x="2936" y="1"/>
                  </a:cubicBezTo>
                  <a:close/>
                </a:path>
              </a:pathLst>
            </a:custGeom>
            <a:solidFill>
              <a:srgbClr val="F0C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7"/>
            <p:cNvSpPr/>
            <p:nvPr/>
          </p:nvSpPr>
          <p:spPr>
            <a:xfrm>
              <a:off x="5257973" y="3322030"/>
              <a:ext cx="26057" cy="281438"/>
            </a:xfrm>
            <a:custGeom>
              <a:avLst/>
              <a:gdLst/>
              <a:ahLst/>
              <a:cxnLst/>
              <a:rect l="l" t="t" r="r" b="b"/>
              <a:pathLst>
                <a:path w="868" h="9375" extrusionOk="0">
                  <a:moveTo>
                    <a:pt x="1" y="1"/>
                  </a:moveTo>
                  <a:lnTo>
                    <a:pt x="1" y="9374"/>
                  </a:lnTo>
                  <a:lnTo>
                    <a:pt x="868" y="9374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7"/>
            <p:cNvSpPr/>
            <p:nvPr/>
          </p:nvSpPr>
          <p:spPr>
            <a:xfrm>
              <a:off x="5130810" y="3450214"/>
              <a:ext cx="280417" cy="25067"/>
            </a:xfrm>
            <a:custGeom>
              <a:avLst/>
              <a:gdLst/>
              <a:ahLst/>
              <a:cxnLst/>
              <a:rect l="l" t="t" r="r" b="b"/>
              <a:pathLst>
                <a:path w="9341" h="835" extrusionOk="0">
                  <a:moveTo>
                    <a:pt x="0" y="0"/>
                  </a:moveTo>
                  <a:lnTo>
                    <a:pt x="0" y="834"/>
                  </a:lnTo>
                  <a:lnTo>
                    <a:pt x="9340" y="834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7"/>
            <p:cNvSpPr/>
            <p:nvPr/>
          </p:nvSpPr>
          <p:spPr>
            <a:xfrm>
              <a:off x="4972576" y="3841761"/>
              <a:ext cx="102188" cy="64093"/>
            </a:xfrm>
            <a:custGeom>
              <a:avLst/>
              <a:gdLst/>
              <a:ahLst/>
              <a:cxnLst/>
              <a:rect l="l" t="t" r="r" b="b"/>
              <a:pathLst>
                <a:path w="3404" h="2135" extrusionOk="0">
                  <a:moveTo>
                    <a:pt x="1" y="0"/>
                  </a:moveTo>
                  <a:lnTo>
                    <a:pt x="1" y="2135"/>
                  </a:lnTo>
                  <a:lnTo>
                    <a:pt x="3403" y="2135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7"/>
            <p:cNvSpPr/>
            <p:nvPr/>
          </p:nvSpPr>
          <p:spPr>
            <a:xfrm>
              <a:off x="5145820" y="3841761"/>
              <a:ext cx="102188" cy="64093"/>
            </a:xfrm>
            <a:custGeom>
              <a:avLst/>
              <a:gdLst/>
              <a:ahLst/>
              <a:cxnLst/>
              <a:rect l="l" t="t" r="r" b="b"/>
              <a:pathLst>
                <a:path w="3404" h="2135" extrusionOk="0">
                  <a:moveTo>
                    <a:pt x="1" y="0"/>
                  </a:moveTo>
                  <a:lnTo>
                    <a:pt x="1" y="2135"/>
                  </a:lnTo>
                  <a:lnTo>
                    <a:pt x="3403" y="2135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7"/>
            <p:cNvSpPr/>
            <p:nvPr/>
          </p:nvSpPr>
          <p:spPr>
            <a:xfrm>
              <a:off x="5319063" y="3841761"/>
              <a:ext cx="102158" cy="64093"/>
            </a:xfrm>
            <a:custGeom>
              <a:avLst/>
              <a:gdLst/>
              <a:ahLst/>
              <a:cxnLst/>
              <a:rect l="l" t="t" r="r" b="b"/>
              <a:pathLst>
                <a:path w="3403" h="2135" extrusionOk="0">
                  <a:moveTo>
                    <a:pt x="1" y="0"/>
                  </a:moveTo>
                  <a:lnTo>
                    <a:pt x="1" y="2135"/>
                  </a:lnTo>
                  <a:lnTo>
                    <a:pt x="3403" y="2135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7"/>
            <p:cNvSpPr/>
            <p:nvPr/>
          </p:nvSpPr>
          <p:spPr>
            <a:xfrm>
              <a:off x="5493297" y="3841761"/>
              <a:ext cx="102158" cy="64093"/>
            </a:xfrm>
            <a:custGeom>
              <a:avLst/>
              <a:gdLst/>
              <a:ahLst/>
              <a:cxnLst/>
              <a:rect l="l" t="t" r="r" b="b"/>
              <a:pathLst>
                <a:path w="3403" h="2135" extrusionOk="0">
                  <a:moveTo>
                    <a:pt x="1" y="0"/>
                  </a:moveTo>
                  <a:lnTo>
                    <a:pt x="1" y="2135"/>
                  </a:lnTo>
                  <a:lnTo>
                    <a:pt x="3403" y="2135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7"/>
            <p:cNvSpPr/>
            <p:nvPr/>
          </p:nvSpPr>
          <p:spPr>
            <a:xfrm>
              <a:off x="5731917" y="3571374"/>
              <a:ext cx="218305" cy="738042"/>
            </a:xfrm>
            <a:custGeom>
              <a:avLst/>
              <a:gdLst/>
              <a:ahLst/>
              <a:cxnLst/>
              <a:rect l="l" t="t" r="r" b="b"/>
              <a:pathLst>
                <a:path w="7272" h="24585" extrusionOk="0">
                  <a:moveTo>
                    <a:pt x="3636" y="1"/>
                  </a:moveTo>
                  <a:cubicBezTo>
                    <a:pt x="1635" y="1"/>
                    <a:pt x="0" y="1602"/>
                    <a:pt x="0" y="3637"/>
                  </a:cubicBezTo>
                  <a:lnTo>
                    <a:pt x="0" y="13110"/>
                  </a:lnTo>
                  <a:cubicBezTo>
                    <a:pt x="0" y="14911"/>
                    <a:pt x="1301" y="16412"/>
                    <a:pt x="3002" y="16713"/>
                  </a:cubicBezTo>
                  <a:lnTo>
                    <a:pt x="3002" y="24585"/>
                  </a:lnTo>
                  <a:lnTo>
                    <a:pt x="4270" y="24585"/>
                  </a:lnTo>
                  <a:lnTo>
                    <a:pt x="4270" y="16713"/>
                  </a:lnTo>
                  <a:cubicBezTo>
                    <a:pt x="5971" y="16412"/>
                    <a:pt x="7272" y="14911"/>
                    <a:pt x="7272" y="13110"/>
                  </a:cubicBezTo>
                  <a:lnTo>
                    <a:pt x="7272" y="3637"/>
                  </a:lnTo>
                  <a:cubicBezTo>
                    <a:pt x="7272" y="1602"/>
                    <a:pt x="5637" y="1"/>
                    <a:pt x="3636" y="1"/>
                  </a:cubicBezTo>
                  <a:close/>
                </a:path>
              </a:pathLst>
            </a:custGeom>
            <a:solidFill>
              <a:srgbClr val="EE9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3"/>
          <p:cNvSpPr/>
          <p:nvPr/>
        </p:nvSpPr>
        <p:spPr>
          <a:xfrm>
            <a:off x="0" y="4469950"/>
            <a:ext cx="9143909" cy="45135"/>
          </a:xfrm>
          <a:custGeom>
            <a:avLst/>
            <a:gdLst/>
            <a:ahLst/>
            <a:cxnLst/>
            <a:rect l="l" t="t" r="r" b="b"/>
            <a:pathLst>
              <a:path w="119987" h="2636" extrusionOk="0">
                <a:moveTo>
                  <a:pt x="0" y="1"/>
                </a:moveTo>
                <a:lnTo>
                  <a:pt x="0" y="2636"/>
                </a:lnTo>
                <a:lnTo>
                  <a:pt x="119986" y="2636"/>
                </a:lnTo>
                <a:lnTo>
                  <a:pt x="1199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3"/>
          <p:cNvSpPr/>
          <p:nvPr/>
        </p:nvSpPr>
        <p:spPr>
          <a:xfrm>
            <a:off x="4476600" y="1412900"/>
            <a:ext cx="3309841" cy="3057181"/>
          </a:xfrm>
          <a:custGeom>
            <a:avLst/>
            <a:gdLst/>
            <a:ahLst/>
            <a:cxnLst/>
            <a:rect l="l" t="t" r="r" b="b"/>
            <a:pathLst>
              <a:path w="119987" h="193707" extrusionOk="0">
                <a:moveTo>
                  <a:pt x="0" y="1"/>
                </a:moveTo>
                <a:lnTo>
                  <a:pt x="0" y="193706"/>
                </a:lnTo>
                <a:lnTo>
                  <a:pt x="119986" y="193706"/>
                </a:lnTo>
                <a:lnTo>
                  <a:pt x="119986" y="1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23"/>
          <p:cNvGrpSpPr/>
          <p:nvPr/>
        </p:nvGrpSpPr>
        <p:grpSpPr>
          <a:xfrm>
            <a:off x="3781425" y="3579150"/>
            <a:ext cx="4701000" cy="967008"/>
            <a:chOff x="3781425" y="3579150"/>
            <a:chExt cx="4701000" cy="967008"/>
          </a:xfrm>
        </p:grpSpPr>
        <p:sp>
          <p:nvSpPr>
            <p:cNvPr id="671" name="Google Shape;671;p23"/>
            <p:cNvSpPr/>
            <p:nvPr/>
          </p:nvSpPr>
          <p:spPr>
            <a:xfrm>
              <a:off x="7786450" y="3579150"/>
              <a:ext cx="695975" cy="197616"/>
            </a:xfrm>
            <a:custGeom>
              <a:avLst/>
              <a:gdLst/>
              <a:ahLst/>
              <a:cxnLst/>
              <a:rect l="l" t="t" r="r" b="b"/>
              <a:pathLst>
                <a:path w="26921" h="11543" extrusionOk="0">
                  <a:moveTo>
                    <a:pt x="1" y="1"/>
                  </a:moveTo>
                  <a:lnTo>
                    <a:pt x="1" y="11542"/>
                  </a:lnTo>
                  <a:lnTo>
                    <a:pt x="26920" y="115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2" name="Google Shape;672;p23"/>
            <p:cNvGrpSpPr/>
            <p:nvPr/>
          </p:nvGrpSpPr>
          <p:grpSpPr>
            <a:xfrm>
              <a:off x="3781425" y="3776550"/>
              <a:ext cx="4700208" cy="769608"/>
              <a:chOff x="3781425" y="3776550"/>
              <a:chExt cx="4700208" cy="769608"/>
            </a:xfrm>
          </p:grpSpPr>
          <p:sp>
            <p:nvSpPr>
              <p:cNvPr id="673" name="Google Shape;673;p23"/>
              <p:cNvSpPr/>
              <p:nvPr/>
            </p:nvSpPr>
            <p:spPr>
              <a:xfrm>
                <a:off x="3979760" y="4383681"/>
                <a:ext cx="882319" cy="159941"/>
              </a:xfrm>
              <a:custGeom>
                <a:avLst/>
                <a:gdLst/>
                <a:ahLst/>
                <a:cxnLst/>
                <a:rect l="l" t="t" r="r" b="b"/>
                <a:pathLst>
                  <a:path w="33024" h="9341" extrusionOk="0">
                    <a:moveTo>
                      <a:pt x="1068" y="1"/>
                    </a:moveTo>
                    <a:cubicBezTo>
                      <a:pt x="467" y="1"/>
                      <a:pt x="0" y="468"/>
                      <a:pt x="0" y="1068"/>
                    </a:cubicBezTo>
                    <a:lnTo>
                      <a:pt x="0" y="8240"/>
                    </a:lnTo>
                    <a:cubicBezTo>
                      <a:pt x="0" y="8841"/>
                      <a:pt x="467" y="9341"/>
                      <a:pt x="1068" y="9341"/>
                    </a:cubicBezTo>
                    <a:lnTo>
                      <a:pt x="31956" y="9341"/>
                    </a:lnTo>
                    <a:cubicBezTo>
                      <a:pt x="32557" y="9341"/>
                      <a:pt x="33024" y="8841"/>
                      <a:pt x="33024" y="8240"/>
                    </a:cubicBezTo>
                    <a:lnTo>
                      <a:pt x="33024" y="1068"/>
                    </a:lnTo>
                    <a:cubicBezTo>
                      <a:pt x="33024" y="468"/>
                      <a:pt x="32557" y="1"/>
                      <a:pt x="319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3781425" y="3776550"/>
                <a:ext cx="4700208" cy="693410"/>
              </a:xfrm>
              <a:custGeom>
                <a:avLst/>
                <a:gdLst/>
                <a:ahLst/>
                <a:cxnLst/>
                <a:rect l="l" t="t" r="r" b="b"/>
                <a:pathLst>
                  <a:path w="170390" h="40497" extrusionOk="0">
                    <a:moveTo>
                      <a:pt x="1" y="1"/>
                    </a:moveTo>
                    <a:lnTo>
                      <a:pt x="1" y="40496"/>
                    </a:lnTo>
                    <a:lnTo>
                      <a:pt x="170389" y="40496"/>
                    </a:lnTo>
                    <a:lnTo>
                      <a:pt x="1703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>
                <a:off x="3781443" y="4053955"/>
                <a:ext cx="1004430" cy="492203"/>
              </a:xfrm>
              <a:custGeom>
                <a:avLst/>
                <a:gdLst/>
                <a:ahLst/>
                <a:cxnLst/>
                <a:rect l="l" t="t" r="r" b="b"/>
                <a:pathLst>
                  <a:path w="45300" h="28746" extrusionOk="0">
                    <a:moveTo>
                      <a:pt x="22650" y="0"/>
                    </a:moveTo>
                    <a:cubicBezTo>
                      <a:pt x="21841" y="0"/>
                      <a:pt x="21032" y="209"/>
                      <a:pt x="20315" y="626"/>
                    </a:cubicBezTo>
                    <a:lnTo>
                      <a:pt x="2336" y="11000"/>
                    </a:lnTo>
                    <a:cubicBezTo>
                      <a:pt x="901" y="11834"/>
                      <a:pt x="1" y="13368"/>
                      <a:pt x="1" y="15036"/>
                    </a:cubicBezTo>
                    <a:lnTo>
                      <a:pt x="1" y="28746"/>
                    </a:lnTo>
                    <a:lnTo>
                      <a:pt x="45300" y="28746"/>
                    </a:lnTo>
                    <a:lnTo>
                      <a:pt x="45300" y="15036"/>
                    </a:lnTo>
                    <a:cubicBezTo>
                      <a:pt x="45300" y="13368"/>
                      <a:pt x="44399" y="11834"/>
                      <a:pt x="42965" y="11000"/>
                    </a:cubicBezTo>
                    <a:lnTo>
                      <a:pt x="24985" y="626"/>
                    </a:lnTo>
                    <a:cubicBezTo>
                      <a:pt x="24268" y="209"/>
                      <a:pt x="23459" y="0"/>
                      <a:pt x="226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dirty="0"/>
              </a:p>
            </p:txBody>
          </p:sp>
        </p:grpSp>
      </p:grpSp>
      <p:sp>
        <p:nvSpPr>
          <p:cNvPr id="677" name="Google Shape;677;p23"/>
          <p:cNvSpPr txBox="1">
            <a:spLocks noGrp="1"/>
          </p:cNvSpPr>
          <p:nvPr>
            <p:ph type="title"/>
          </p:nvPr>
        </p:nvSpPr>
        <p:spPr>
          <a:xfrm>
            <a:off x="88273" y="289266"/>
            <a:ext cx="4388327" cy="8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4400" dirty="0">
                <a:solidFill>
                  <a:schemeClr val="dk1"/>
                </a:solidFill>
              </a:rPr>
              <a:t>Research question</a:t>
            </a:r>
            <a:endParaRPr sz="4400" dirty="0"/>
          </a:p>
        </p:txBody>
      </p:sp>
      <p:sp>
        <p:nvSpPr>
          <p:cNvPr id="678" name="Google Shape;678;p23"/>
          <p:cNvSpPr txBox="1">
            <a:spLocks noGrp="1"/>
          </p:cNvSpPr>
          <p:nvPr>
            <p:ph type="subTitle" idx="1"/>
          </p:nvPr>
        </p:nvSpPr>
        <p:spPr>
          <a:xfrm>
            <a:off x="655536" y="2009958"/>
            <a:ext cx="2513400" cy="8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2800" dirty="0">
                <a:solidFill>
                  <a:schemeClr val="dk1"/>
                </a:solidFill>
                <a:latin typeface="Fira Sans Extra Condensed Medium" panose="020B0604020202020204" charset="0"/>
              </a:rPr>
              <a:t>Can we predict the price of the new real estate?</a:t>
            </a:r>
            <a:endParaRPr sz="2800" dirty="0">
              <a:latin typeface="Fira Sans Extra Condensed Medium" panose="020B0604020202020204" charset="0"/>
            </a:endParaRPr>
          </a:p>
        </p:txBody>
      </p:sp>
      <p:sp>
        <p:nvSpPr>
          <p:cNvPr id="679" name="Google Shape;679;p23"/>
          <p:cNvSpPr/>
          <p:nvPr/>
        </p:nvSpPr>
        <p:spPr>
          <a:xfrm>
            <a:off x="6437338" y="2448073"/>
            <a:ext cx="17" cy="11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3"/>
          <p:cNvSpPr/>
          <p:nvPr/>
        </p:nvSpPr>
        <p:spPr>
          <a:xfrm>
            <a:off x="4476609" y="3731458"/>
            <a:ext cx="3309841" cy="45135"/>
          </a:xfrm>
          <a:custGeom>
            <a:avLst/>
            <a:gdLst/>
            <a:ahLst/>
            <a:cxnLst/>
            <a:rect l="l" t="t" r="r" b="b"/>
            <a:pathLst>
              <a:path w="119987" h="2636" extrusionOk="0">
                <a:moveTo>
                  <a:pt x="0" y="0"/>
                </a:moveTo>
                <a:lnTo>
                  <a:pt x="0" y="2636"/>
                </a:lnTo>
                <a:lnTo>
                  <a:pt x="119986" y="2636"/>
                </a:lnTo>
                <a:lnTo>
                  <a:pt x="1199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3"/>
          <p:cNvSpPr/>
          <p:nvPr/>
        </p:nvSpPr>
        <p:spPr>
          <a:xfrm>
            <a:off x="4476609" y="2795793"/>
            <a:ext cx="3309841" cy="45152"/>
          </a:xfrm>
          <a:custGeom>
            <a:avLst/>
            <a:gdLst/>
            <a:ahLst/>
            <a:cxnLst/>
            <a:rect l="l" t="t" r="r" b="b"/>
            <a:pathLst>
              <a:path w="119987" h="2637" extrusionOk="0">
                <a:moveTo>
                  <a:pt x="0" y="1"/>
                </a:moveTo>
                <a:lnTo>
                  <a:pt x="0" y="2636"/>
                </a:lnTo>
                <a:lnTo>
                  <a:pt x="119986" y="2636"/>
                </a:lnTo>
                <a:lnTo>
                  <a:pt x="1199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3"/>
          <p:cNvSpPr/>
          <p:nvPr/>
        </p:nvSpPr>
        <p:spPr>
          <a:xfrm>
            <a:off x="4476609" y="1860155"/>
            <a:ext cx="3309841" cy="45135"/>
          </a:xfrm>
          <a:custGeom>
            <a:avLst/>
            <a:gdLst/>
            <a:ahLst/>
            <a:cxnLst/>
            <a:rect l="l" t="t" r="r" b="b"/>
            <a:pathLst>
              <a:path w="119987" h="2636" extrusionOk="0">
                <a:moveTo>
                  <a:pt x="0" y="0"/>
                </a:moveTo>
                <a:lnTo>
                  <a:pt x="0" y="2635"/>
                </a:lnTo>
                <a:lnTo>
                  <a:pt x="119986" y="2635"/>
                </a:lnTo>
                <a:lnTo>
                  <a:pt x="1199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3" name="Google Shape;683;p23"/>
          <p:cNvGrpSpPr/>
          <p:nvPr/>
        </p:nvGrpSpPr>
        <p:grpSpPr>
          <a:xfrm>
            <a:off x="3780999" y="486406"/>
            <a:ext cx="4700208" cy="1001432"/>
            <a:chOff x="3781425" y="658800"/>
            <a:chExt cx="4700208" cy="1001432"/>
          </a:xfrm>
        </p:grpSpPr>
        <p:sp>
          <p:nvSpPr>
            <p:cNvPr id="684" name="Google Shape;684;p23"/>
            <p:cNvSpPr/>
            <p:nvPr/>
          </p:nvSpPr>
          <p:spPr>
            <a:xfrm>
              <a:off x="3781425" y="658800"/>
              <a:ext cx="4700208" cy="1001432"/>
            </a:xfrm>
            <a:custGeom>
              <a:avLst/>
              <a:gdLst/>
              <a:ahLst/>
              <a:cxnLst/>
              <a:rect l="l" t="t" r="r" b="b"/>
              <a:pathLst>
                <a:path w="170390" h="76489" extrusionOk="0">
                  <a:moveTo>
                    <a:pt x="85195" y="1"/>
                  </a:moveTo>
                  <a:lnTo>
                    <a:pt x="1" y="76489"/>
                  </a:lnTo>
                  <a:lnTo>
                    <a:pt x="170389" y="76489"/>
                  </a:lnTo>
                  <a:lnTo>
                    <a:pt x="851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3781425" y="658800"/>
              <a:ext cx="2350104" cy="1001432"/>
            </a:xfrm>
            <a:custGeom>
              <a:avLst/>
              <a:gdLst/>
              <a:ahLst/>
              <a:cxnLst/>
              <a:rect l="l" t="t" r="r" b="b"/>
              <a:pathLst>
                <a:path w="85195" h="76489" extrusionOk="0">
                  <a:moveTo>
                    <a:pt x="85195" y="1"/>
                  </a:moveTo>
                  <a:lnTo>
                    <a:pt x="1" y="76489"/>
                  </a:lnTo>
                  <a:lnTo>
                    <a:pt x="85195" y="76489"/>
                  </a:lnTo>
                  <a:lnTo>
                    <a:pt x="85195" y="1"/>
                  </a:lnTo>
                  <a:close/>
                </a:path>
              </a:pathLst>
            </a:custGeom>
            <a:solidFill>
              <a:srgbClr val="000000">
                <a:alpha val="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23"/>
          <p:cNvGrpSpPr/>
          <p:nvPr/>
        </p:nvGrpSpPr>
        <p:grpSpPr>
          <a:xfrm>
            <a:off x="3781425" y="1707650"/>
            <a:ext cx="4701000" cy="1165978"/>
            <a:chOff x="3781425" y="1707650"/>
            <a:chExt cx="4701000" cy="1165978"/>
          </a:xfrm>
        </p:grpSpPr>
        <p:sp>
          <p:nvSpPr>
            <p:cNvPr id="687" name="Google Shape;687;p23"/>
            <p:cNvSpPr/>
            <p:nvPr/>
          </p:nvSpPr>
          <p:spPr>
            <a:xfrm>
              <a:off x="3781426" y="2676548"/>
              <a:ext cx="719235" cy="197080"/>
            </a:xfrm>
            <a:custGeom>
              <a:avLst/>
              <a:gdLst/>
              <a:ahLst/>
              <a:cxnLst/>
              <a:rect l="l" t="t" r="r" b="b"/>
              <a:pathLst>
                <a:path w="26920" h="11510" extrusionOk="0">
                  <a:moveTo>
                    <a:pt x="1" y="1"/>
                  </a:moveTo>
                  <a:lnTo>
                    <a:pt x="26920" y="11509"/>
                  </a:lnTo>
                  <a:lnTo>
                    <a:pt x="2692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7786450" y="1707650"/>
              <a:ext cx="695975" cy="197645"/>
            </a:xfrm>
            <a:custGeom>
              <a:avLst/>
              <a:gdLst/>
              <a:ahLst/>
              <a:cxnLst/>
              <a:rect l="l" t="t" r="r" b="b"/>
              <a:pathLst>
                <a:path w="26921" h="11543" extrusionOk="0">
                  <a:moveTo>
                    <a:pt x="1" y="1"/>
                  </a:moveTo>
                  <a:lnTo>
                    <a:pt x="1" y="11542"/>
                  </a:lnTo>
                  <a:lnTo>
                    <a:pt x="26920" y="115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3979735" y="2515845"/>
              <a:ext cx="882319" cy="159941"/>
            </a:xfrm>
            <a:custGeom>
              <a:avLst/>
              <a:gdLst/>
              <a:ahLst/>
              <a:cxnLst/>
              <a:rect l="l" t="t" r="r" b="b"/>
              <a:pathLst>
                <a:path w="33024" h="9341" extrusionOk="0">
                  <a:moveTo>
                    <a:pt x="1068" y="0"/>
                  </a:moveTo>
                  <a:cubicBezTo>
                    <a:pt x="467" y="0"/>
                    <a:pt x="0" y="467"/>
                    <a:pt x="0" y="1068"/>
                  </a:cubicBezTo>
                  <a:lnTo>
                    <a:pt x="0" y="8239"/>
                  </a:lnTo>
                  <a:cubicBezTo>
                    <a:pt x="0" y="8840"/>
                    <a:pt x="467" y="9340"/>
                    <a:pt x="1068" y="9340"/>
                  </a:cubicBezTo>
                  <a:lnTo>
                    <a:pt x="31956" y="9340"/>
                  </a:lnTo>
                  <a:cubicBezTo>
                    <a:pt x="32557" y="9340"/>
                    <a:pt x="33024" y="8840"/>
                    <a:pt x="33024" y="8239"/>
                  </a:cubicBezTo>
                  <a:lnTo>
                    <a:pt x="33024" y="1068"/>
                  </a:lnTo>
                  <a:cubicBezTo>
                    <a:pt x="33024" y="467"/>
                    <a:pt x="32557" y="0"/>
                    <a:pt x="319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3781425" y="1905300"/>
              <a:ext cx="4700208" cy="693393"/>
            </a:xfrm>
            <a:custGeom>
              <a:avLst/>
              <a:gdLst/>
              <a:ahLst/>
              <a:cxnLst/>
              <a:rect l="l" t="t" r="r" b="b"/>
              <a:pathLst>
                <a:path w="170390" h="40496" extrusionOk="0">
                  <a:moveTo>
                    <a:pt x="1" y="0"/>
                  </a:moveTo>
                  <a:lnTo>
                    <a:pt x="1" y="40496"/>
                  </a:lnTo>
                  <a:lnTo>
                    <a:pt x="170389" y="40496"/>
                  </a:lnTo>
                  <a:lnTo>
                    <a:pt x="170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3781442" y="2183667"/>
              <a:ext cx="1004430" cy="492221"/>
            </a:xfrm>
            <a:custGeom>
              <a:avLst/>
              <a:gdLst/>
              <a:ahLst/>
              <a:cxnLst/>
              <a:rect l="l" t="t" r="r" b="b"/>
              <a:pathLst>
                <a:path w="45300" h="28747" extrusionOk="0">
                  <a:moveTo>
                    <a:pt x="22650" y="1"/>
                  </a:moveTo>
                  <a:cubicBezTo>
                    <a:pt x="21841" y="1"/>
                    <a:pt x="21032" y="209"/>
                    <a:pt x="20315" y="626"/>
                  </a:cubicBezTo>
                  <a:lnTo>
                    <a:pt x="2336" y="11000"/>
                  </a:lnTo>
                  <a:cubicBezTo>
                    <a:pt x="901" y="11834"/>
                    <a:pt x="1" y="13402"/>
                    <a:pt x="1" y="15070"/>
                  </a:cubicBezTo>
                  <a:lnTo>
                    <a:pt x="1" y="28746"/>
                  </a:lnTo>
                  <a:lnTo>
                    <a:pt x="45300" y="28746"/>
                  </a:lnTo>
                  <a:lnTo>
                    <a:pt x="45300" y="15070"/>
                  </a:lnTo>
                  <a:cubicBezTo>
                    <a:pt x="45300" y="13402"/>
                    <a:pt x="44399" y="11834"/>
                    <a:pt x="42965" y="11000"/>
                  </a:cubicBezTo>
                  <a:lnTo>
                    <a:pt x="24985" y="626"/>
                  </a:lnTo>
                  <a:cubicBezTo>
                    <a:pt x="24268" y="209"/>
                    <a:pt x="23459" y="1"/>
                    <a:pt x="226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93" name="Google Shape;693;p23"/>
          <p:cNvSpPr txBox="1"/>
          <p:nvPr/>
        </p:nvSpPr>
        <p:spPr>
          <a:xfrm>
            <a:off x="4578528" y="1925666"/>
            <a:ext cx="310515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1100"/>
            </a:pPr>
            <a:r>
              <a:rPr lang="en-US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In our project, we will be focusing on the Israeli market for real estate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94" name="Google Shape;694;p23"/>
          <p:cNvGrpSpPr/>
          <p:nvPr/>
        </p:nvGrpSpPr>
        <p:grpSpPr>
          <a:xfrm>
            <a:off x="3781425" y="2643300"/>
            <a:ext cx="4701060" cy="1085178"/>
            <a:chOff x="3781425" y="2643300"/>
            <a:chExt cx="4701060" cy="1085178"/>
          </a:xfrm>
        </p:grpSpPr>
        <p:sp>
          <p:nvSpPr>
            <p:cNvPr id="695" name="Google Shape;695;p23"/>
            <p:cNvSpPr/>
            <p:nvPr/>
          </p:nvSpPr>
          <p:spPr>
            <a:xfrm>
              <a:off x="3781426" y="3531398"/>
              <a:ext cx="719235" cy="197080"/>
            </a:xfrm>
            <a:custGeom>
              <a:avLst/>
              <a:gdLst/>
              <a:ahLst/>
              <a:cxnLst/>
              <a:rect l="l" t="t" r="r" b="b"/>
              <a:pathLst>
                <a:path w="26920" h="11510" extrusionOk="0">
                  <a:moveTo>
                    <a:pt x="1" y="1"/>
                  </a:moveTo>
                  <a:lnTo>
                    <a:pt x="26920" y="11509"/>
                  </a:lnTo>
                  <a:lnTo>
                    <a:pt x="2692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7786450" y="2643300"/>
              <a:ext cx="695975" cy="197645"/>
            </a:xfrm>
            <a:custGeom>
              <a:avLst/>
              <a:gdLst/>
              <a:ahLst/>
              <a:cxnLst/>
              <a:rect l="l" t="t" r="r" b="b"/>
              <a:pathLst>
                <a:path w="26921" h="11543" extrusionOk="0">
                  <a:moveTo>
                    <a:pt x="1" y="1"/>
                  </a:moveTo>
                  <a:lnTo>
                    <a:pt x="1" y="11542"/>
                  </a:lnTo>
                  <a:lnTo>
                    <a:pt x="26920" y="115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7415608" y="3450082"/>
              <a:ext cx="882319" cy="159941"/>
            </a:xfrm>
            <a:custGeom>
              <a:avLst/>
              <a:gdLst/>
              <a:ahLst/>
              <a:cxnLst/>
              <a:rect l="l" t="t" r="r" b="b"/>
              <a:pathLst>
                <a:path w="33024" h="9341" extrusionOk="0">
                  <a:moveTo>
                    <a:pt x="1068" y="0"/>
                  </a:moveTo>
                  <a:cubicBezTo>
                    <a:pt x="467" y="0"/>
                    <a:pt x="0" y="501"/>
                    <a:pt x="0" y="1101"/>
                  </a:cubicBezTo>
                  <a:lnTo>
                    <a:pt x="0" y="8273"/>
                  </a:lnTo>
                  <a:cubicBezTo>
                    <a:pt x="0" y="8873"/>
                    <a:pt x="467" y="9340"/>
                    <a:pt x="1068" y="9340"/>
                  </a:cubicBezTo>
                  <a:lnTo>
                    <a:pt x="31956" y="9340"/>
                  </a:lnTo>
                  <a:cubicBezTo>
                    <a:pt x="32557" y="9340"/>
                    <a:pt x="33024" y="8873"/>
                    <a:pt x="33024" y="8273"/>
                  </a:cubicBezTo>
                  <a:lnTo>
                    <a:pt x="33024" y="1101"/>
                  </a:lnTo>
                  <a:cubicBezTo>
                    <a:pt x="33024" y="501"/>
                    <a:pt x="32557" y="0"/>
                    <a:pt x="319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3781425" y="2840925"/>
              <a:ext cx="4701060" cy="693393"/>
            </a:xfrm>
            <a:custGeom>
              <a:avLst/>
              <a:gdLst/>
              <a:ahLst/>
              <a:cxnLst/>
              <a:rect l="l" t="t" r="r" b="b"/>
              <a:pathLst>
                <a:path w="170390" h="40496" extrusionOk="0">
                  <a:moveTo>
                    <a:pt x="1" y="0"/>
                  </a:moveTo>
                  <a:lnTo>
                    <a:pt x="1" y="40496"/>
                  </a:lnTo>
                  <a:lnTo>
                    <a:pt x="170389" y="40496"/>
                  </a:lnTo>
                  <a:lnTo>
                    <a:pt x="170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7491560" y="3118370"/>
              <a:ext cx="989647" cy="491638"/>
            </a:xfrm>
            <a:custGeom>
              <a:avLst/>
              <a:gdLst/>
              <a:ahLst/>
              <a:cxnLst/>
              <a:rect l="l" t="t" r="r" b="b"/>
              <a:pathLst>
                <a:path w="45266" h="28713" extrusionOk="0">
                  <a:moveTo>
                    <a:pt x="22629" y="0"/>
                  </a:moveTo>
                  <a:cubicBezTo>
                    <a:pt x="21824" y="0"/>
                    <a:pt x="21015" y="209"/>
                    <a:pt x="20281" y="626"/>
                  </a:cubicBezTo>
                  <a:lnTo>
                    <a:pt x="2302" y="11000"/>
                  </a:lnTo>
                  <a:cubicBezTo>
                    <a:pt x="867" y="11834"/>
                    <a:pt x="0" y="13368"/>
                    <a:pt x="0" y="15036"/>
                  </a:cubicBezTo>
                  <a:lnTo>
                    <a:pt x="0" y="28712"/>
                  </a:lnTo>
                  <a:lnTo>
                    <a:pt x="45266" y="28712"/>
                  </a:lnTo>
                  <a:lnTo>
                    <a:pt x="45266" y="15036"/>
                  </a:lnTo>
                  <a:cubicBezTo>
                    <a:pt x="45266" y="13368"/>
                    <a:pt x="44365" y="11834"/>
                    <a:pt x="42931" y="11000"/>
                  </a:cubicBezTo>
                  <a:lnTo>
                    <a:pt x="24951" y="626"/>
                  </a:lnTo>
                  <a:cubicBezTo>
                    <a:pt x="24234" y="209"/>
                    <a:pt x="23434" y="0"/>
                    <a:pt x="226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dirty="0"/>
            </a:p>
          </p:txBody>
        </p:sp>
      </p:grpSp>
      <p:sp>
        <p:nvSpPr>
          <p:cNvPr id="701" name="Google Shape;701;p23"/>
          <p:cNvSpPr txBox="1"/>
          <p:nvPr/>
        </p:nvSpPr>
        <p:spPr>
          <a:xfrm>
            <a:off x="4973853" y="2873628"/>
            <a:ext cx="23145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The Israeli real estate market is known for its high prices</a:t>
            </a:r>
            <a:endParaRPr dirty="0">
              <a:solidFill>
                <a:srgbClr val="000000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702" name="Google Shape;702;p23"/>
          <p:cNvSpPr txBox="1"/>
          <p:nvPr/>
        </p:nvSpPr>
        <p:spPr>
          <a:xfrm>
            <a:off x="4776190" y="3801171"/>
            <a:ext cx="2709825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We looked at what the real estate price affects as part of our project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8" name="Google Shape;368;p20"/>
          <p:cNvCxnSpPr/>
          <p:nvPr/>
        </p:nvCxnSpPr>
        <p:spPr>
          <a:xfrm>
            <a:off x="658625" y="2181900"/>
            <a:ext cx="267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20"/>
          <p:cNvCxnSpPr/>
          <p:nvPr/>
        </p:nvCxnSpPr>
        <p:spPr>
          <a:xfrm>
            <a:off x="658625" y="3184300"/>
            <a:ext cx="267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20"/>
          <p:cNvCxnSpPr/>
          <p:nvPr/>
        </p:nvCxnSpPr>
        <p:spPr>
          <a:xfrm>
            <a:off x="658625" y="4186700"/>
            <a:ext cx="3055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20"/>
          <p:cNvCxnSpPr/>
          <p:nvPr/>
        </p:nvCxnSpPr>
        <p:spPr>
          <a:xfrm rot="10800000">
            <a:off x="5815125" y="2181900"/>
            <a:ext cx="267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Google Shape;372;p20"/>
          <p:cNvCxnSpPr/>
          <p:nvPr/>
        </p:nvCxnSpPr>
        <p:spPr>
          <a:xfrm rot="10800000">
            <a:off x="5815125" y="3184300"/>
            <a:ext cx="267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20"/>
          <p:cNvCxnSpPr/>
          <p:nvPr/>
        </p:nvCxnSpPr>
        <p:spPr>
          <a:xfrm rot="10800000">
            <a:off x="5465025" y="4186700"/>
            <a:ext cx="3024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4" name="Google Shape;374;p20"/>
          <p:cNvSpPr txBox="1">
            <a:spLocks noGrp="1"/>
          </p:cNvSpPr>
          <p:nvPr>
            <p:ph type="title"/>
          </p:nvPr>
        </p:nvSpPr>
        <p:spPr>
          <a:xfrm>
            <a:off x="2584527" y="351245"/>
            <a:ext cx="3971936" cy="817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4000" dirty="0"/>
              <a:t>Project Overview</a:t>
            </a:r>
            <a:br>
              <a:rPr lang="en-US" sz="4000" dirty="0"/>
            </a:br>
            <a:endParaRPr sz="4000" dirty="0"/>
          </a:p>
        </p:txBody>
      </p:sp>
      <p:sp>
        <p:nvSpPr>
          <p:cNvPr id="375" name="Google Shape;375;p20"/>
          <p:cNvSpPr/>
          <p:nvPr/>
        </p:nvSpPr>
        <p:spPr>
          <a:xfrm>
            <a:off x="3333190" y="1508633"/>
            <a:ext cx="1175861" cy="877586"/>
          </a:xfrm>
          <a:custGeom>
            <a:avLst/>
            <a:gdLst/>
            <a:ahLst/>
            <a:cxnLst/>
            <a:rect l="l" t="t" r="r" b="b"/>
            <a:pathLst>
              <a:path w="91400" h="68215" extrusionOk="0">
                <a:moveTo>
                  <a:pt x="85541" y="1"/>
                </a:moveTo>
                <a:cubicBezTo>
                  <a:pt x="85192" y="1"/>
                  <a:pt x="84843" y="17"/>
                  <a:pt x="84494" y="58"/>
                </a:cubicBezTo>
                <a:cubicBezTo>
                  <a:pt x="82693" y="258"/>
                  <a:pt x="80858" y="425"/>
                  <a:pt x="79057" y="625"/>
                </a:cubicBezTo>
                <a:cubicBezTo>
                  <a:pt x="78123" y="758"/>
                  <a:pt x="77256" y="1125"/>
                  <a:pt x="76355" y="1359"/>
                </a:cubicBezTo>
                <a:cubicBezTo>
                  <a:pt x="75454" y="1592"/>
                  <a:pt x="74487" y="1626"/>
                  <a:pt x="73586" y="1792"/>
                </a:cubicBezTo>
                <a:cubicBezTo>
                  <a:pt x="71351" y="2259"/>
                  <a:pt x="69250" y="2827"/>
                  <a:pt x="67082" y="3494"/>
                </a:cubicBezTo>
                <a:cubicBezTo>
                  <a:pt x="65147" y="4094"/>
                  <a:pt x="63212" y="4594"/>
                  <a:pt x="61311" y="5262"/>
                </a:cubicBezTo>
                <a:cubicBezTo>
                  <a:pt x="60477" y="5562"/>
                  <a:pt x="59710" y="5695"/>
                  <a:pt x="58909" y="6129"/>
                </a:cubicBezTo>
                <a:cubicBezTo>
                  <a:pt x="58342" y="6429"/>
                  <a:pt x="57775" y="6596"/>
                  <a:pt x="57175" y="6796"/>
                </a:cubicBezTo>
                <a:cubicBezTo>
                  <a:pt x="53906" y="7763"/>
                  <a:pt x="50737" y="9398"/>
                  <a:pt x="47634" y="10932"/>
                </a:cubicBezTo>
                <a:cubicBezTo>
                  <a:pt x="44165" y="12634"/>
                  <a:pt x="40730" y="14602"/>
                  <a:pt x="37394" y="16570"/>
                </a:cubicBezTo>
                <a:cubicBezTo>
                  <a:pt x="35893" y="17470"/>
                  <a:pt x="34458" y="18538"/>
                  <a:pt x="32957" y="19472"/>
                </a:cubicBezTo>
                <a:cubicBezTo>
                  <a:pt x="31490" y="20406"/>
                  <a:pt x="29888" y="21340"/>
                  <a:pt x="28621" y="22541"/>
                </a:cubicBezTo>
                <a:cubicBezTo>
                  <a:pt x="27553" y="23541"/>
                  <a:pt x="26319" y="24409"/>
                  <a:pt x="25218" y="25476"/>
                </a:cubicBezTo>
                <a:cubicBezTo>
                  <a:pt x="23984" y="26610"/>
                  <a:pt x="22583" y="27611"/>
                  <a:pt x="21282" y="28712"/>
                </a:cubicBezTo>
                <a:cubicBezTo>
                  <a:pt x="18447" y="31180"/>
                  <a:pt x="15345" y="33382"/>
                  <a:pt x="12676" y="36050"/>
                </a:cubicBezTo>
                <a:cubicBezTo>
                  <a:pt x="9707" y="39052"/>
                  <a:pt x="6739" y="42121"/>
                  <a:pt x="4170" y="45524"/>
                </a:cubicBezTo>
                <a:cubicBezTo>
                  <a:pt x="3103" y="46958"/>
                  <a:pt x="2035" y="48392"/>
                  <a:pt x="1101" y="49960"/>
                </a:cubicBezTo>
                <a:cubicBezTo>
                  <a:pt x="734" y="50594"/>
                  <a:pt x="434" y="51361"/>
                  <a:pt x="0" y="51995"/>
                </a:cubicBezTo>
                <a:cubicBezTo>
                  <a:pt x="67" y="52162"/>
                  <a:pt x="101" y="52295"/>
                  <a:pt x="201" y="52429"/>
                </a:cubicBezTo>
                <a:cubicBezTo>
                  <a:pt x="668" y="53196"/>
                  <a:pt x="2402" y="54263"/>
                  <a:pt x="3136" y="54730"/>
                </a:cubicBezTo>
                <a:cubicBezTo>
                  <a:pt x="4003" y="55264"/>
                  <a:pt x="4937" y="55764"/>
                  <a:pt x="5871" y="56231"/>
                </a:cubicBezTo>
                <a:cubicBezTo>
                  <a:pt x="7472" y="57032"/>
                  <a:pt x="8873" y="58166"/>
                  <a:pt x="10575" y="58867"/>
                </a:cubicBezTo>
                <a:cubicBezTo>
                  <a:pt x="12509" y="59667"/>
                  <a:pt x="14277" y="60635"/>
                  <a:pt x="16179" y="61569"/>
                </a:cubicBezTo>
                <a:cubicBezTo>
                  <a:pt x="18981" y="62970"/>
                  <a:pt x="21949" y="64371"/>
                  <a:pt x="24451" y="66305"/>
                </a:cubicBezTo>
                <a:cubicBezTo>
                  <a:pt x="25152" y="66839"/>
                  <a:pt x="26253" y="67940"/>
                  <a:pt x="27153" y="68140"/>
                </a:cubicBezTo>
                <a:cubicBezTo>
                  <a:pt x="27365" y="68191"/>
                  <a:pt x="27563" y="68214"/>
                  <a:pt x="27749" y="68214"/>
                </a:cubicBezTo>
                <a:cubicBezTo>
                  <a:pt x="29032" y="68214"/>
                  <a:pt x="29761" y="67104"/>
                  <a:pt x="30489" y="66172"/>
                </a:cubicBezTo>
                <a:cubicBezTo>
                  <a:pt x="31456" y="64904"/>
                  <a:pt x="32290" y="63470"/>
                  <a:pt x="33424" y="62336"/>
                </a:cubicBezTo>
                <a:cubicBezTo>
                  <a:pt x="35959" y="59767"/>
                  <a:pt x="38561" y="57165"/>
                  <a:pt x="41263" y="54697"/>
                </a:cubicBezTo>
                <a:cubicBezTo>
                  <a:pt x="42664" y="53429"/>
                  <a:pt x="44132" y="52329"/>
                  <a:pt x="45666" y="51261"/>
                </a:cubicBezTo>
                <a:cubicBezTo>
                  <a:pt x="47067" y="50227"/>
                  <a:pt x="48135" y="48726"/>
                  <a:pt x="49636" y="47859"/>
                </a:cubicBezTo>
                <a:cubicBezTo>
                  <a:pt x="56307" y="44056"/>
                  <a:pt x="62912" y="40287"/>
                  <a:pt x="70117" y="37518"/>
                </a:cubicBezTo>
                <a:cubicBezTo>
                  <a:pt x="73820" y="36117"/>
                  <a:pt x="77623" y="34916"/>
                  <a:pt x="81559" y="34316"/>
                </a:cubicBezTo>
                <a:cubicBezTo>
                  <a:pt x="84427" y="33882"/>
                  <a:pt x="87396" y="33382"/>
                  <a:pt x="90332" y="33148"/>
                </a:cubicBezTo>
                <a:cubicBezTo>
                  <a:pt x="91366" y="32014"/>
                  <a:pt x="91065" y="30480"/>
                  <a:pt x="91065" y="28945"/>
                </a:cubicBezTo>
                <a:lnTo>
                  <a:pt x="91065" y="23541"/>
                </a:lnTo>
                <a:cubicBezTo>
                  <a:pt x="91065" y="19972"/>
                  <a:pt x="91065" y="16370"/>
                  <a:pt x="91065" y="12767"/>
                </a:cubicBezTo>
                <a:cubicBezTo>
                  <a:pt x="91099" y="9965"/>
                  <a:pt x="90765" y="7030"/>
                  <a:pt x="91199" y="4261"/>
                </a:cubicBezTo>
                <a:cubicBezTo>
                  <a:pt x="91366" y="3160"/>
                  <a:pt x="91399" y="2360"/>
                  <a:pt x="91199" y="1292"/>
                </a:cubicBezTo>
                <a:cubicBezTo>
                  <a:pt x="91065" y="725"/>
                  <a:pt x="91065" y="391"/>
                  <a:pt x="90865" y="158"/>
                </a:cubicBezTo>
                <a:cubicBezTo>
                  <a:pt x="90765" y="225"/>
                  <a:pt x="90665" y="258"/>
                  <a:pt x="90532" y="258"/>
                </a:cubicBezTo>
                <a:cubicBezTo>
                  <a:pt x="90313" y="272"/>
                  <a:pt x="90094" y="279"/>
                  <a:pt x="89876" y="279"/>
                </a:cubicBezTo>
                <a:cubicBezTo>
                  <a:pt x="88420" y="279"/>
                  <a:pt x="86979" y="1"/>
                  <a:pt x="8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20"/>
          <p:cNvSpPr/>
          <p:nvPr/>
        </p:nvSpPr>
        <p:spPr>
          <a:xfrm>
            <a:off x="3095856" y="2313623"/>
            <a:ext cx="541591" cy="1345563"/>
          </a:xfrm>
          <a:custGeom>
            <a:avLst/>
            <a:gdLst/>
            <a:ahLst/>
            <a:cxnLst/>
            <a:rect l="l" t="t" r="r" b="b"/>
            <a:pathLst>
              <a:path w="42098" h="104591" extrusionOk="0">
                <a:moveTo>
                  <a:pt x="10794" y="0"/>
                </a:moveTo>
                <a:cubicBezTo>
                  <a:pt x="10776" y="0"/>
                  <a:pt x="10759" y="1"/>
                  <a:pt x="10742" y="1"/>
                </a:cubicBezTo>
                <a:cubicBezTo>
                  <a:pt x="10609" y="1"/>
                  <a:pt x="10442" y="1"/>
                  <a:pt x="10308" y="68"/>
                </a:cubicBezTo>
                <a:cubicBezTo>
                  <a:pt x="9975" y="735"/>
                  <a:pt x="9474" y="1436"/>
                  <a:pt x="9141" y="2069"/>
                </a:cubicBezTo>
                <a:cubicBezTo>
                  <a:pt x="8307" y="3671"/>
                  <a:pt x="7640" y="5338"/>
                  <a:pt x="7006" y="7040"/>
                </a:cubicBezTo>
                <a:cubicBezTo>
                  <a:pt x="5472" y="11009"/>
                  <a:pt x="4437" y="15112"/>
                  <a:pt x="3470" y="19248"/>
                </a:cubicBezTo>
                <a:cubicBezTo>
                  <a:pt x="2603" y="22918"/>
                  <a:pt x="2369" y="26720"/>
                  <a:pt x="1802" y="30423"/>
                </a:cubicBezTo>
                <a:cubicBezTo>
                  <a:pt x="1535" y="32124"/>
                  <a:pt x="1435" y="33826"/>
                  <a:pt x="1102" y="35493"/>
                </a:cubicBezTo>
                <a:cubicBezTo>
                  <a:pt x="835" y="36994"/>
                  <a:pt x="735" y="38462"/>
                  <a:pt x="435" y="39930"/>
                </a:cubicBezTo>
                <a:cubicBezTo>
                  <a:pt x="101" y="41631"/>
                  <a:pt x="168" y="43499"/>
                  <a:pt x="134" y="45234"/>
                </a:cubicBezTo>
                <a:cubicBezTo>
                  <a:pt x="101" y="47002"/>
                  <a:pt x="1" y="48770"/>
                  <a:pt x="34" y="50537"/>
                </a:cubicBezTo>
                <a:cubicBezTo>
                  <a:pt x="101" y="54407"/>
                  <a:pt x="268" y="58343"/>
                  <a:pt x="635" y="62179"/>
                </a:cubicBezTo>
                <a:cubicBezTo>
                  <a:pt x="968" y="65648"/>
                  <a:pt x="1269" y="69184"/>
                  <a:pt x="2169" y="72487"/>
                </a:cubicBezTo>
                <a:cubicBezTo>
                  <a:pt x="2336" y="73087"/>
                  <a:pt x="2503" y="73687"/>
                  <a:pt x="2536" y="74288"/>
                </a:cubicBezTo>
                <a:cubicBezTo>
                  <a:pt x="2603" y="75222"/>
                  <a:pt x="2870" y="75922"/>
                  <a:pt x="3070" y="76823"/>
                </a:cubicBezTo>
                <a:cubicBezTo>
                  <a:pt x="3503" y="78791"/>
                  <a:pt x="4137" y="80692"/>
                  <a:pt x="4638" y="82660"/>
                </a:cubicBezTo>
                <a:cubicBezTo>
                  <a:pt x="5205" y="84829"/>
                  <a:pt x="5838" y="86897"/>
                  <a:pt x="6639" y="89032"/>
                </a:cubicBezTo>
                <a:cubicBezTo>
                  <a:pt x="6939" y="89899"/>
                  <a:pt x="7440" y="90766"/>
                  <a:pt x="7706" y="91634"/>
                </a:cubicBezTo>
                <a:cubicBezTo>
                  <a:pt x="8007" y="92534"/>
                  <a:pt x="8140" y="93435"/>
                  <a:pt x="8540" y="94336"/>
                </a:cubicBezTo>
                <a:cubicBezTo>
                  <a:pt x="9308" y="95970"/>
                  <a:pt x="10142" y="97605"/>
                  <a:pt x="10909" y="99206"/>
                </a:cubicBezTo>
                <a:cubicBezTo>
                  <a:pt x="11776" y="101040"/>
                  <a:pt x="13310" y="102441"/>
                  <a:pt x="14278" y="104243"/>
                </a:cubicBezTo>
                <a:cubicBezTo>
                  <a:pt x="14345" y="104343"/>
                  <a:pt x="14378" y="104476"/>
                  <a:pt x="14411" y="104576"/>
                </a:cubicBezTo>
                <a:cubicBezTo>
                  <a:pt x="14452" y="104586"/>
                  <a:pt x="14492" y="104591"/>
                  <a:pt x="14533" y="104591"/>
                </a:cubicBezTo>
                <a:cubicBezTo>
                  <a:pt x="14766" y="104591"/>
                  <a:pt x="15031" y="104441"/>
                  <a:pt x="15512" y="104243"/>
                </a:cubicBezTo>
                <a:cubicBezTo>
                  <a:pt x="16546" y="103876"/>
                  <a:pt x="17180" y="103409"/>
                  <a:pt x="18014" y="102708"/>
                </a:cubicBezTo>
                <a:cubicBezTo>
                  <a:pt x="20182" y="100874"/>
                  <a:pt x="22817" y="99606"/>
                  <a:pt x="25186" y="98105"/>
                </a:cubicBezTo>
                <a:cubicBezTo>
                  <a:pt x="28254" y="96204"/>
                  <a:pt x="31290" y="94302"/>
                  <a:pt x="34359" y="92401"/>
                </a:cubicBezTo>
                <a:cubicBezTo>
                  <a:pt x="35860" y="91433"/>
                  <a:pt x="37394" y="90466"/>
                  <a:pt x="38929" y="89532"/>
                </a:cubicBezTo>
                <a:cubicBezTo>
                  <a:pt x="40230" y="88731"/>
                  <a:pt x="41697" y="88164"/>
                  <a:pt x="42098" y="86663"/>
                </a:cubicBezTo>
                <a:cubicBezTo>
                  <a:pt x="40730" y="84061"/>
                  <a:pt x="39596" y="81293"/>
                  <a:pt x="38462" y="78591"/>
                </a:cubicBezTo>
                <a:cubicBezTo>
                  <a:pt x="36894" y="74955"/>
                  <a:pt x="35860" y="71086"/>
                  <a:pt x="35126" y="67183"/>
                </a:cubicBezTo>
                <a:cubicBezTo>
                  <a:pt x="33658" y="59644"/>
                  <a:pt x="33358" y="52039"/>
                  <a:pt x="33058" y="44366"/>
                </a:cubicBezTo>
                <a:cubicBezTo>
                  <a:pt x="32958" y="42632"/>
                  <a:pt x="33725" y="40931"/>
                  <a:pt x="33825" y="39196"/>
                </a:cubicBezTo>
                <a:cubicBezTo>
                  <a:pt x="33925" y="37295"/>
                  <a:pt x="34059" y="35493"/>
                  <a:pt x="34426" y="33625"/>
                </a:cubicBezTo>
                <a:cubicBezTo>
                  <a:pt x="35059" y="30056"/>
                  <a:pt x="35927" y="26454"/>
                  <a:pt x="36727" y="22951"/>
                </a:cubicBezTo>
                <a:cubicBezTo>
                  <a:pt x="37094" y="21383"/>
                  <a:pt x="37895" y="19916"/>
                  <a:pt x="38428" y="18414"/>
                </a:cubicBezTo>
                <a:cubicBezTo>
                  <a:pt x="38929" y="17114"/>
                  <a:pt x="39563" y="15746"/>
                  <a:pt x="38362" y="14545"/>
                </a:cubicBezTo>
                <a:cubicBezTo>
                  <a:pt x="37695" y="13911"/>
                  <a:pt x="36193" y="13511"/>
                  <a:pt x="35360" y="13211"/>
                </a:cubicBezTo>
                <a:cubicBezTo>
                  <a:pt x="32391" y="12110"/>
                  <a:pt x="29622" y="10342"/>
                  <a:pt x="26987" y="8708"/>
                </a:cubicBezTo>
                <a:cubicBezTo>
                  <a:pt x="25186" y="7607"/>
                  <a:pt x="23418" y="6606"/>
                  <a:pt x="21716" y="5372"/>
                </a:cubicBezTo>
                <a:cubicBezTo>
                  <a:pt x="20215" y="4304"/>
                  <a:pt x="18514" y="3704"/>
                  <a:pt x="16980" y="2770"/>
                </a:cubicBezTo>
                <a:cubicBezTo>
                  <a:pt x="16112" y="2236"/>
                  <a:pt x="15178" y="1736"/>
                  <a:pt x="14244" y="1269"/>
                </a:cubicBezTo>
                <a:cubicBezTo>
                  <a:pt x="13491" y="876"/>
                  <a:pt x="11741" y="0"/>
                  <a:pt x="107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5</a:t>
            </a:r>
            <a:endParaRPr dirty="0"/>
          </a:p>
        </p:txBody>
      </p:sp>
      <p:sp>
        <p:nvSpPr>
          <p:cNvPr id="377" name="Google Shape;377;p20"/>
          <p:cNvSpPr/>
          <p:nvPr/>
        </p:nvSpPr>
        <p:spPr>
          <a:xfrm>
            <a:off x="3333190" y="3585578"/>
            <a:ext cx="1175861" cy="877444"/>
          </a:xfrm>
          <a:custGeom>
            <a:avLst/>
            <a:gdLst/>
            <a:ahLst/>
            <a:cxnLst/>
            <a:rect l="l" t="t" r="r" b="b"/>
            <a:pathLst>
              <a:path w="91400" h="68204" extrusionOk="0">
                <a:moveTo>
                  <a:pt x="27750" y="0"/>
                </a:moveTo>
                <a:cubicBezTo>
                  <a:pt x="27563" y="0"/>
                  <a:pt x="27364" y="24"/>
                  <a:pt x="27153" y="76"/>
                </a:cubicBezTo>
                <a:cubicBezTo>
                  <a:pt x="26253" y="276"/>
                  <a:pt x="25152" y="1343"/>
                  <a:pt x="24451" y="1877"/>
                </a:cubicBezTo>
                <a:cubicBezTo>
                  <a:pt x="21949" y="3845"/>
                  <a:pt x="18981" y="5246"/>
                  <a:pt x="16179" y="6614"/>
                </a:cubicBezTo>
                <a:cubicBezTo>
                  <a:pt x="14277" y="7548"/>
                  <a:pt x="12509" y="8549"/>
                  <a:pt x="10575" y="9349"/>
                </a:cubicBezTo>
                <a:cubicBezTo>
                  <a:pt x="8873" y="10050"/>
                  <a:pt x="7472" y="11150"/>
                  <a:pt x="5871" y="11984"/>
                </a:cubicBezTo>
                <a:cubicBezTo>
                  <a:pt x="4937" y="12451"/>
                  <a:pt x="4003" y="12952"/>
                  <a:pt x="3136" y="13485"/>
                </a:cubicBezTo>
                <a:cubicBezTo>
                  <a:pt x="2402" y="13952"/>
                  <a:pt x="668" y="15020"/>
                  <a:pt x="201" y="15787"/>
                </a:cubicBezTo>
                <a:cubicBezTo>
                  <a:pt x="101" y="15920"/>
                  <a:pt x="67" y="16054"/>
                  <a:pt x="0" y="16187"/>
                </a:cubicBezTo>
                <a:cubicBezTo>
                  <a:pt x="434" y="16854"/>
                  <a:pt x="734" y="17622"/>
                  <a:pt x="1101" y="18222"/>
                </a:cubicBezTo>
                <a:cubicBezTo>
                  <a:pt x="2035" y="19790"/>
                  <a:pt x="3103" y="21224"/>
                  <a:pt x="4170" y="22692"/>
                </a:cubicBezTo>
                <a:cubicBezTo>
                  <a:pt x="6739" y="26094"/>
                  <a:pt x="9674" y="29163"/>
                  <a:pt x="12676" y="32165"/>
                </a:cubicBezTo>
                <a:cubicBezTo>
                  <a:pt x="15345" y="34834"/>
                  <a:pt x="18447" y="37036"/>
                  <a:pt x="21282" y="39471"/>
                </a:cubicBezTo>
                <a:cubicBezTo>
                  <a:pt x="22583" y="40605"/>
                  <a:pt x="23984" y="41572"/>
                  <a:pt x="25218" y="42740"/>
                </a:cubicBezTo>
                <a:cubicBezTo>
                  <a:pt x="26319" y="43774"/>
                  <a:pt x="27520" y="44641"/>
                  <a:pt x="28621" y="45675"/>
                </a:cubicBezTo>
                <a:cubicBezTo>
                  <a:pt x="29888" y="46876"/>
                  <a:pt x="31490" y="47777"/>
                  <a:pt x="32957" y="48744"/>
                </a:cubicBezTo>
                <a:cubicBezTo>
                  <a:pt x="34458" y="49678"/>
                  <a:pt x="35893" y="50712"/>
                  <a:pt x="37394" y="51613"/>
                </a:cubicBezTo>
                <a:cubicBezTo>
                  <a:pt x="40730" y="53614"/>
                  <a:pt x="44165" y="55549"/>
                  <a:pt x="47634" y="57283"/>
                </a:cubicBezTo>
                <a:cubicBezTo>
                  <a:pt x="50737" y="58818"/>
                  <a:pt x="53906" y="60419"/>
                  <a:pt x="57175" y="61420"/>
                </a:cubicBezTo>
                <a:cubicBezTo>
                  <a:pt x="57775" y="61587"/>
                  <a:pt x="58342" y="61787"/>
                  <a:pt x="58876" y="62054"/>
                </a:cubicBezTo>
                <a:cubicBezTo>
                  <a:pt x="59710" y="62487"/>
                  <a:pt x="60477" y="62654"/>
                  <a:pt x="61311" y="62954"/>
                </a:cubicBezTo>
                <a:cubicBezTo>
                  <a:pt x="63212" y="63621"/>
                  <a:pt x="65147" y="64088"/>
                  <a:pt x="67082" y="64722"/>
                </a:cubicBezTo>
                <a:cubicBezTo>
                  <a:pt x="69250" y="65389"/>
                  <a:pt x="71351" y="65923"/>
                  <a:pt x="73553" y="66390"/>
                </a:cubicBezTo>
                <a:cubicBezTo>
                  <a:pt x="74487" y="66590"/>
                  <a:pt x="75454" y="66623"/>
                  <a:pt x="76355" y="66857"/>
                </a:cubicBezTo>
                <a:cubicBezTo>
                  <a:pt x="77256" y="67090"/>
                  <a:pt x="78090" y="67457"/>
                  <a:pt x="79057" y="67557"/>
                </a:cubicBezTo>
                <a:cubicBezTo>
                  <a:pt x="80858" y="67791"/>
                  <a:pt x="82693" y="67958"/>
                  <a:pt x="84461" y="68158"/>
                </a:cubicBezTo>
                <a:cubicBezTo>
                  <a:pt x="84787" y="68190"/>
                  <a:pt x="85112" y="68203"/>
                  <a:pt x="85437" y="68203"/>
                </a:cubicBezTo>
                <a:cubicBezTo>
                  <a:pt x="86961" y="68203"/>
                  <a:pt x="88469" y="67912"/>
                  <a:pt x="89975" y="67912"/>
                </a:cubicBezTo>
                <a:cubicBezTo>
                  <a:pt x="90150" y="67912"/>
                  <a:pt x="90324" y="67916"/>
                  <a:pt x="90498" y="67924"/>
                </a:cubicBezTo>
                <a:cubicBezTo>
                  <a:pt x="90665" y="67958"/>
                  <a:pt x="90765" y="67991"/>
                  <a:pt x="90865" y="68024"/>
                </a:cubicBezTo>
                <a:cubicBezTo>
                  <a:pt x="91065" y="67824"/>
                  <a:pt x="91065" y="67491"/>
                  <a:pt x="91199" y="66924"/>
                </a:cubicBezTo>
                <a:cubicBezTo>
                  <a:pt x="91399" y="65856"/>
                  <a:pt x="91366" y="65056"/>
                  <a:pt x="91199" y="63955"/>
                </a:cubicBezTo>
                <a:cubicBezTo>
                  <a:pt x="90765" y="61186"/>
                  <a:pt x="91099" y="58251"/>
                  <a:pt x="91065" y="55449"/>
                </a:cubicBezTo>
                <a:cubicBezTo>
                  <a:pt x="91065" y="51846"/>
                  <a:pt x="91065" y="48244"/>
                  <a:pt x="91065" y="44641"/>
                </a:cubicBezTo>
                <a:lnTo>
                  <a:pt x="91065" y="39237"/>
                </a:lnTo>
                <a:cubicBezTo>
                  <a:pt x="91065" y="37736"/>
                  <a:pt x="91366" y="36168"/>
                  <a:pt x="90332" y="35068"/>
                </a:cubicBezTo>
                <a:cubicBezTo>
                  <a:pt x="87396" y="34834"/>
                  <a:pt x="84427" y="34300"/>
                  <a:pt x="81559" y="33867"/>
                </a:cubicBezTo>
                <a:cubicBezTo>
                  <a:pt x="77623" y="33266"/>
                  <a:pt x="73820" y="32099"/>
                  <a:pt x="70117" y="30664"/>
                </a:cubicBezTo>
                <a:cubicBezTo>
                  <a:pt x="62912" y="27896"/>
                  <a:pt x="56307" y="24160"/>
                  <a:pt x="49636" y="20357"/>
                </a:cubicBezTo>
                <a:cubicBezTo>
                  <a:pt x="48135" y="19490"/>
                  <a:pt x="47067" y="17955"/>
                  <a:pt x="45666" y="16955"/>
                </a:cubicBezTo>
                <a:cubicBezTo>
                  <a:pt x="44132" y="15854"/>
                  <a:pt x="42664" y="14786"/>
                  <a:pt x="41263" y="13519"/>
                </a:cubicBezTo>
                <a:cubicBezTo>
                  <a:pt x="38561" y="11050"/>
                  <a:pt x="35959" y="8448"/>
                  <a:pt x="33424" y="5880"/>
                </a:cubicBezTo>
                <a:cubicBezTo>
                  <a:pt x="32290" y="4746"/>
                  <a:pt x="31456" y="3311"/>
                  <a:pt x="30489" y="2044"/>
                </a:cubicBezTo>
                <a:cubicBezTo>
                  <a:pt x="29763" y="1085"/>
                  <a:pt x="29011" y="0"/>
                  <a:pt x="277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dirty="0"/>
          </a:p>
        </p:txBody>
      </p:sp>
      <p:sp>
        <p:nvSpPr>
          <p:cNvPr id="378" name="Google Shape;378;p20"/>
          <p:cNvSpPr/>
          <p:nvPr/>
        </p:nvSpPr>
        <p:spPr>
          <a:xfrm>
            <a:off x="4650714" y="3585578"/>
            <a:ext cx="1175861" cy="877444"/>
          </a:xfrm>
          <a:custGeom>
            <a:avLst/>
            <a:gdLst/>
            <a:ahLst/>
            <a:cxnLst/>
            <a:rect l="l" t="t" r="r" b="b"/>
            <a:pathLst>
              <a:path w="91400" h="68204" extrusionOk="0">
                <a:moveTo>
                  <a:pt x="63674" y="0"/>
                </a:moveTo>
                <a:cubicBezTo>
                  <a:pt x="62397" y="0"/>
                  <a:pt x="61671" y="1085"/>
                  <a:pt x="60944" y="2044"/>
                </a:cubicBezTo>
                <a:cubicBezTo>
                  <a:pt x="59944" y="3311"/>
                  <a:pt x="59110" y="4746"/>
                  <a:pt x="57976" y="5880"/>
                </a:cubicBezTo>
                <a:cubicBezTo>
                  <a:pt x="55440" y="8448"/>
                  <a:pt x="52839" y="11050"/>
                  <a:pt x="50137" y="13519"/>
                </a:cubicBezTo>
                <a:cubicBezTo>
                  <a:pt x="48736" y="14786"/>
                  <a:pt x="47301" y="15854"/>
                  <a:pt x="45734" y="16955"/>
                </a:cubicBezTo>
                <a:cubicBezTo>
                  <a:pt x="44333" y="17955"/>
                  <a:pt x="43265" y="19490"/>
                  <a:pt x="41764" y="20357"/>
                </a:cubicBezTo>
                <a:cubicBezTo>
                  <a:pt x="35093" y="24160"/>
                  <a:pt x="28488" y="27896"/>
                  <a:pt x="21283" y="30664"/>
                </a:cubicBezTo>
                <a:cubicBezTo>
                  <a:pt x="17580" y="32099"/>
                  <a:pt x="13777" y="33266"/>
                  <a:pt x="9875" y="33867"/>
                </a:cubicBezTo>
                <a:cubicBezTo>
                  <a:pt x="6973" y="34300"/>
                  <a:pt x="4037" y="34834"/>
                  <a:pt x="1102" y="35068"/>
                </a:cubicBezTo>
                <a:cubicBezTo>
                  <a:pt x="34" y="36168"/>
                  <a:pt x="334" y="37736"/>
                  <a:pt x="334" y="39237"/>
                </a:cubicBezTo>
                <a:cubicBezTo>
                  <a:pt x="334" y="41038"/>
                  <a:pt x="334" y="42840"/>
                  <a:pt x="334" y="44641"/>
                </a:cubicBezTo>
                <a:cubicBezTo>
                  <a:pt x="334" y="48244"/>
                  <a:pt x="334" y="51846"/>
                  <a:pt x="334" y="55449"/>
                </a:cubicBezTo>
                <a:cubicBezTo>
                  <a:pt x="334" y="58251"/>
                  <a:pt x="635" y="61186"/>
                  <a:pt x="201" y="63955"/>
                </a:cubicBezTo>
                <a:cubicBezTo>
                  <a:pt x="68" y="65056"/>
                  <a:pt x="1" y="65856"/>
                  <a:pt x="234" y="66924"/>
                </a:cubicBezTo>
                <a:cubicBezTo>
                  <a:pt x="334" y="67491"/>
                  <a:pt x="334" y="67824"/>
                  <a:pt x="535" y="68024"/>
                </a:cubicBezTo>
                <a:cubicBezTo>
                  <a:pt x="635" y="67991"/>
                  <a:pt x="768" y="67958"/>
                  <a:pt x="902" y="67924"/>
                </a:cubicBezTo>
                <a:cubicBezTo>
                  <a:pt x="1076" y="67916"/>
                  <a:pt x="1251" y="67912"/>
                  <a:pt x="1425" y="67912"/>
                </a:cubicBezTo>
                <a:cubicBezTo>
                  <a:pt x="2936" y="67912"/>
                  <a:pt x="4461" y="68203"/>
                  <a:pt x="5974" y="68203"/>
                </a:cubicBezTo>
                <a:cubicBezTo>
                  <a:pt x="6297" y="68203"/>
                  <a:pt x="6618" y="68190"/>
                  <a:pt x="6939" y="68158"/>
                </a:cubicBezTo>
                <a:cubicBezTo>
                  <a:pt x="8740" y="67958"/>
                  <a:pt x="10542" y="67791"/>
                  <a:pt x="12343" y="67557"/>
                </a:cubicBezTo>
                <a:cubicBezTo>
                  <a:pt x="13310" y="67457"/>
                  <a:pt x="14144" y="67090"/>
                  <a:pt x="15078" y="66857"/>
                </a:cubicBezTo>
                <a:cubicBezTo>
                  <a:pt x="15946" y="66623"/>
                  <a:pt x="16913" y="66590"/>
                  <a:pt x="17847" y="66390"/>
                </a:cubicBezTo>
                <a:cubicBezTo>
                  <a:pt x="20049" y="65923"/>
                  <a:pt x="22150" y="65389"/>
                  <a:pt x="24318" y="64722"/>
                </a:cubicBezTo>
                <a:cubicBezTo>
                  <a:pt x="26253" y="64088"/>
                  <a:pt x="28188" y="63621"/>
                  <a:pt x="30089" y="62954"/>
                </a:cubicBezTo>
                <a:cubicBezTo>
                  <a:pt x="30956" y="62654"/>
                  <a:pt x="31690" y="62487"/>
                  <a:pt x="32524" y="62054"/>
                </a:cubicBezTo>
                <a:cubicBezTo>
                  <a:pt x="33058" y="61787"/>
                  <a:pt x="33625" y="61587"/>
                  <a:pt x="34225" y="61420"/>
                </a:cubicBezTo>
                <a:cubicBezTo>
                  <a:pt x="37528" y="60419"/>
                  <a:pt x="40697" y="58818"/>
                  <a:pt x="43799" y="57283"/>
                </a:cubicBezTo>
                <a:cubicBezTo>
                  <a:pt x="47235" y="55549"/>
                  <a:pt x="50670" y="53614"/>
                  <a:pt x="54006" y="51613"/>
                </a:cubicBezTo>
                <a:cubicBezTo>
                  <a:pt x="55507" y="50712"/>
                  <a:pt x="56975" y="49678"/>
                  <a:pt x="58443" y="48744"/>
                </a:cubicBezTo>
                <a:cubicBezTo>
                  <a:pt x="59910" y="47777"/>
                  <a:pt x="61511" y="46876"/>
                  <a:pt x="62779" y="45675"/>
                </a:cubicBezTo>
                <a:cubicBezTo>
                  <a:pt x="63880" y="44641"/>
                  <a:pt x="65081" y="43774"/>
                  <a:pt x="66181" y="42740"/>
                </a:cubicBezTo>
                <a:cubicBezTo>
                  <a:pt x="67449" y="41572"/>
                  <a:pt x="68817" y="40605"/>
                  <a:pt x="70118" y="39471"/>
                </a:cubicBezTo>
                <a:cubicBezTo>
                  <a:pt x="72953" y="37036"/>
                  <a:pt x="76089" y="34834"/>
                  <a:pt x="78724" y="32165"/>
                </a:cubicBezTo>
                <a:cubicBezTo>
                  <a:pt x="81726" y="29163"/>
                  <a:pt x="84661" y="26094"/>
                  <a:pt x="87230" y="22692"/>
                </a:cubicBezTo>
                <a:cubicBezTo>
                  <a:pt x="88331" y="21224"/>
                  <a:pt x="89398" y="19790"/>
                  <a:pt x="90299" y="18222"/>
                </a:cubicBezTo>
                <a:cubicBezTo>
                  <a:pt x="90666" y="17622"/>
                  <a:pt x="90999" y="16854"/>
                  <a:pt x="91400" y="16187"/>
                </a:cubicBezTo>
                <a:cubicBezTo>
                  <a:pt x="91366" y="16054"/>
                  <a:pt x="91299" y="15920"/>
                  <a:pt x="91199" y="15787"/>
                </a:cubicBezTo>
                <a:cubicBezTo>
                  <a:pt x="90732" y="15020"/>
                  <a:pt x="88998" y="13919"/>
                  <a:pt x="88264" y="13485"/>
                </a:cubicBezTo>
                <a:cubicBezTo>
                  <a:pt x="87397" y="12952"/>
                  <a:pt x="86463" y="12418"/>
                  <a:pt x="85562" y="11984"/>
                </a:cubicBezTo>
                <a:cubicBezTo>
                  <a:pt x="83928" y="11150"/>
                  <a:pt x="82560" y="10050"/>
                  <a:pt x="80859" y="9349"/>
                </a:cubicBezTo>
                <a:cubicBezTo>
                  <a:pt x="78891" y="8549"/>
                  <a:pt x="77123" y="7548"/>
                  <a:pt x="75221" y="6614"/>
                </a:cubicBezTo>
                <a:cubicBezTo>
                  <a:pt x="72419" y="5246"/>
                  <a:pt x="69450" y="3845"/>
                  <a:pt x="66949" y="1877"/>
                </a:cubicBezTo>
                <a:cubicBezTo>
                  <a:pt x="66248" y="1343"/>
                  <a:pt x="65147" y="276"/>
                  <a:pt x="64280" y="76"/>
                </a:cubicBezTo>
                <a:cubicBezTo>
                  <a:pt x="64065" y="24"/>
                  <a:pt x="63863" y="0"/>
                  <a:pt x="636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dirty="0"/>
          </a:p>
        </p:txBody>
      </p:sp>
      <p:sp>
        <p:nvSpPr>
          <p:cNvPr id="379" name="Google Shape;379;p20"/>
          <p:cNvSpPr/>
          <p:nvPr/>
        </p:nvSpPr>
        <p:spPr>
          <a:xfrm>
            <a:off x="5526211" y="2313623"/>
            <a:ext cx="541591" cy="1345563"/>
          </a:xfrm>
          <a:custGeom>
            <a:avLst/>
            <a:gdLst/>
            <a:ahLst/>
            <a:cxnLst/>
            <a:rect l="l" t="t" r="r" b="b"/>
            <a:pathLst>
              <a:path w="42098" h="104591" extrusionOk="0">
                <a:moveTo>
                  <a:pt x="31273" y="0"/>
                </a:moveTo>
                <a:cubicBezTo>
                  <a:pt x="30356" y="0"/>
                  <a:pt x="28574" y="876"/>
                  <a:pt x="27820" y="1269"/>
                </a:cubicBezTo>
                <a:cubicBezTo>
                  <a:pt x="26920" y="1736"/>
                  <a:pt x="25986" y="2236"/>
                  <a:pt x="25118" y="2770"/>
                </a:cubicBezTo>
                <a:cubicBezTo>
                  <a:pt x="23551" y="3704"/>
                  <a:pt x="21883" y="4304"/>
                  <a:pt x="20382" y="5372"/>
                </a:cubicBezTo>
                <a:cubicBezTo>
                  <a:pt x="18681" y="6606"/>
                  <a:pt x="16913" y="7607"/>
                  <a:pt x="15111" y="8708"/>
                </a:cubicBezTo>
                <a:cubicBezTo>
                  <a:pt x="12443" y="10342"/>
                  <a:pt x="9707" y="12110"/>
                  <a:pt x="6705" y="13211"/>
                </a:cubicBezTo>
                <a:cubicBezTo>
                  <a:pt x="5871" y="13511"/>
                  <a:pt x="4370" y="13911"/>
                  <a:pt x="3736" y="14545"/>
                </a:cubicBezTo>
                <a:cubicBezTo>
                  <a:pt x="2536" y="15746"/>
                  <a:pt x="3169" y="17114"/>
                  <a:pt x="3636" y="18414"/>
                </a:cubicBezTo>
                <a:cubicBezTo>
                  <a:pt x="4203" y="19916"/>
                  <a:pt x="4971" y="21383"/>
                  <a:pt x="5338" y="22951"/>
                </a:cubicBezTo>
                <a:cubicBezTo>
                  <a:pt x="6172" y="26454"/>
                  <a:pt x="7005" y="30056"/>
                  <a:pt x="7673" y="33625"/>
                </a:cubicBezTo>
                <a:cubicBezTo>
                  <a:pt x="8040" y="35493"/>
                  <a:pt x="8173" y="37295"/>
                  <a:pt x="8273" y="39196"/>
                </a:cubicBezTo>
                <a:cubicBezTo>
                  <a:pt x="8373" y="40931"/>
                  <a:pt x="9107" y="42632"/>
                  <a:pt x="9040" y="44366"/>
                </a:cubicBezTo>
                <a:cubicBezTo>
                  <a:pt x="8740" y="52039"/>
                  <a:pt x="8440" y="59644"/>
                  <a:pt x="6972" y="67183"/>
                </a:cubicBezTo>
                <a:cubicBezTo>
                  <a:pt x="6205" y="71086"/>
                  <a:pt x="5204" y="74955"/>
                  <a:pt x="3636" y="78591"/>
                </a:cubicBezTo>
                <a:cubicBezTo>
                  <a:pt x="2469" y="81293"/>
                  <a:pt x="1368" y="84061"/>
                  <a:pt x="0" y="86663"/>
                </a:cubicBezTo>
                <a:cubicBezTo>
                  <a:pt x="401" y="88164"/>
                  <a:pt x="1868" y="88731"/>
                  <a:pt x="3169" y="89532"/>
                </a:cubicBezTo>
                <a:cubicBezTo>
                  <a:pt x="4704" y="90466"/>
                  <a:pt x="6205" y="91433"/>
                  <a:pt x="7739" y="92401"/>
                </a:cubicBezTo>
                <a:cubicBezTo>
                  <a:pt x="10808" y="94302"/>
                  <a:pt x="13844" y="96204"/>
                  <a:pt x="16879" y="98105"/>
                </a:cubicBezTo>
                <a:cubicBezTo>
                  <a:pt x="19281" y="99606"/>
                  <a:pt x="21916" y="100874"/>
                  <a:pt x="24051" y="102708"/>
                </a:cubicBezTo>
                <a:cubicBezTo>
                  <a:pt x="24885" y="103409"/>
                  <a:pt x="25552" y="103876"/>
                  <a:pt x="26586" y="104243"/>
                </a:cubicBezTo>
                <a:cubicBezTo>
                  <a:pt x="27039" y="104441"/>
                  <a:pt x="27300" y="104591"/>
                  <a:pt x="27552" y="104591"/>
                </a:cubicBezTo>
                <a:cubicBezTo>
                  <a:pt x="27597" y="104591"/>
                  <a:pt x="27642" y="104586"/>
                  <a:pt x="27687" y="104576"/>
                </a:cubicBezTo>
                <a:cubicBezTo>
                  <a:pt x="27687" y="104476"/>
                  <a:pt x="27720" y="104343"/>
                  <a:pt x="27787" y="104243"/>
                </a:cubicBezTo>
                <a:cubicBezTo>
                  <a:pt x="28788" y="102441"/>
                  <a:pt x="30289" y="101040"/>
                  <a:pt x="31189" y="99206"/>
                </a:cubicBezTo>
                <a:cubicBezTo>
                  <a:pt x="31957" y="97605"/>
                  <a:pt x="32791" y="95970"/>
                  <a:pt x="33558" y="94336"/>
                </a:cubicBezTo>
                <a:cubicBezTo>
                  <a:pt x="33958" y="93435"/>
                  <a:pt x="34092" y="92534"/>
                  <a:pt x="34358" y="91634"/>
                </a:cubicBezTo>
                <a:cubicBezTo>
                  <a:pt x="34659" y="90766"/>
                  <a:pt x="35126" y="89899"/>
                  <a:pt x="35459" y="89032"/>
                </a:cubicBezTo>
                <a:cubicBezTo>
                  <a:pt x="36226" y="86897"/>
                  <a:pt x="36894" y="84829"/>
                  <a:pt x="37461" y="82660"/>
                </a:cubicBezTo>
                <a:cubicBezTo>
                  <a:pt x="37961" y="80692"/>
                  <a:pt x="38595" y="78791"/>
                  <a:pt x="39028" y="76823"/>
                </a:cubicBezTo>
                <a:cubicBezTo>
                  <a:pt x="39229" y="75922"/>
                  <a:pt x="39462" y="75222"/>
                  <a:pt x="39529" y="74288"/>
                </a:cubicBezTo>
                <a:cubicBezTo>
                  <a:pt x="39595" y="73687"/>
                  <a:pt x="39729" y="73087"/>
                  <a:pt x="39896" y="72487"/>
                </a:cubicBezTo>
                <a:cubicBezTo>
                  <a:pt x="40796" y="69184"/>
                  <a:pt x="41097" y="65648"/>
                  <a:pt x="41463" y="62179"/>
                </a:cubicBezTo>
                <a:cubicBezTo>
                  <a:pt x="41830" y="58343"/>
                  <a:pt x="41997" y="54407"/>
                  <a:pt x="42064" y="50537"/>
                </a:cubicBezTo>
                <a:cubicBezTo>
                  <a:pt x="42097" y="48770"/>
                  <a:pt x="41964" y="47002"/>
                  <a:pt x="41964" y="45234"/>
                </a:cubicBezTo>
                <a:cubicBezTo>
                  <a:pt x="41930" y="43499"/>
                  <a:pt x="41997" y="41631"/>
                  <a:pt x="41664" y="39930"/>
                </a:cubicBezTo>
                <a:cubicBezTo>
                  <a:pt x="41363" y="38462"/>
                  <a:pt x="41263" y="36994"/>
                  <a:pt x="40963" y="35493"/>
                </a:cubicBezTo>
                <a:cubicBezTo>
                  <a:pt x="40663" y="33826"/>
                  <a:pt x="40563" y="32124"/>
                  <a:pt x="40296" y="30423"/>
                </a:cubicBezTo>
                <a:cubicBezTo>
                  <a:pt x="39696" y="26720"/>
                  <a:pt x="39495" y="22918"/>
                  <a:pt x="38628" y="19248"/>
                </a:cubicBezTo>
                <a:cubicBezTo>
                  <a:pt x="37661" y="15112"/>
                  <a:pt x="36627" y="11009"/>
                  <a:pt x="35092" y="7040"/>
                </a:cubicBezTo>
                <a:cubicBezTo>
                  <a:pt x="34425" y="5338"/>
                  <a:pt x="33758" y="3671"/>
                  <a:pt x="32924" y="2069"/>
                </a:cubicBezTo>
                <a:cubicBezTo>
                  <a:pt x="32590" y="1436"/>
                  <a:pt x="32123" y="735"/>
                  <a:pt x="31790" y="68"/>
                </a:cubicBezTo>
                <a:cubicBezTo>
                  <a:pt x="31656" y="1"/>
                  <a:pt x="31490" y="1"/>
                  <a:pt x="31323" y="1"/>
                </a:cubicBezTo>
                <a:cubicBezTo>
                  <a:pt x="31307" y="1"/>
                  <a:pt x="31290" y="0"/>
                  <a:pt x="3127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dirty="0"/>
          </a:p>
        </p:txBody>
      </p:sp>
      <p:sp>
        <p:nvSpPr>
          <p:cNvPr id="380" name="Google Shape;380;p20"/>
          <p:cNvSpPr/>
          <p:nvPr/>
        </p:nvSpPr>
        <p:spPr>
          <a:xfrm>
            <a:off x="4650714" y="1508607"/>
            <a:ext cx="1175861" cy="877612"/>
          </a:xfrm>
          <a:custGeom>
            <a:avLst/>
            <a:gdLst/>
            <a:ahLst/>
            <a:cxnLst/>
            <a:rect l="l" t="t" r="r" b="b"/>
            <a:pathLst>
              <a:path w="91400" h="68217" extrusionOk="0">
                <a:moveTo>
                  <a:pt x="5842" y="0"/>
                </a:moveTo>
                <a:cubicBezTo>
                  <a:pt x="4381" y="0"/>
                  <a:pt x="2916" y="273"/>
                  <a:pt x="1434" y="273"/>
                </a:cubicBezTo>
                <a:cubicBezTo>
                  <a:pt x="1257" y="273"/>
                  <a:pt x="1079" y="269"/>
                  <a:pt x="902" y="260"/>
                </a:cubicBezTo>
                <a:cubicBezTo>
                  <a:pt x="768" y="260"/>
                  <a:pt x="635" y="227"/>
                  <a:pt x="535" y="160"/>
                </a:cubicBezTo>
                <a:cubicBezTo>
                  <a:pt x="334" y="393"/>
                  <a:pt x="334" y="727"/>
                  <a:pt x="234" y="1294"/>
                </a:cubicBezTo>
                <a:cubicBezTo>
                  <a:pt x="1" y="2362"/>
                  <a:pt x="68" y="3162"/>
                  <a:pt x="234" y="4230"/>
                </a:cubicBezTo>
                <a:cubicBezTo>
                  <a:pt x="635" y="7032"/>
                  <a:pt x="334" y="9967"/>
                  <a:pt x="334" y="12769"/>
                </a:cubicBezTo>
                <a:cubicBezTo>
                  <a:pt x="334" y="16372"/>
                  <a:pt x="334" y="19941"/>
                  <a:pt x="334" y="23543"/>
                </a:cubicBezTo>
                <a:cubicBezTo>
                  <a:pt x="334" y="25345"/>
                  <a:pt x="334" y="27146"/>
                  <a:pt x="334" y="28947"/>
                </a:cubicBezTo>
                <a:cubicBezTo>
                  <a:pt x="334" y="30482"/>
                  <a:pt x="34" y="32016"/>
                  <a:pt x="1102" y="33150"/>
                </a:cubicBezTo>
                <a:cubicBezTo>
                  <a:pt x="4037" y="33384"/>
                  <a:pt x="6973" y="33884"/>
                  <a:pt x="9875" y="34318"/>
                </a:cubicBezTo>
                <a:cubicBezTo>
                  <a:pt x="13777" y="34918"/>
                  <a:pt x="17580" y="36119"/>
                  <a:pt x="21283" y="37520"/>
                </a:cubicBezTo>
                <a:cubicBezTo>
                  <a:pt x="28488" y="40289"/>
                  <a:pt x="35093" y="44058"/>
                  <a:pt x="41764" y="47827"/>
                </a:cubicBezTo>
                <a:cubicBezTo>
                  <a:pt x="43298" y="48695"/>
                  <a:pt x="44333" y="50229"/>
                  <a:pt x="45767" y="51263"/>
                </a:cubicBezTo>
                <a:cubicBezTo>
                  <a:pt x="47301" y="52331"/>
                  <a:pt x="48736" y="53398"/>
                  <a:pt x="50137" y="54699"/>
                </a:cubicBezTo>
                <a:cubicBezTo>
                  <a:pt x="52839" y="57167"/>
                  <a:pt x="55440" y="59769"/>
                  <a:pt x="57976" y="62304"/>
                </a:cubicBezTo>
                <a:cubicBezTo>
                  <a:pt x="59110" y="63472"/>
                  <a:pt x="59977" y="64906"/>
                  <a:pt x="60944" y="66174"/>
                </a:cubicBezTo>
                <a:cubicBezTo>
                  <a:pt x="61673" y="67106"/>
                  <a:pt x="62401" y="68216"/>
                  <a:pt x="63684" y="68216"/>
                </a:cubicBezTo>
                <a:cubicBezTo>
                  <a:pt x="63871" y="68216"/>
                  <a:pt x="64069" y="68193"/>
                  <a:pt x="64280" y="68142"/>
                </a:cubicBezTo>
                <a:cubicBezTo>
                  <a:pt x="65147" y="67942"/>
                  <a:pt x="66282" y="66841"/>
                  <a:pt x="66949" y="66307"/>
                </a:cubicBezTo>
                <a:cubicBezTo>
                  <a:pt x="69484" y="64373"/>
                  <a:pt x="72419" y="62972"/>
                  <a:pt x="75255" y="61571"/>
                </a:cubicBezTo>
                <a:cubicBezTo>
                  <a:pt x="77123" y="60637"/>
                  <a:pt x="78891" y="59669"/>
                  <a:pt x="80859" y="58869"/>
                </a:cubicBezTo>
                <a:cubicBezTo>
                  <a:pt x="82560" y="58168"/>
                  <a:pt x="83928" y="57034"/>
                  <a:pt x="85562" y="56233"/>
                </a:cubicBezTo>
                <a:cubicBezTo>
                  <a:pt x="86463" y="55766"/>
                  <a:pt x="87397" y="55266"/>
                  <a:pt x="88264" y="54732"/>
                </a:cubicBezTo>
                <a:cubicBezTo>
                  <a:pt x="88998" y="54265"/>
                  <a:pt x="90732" y="53198"/>
                  <a:pt x="91199" y="52431"/>
                </a:cubicBezTo>
                <a:cubicBezTo>
                  <a:pt x="91299" y="52297"/>
                  <a:pt x="91366" y="52164"/>
                  <a:pt x="91400" y="51997"/>
                </a:cubicBezTo>
                <a:cubicBezTo>
                  <a:pt x="90999" y="51363"/>
                  <a:pt x="90666" y="50563"/>
                  <a:pt x="90299" y="49962"/>
                </a:cubicBezTo>
                <a:cubicBezTo>
                  <a:pt x="89398" y="48394"/>
                  <a:pt x="88331" y="46960"/>
                  <a:pt x="87230" y="45492"/>
                </a:cubicBezTo>
                <a:cubicBezTo>
                  <a:pt x="84661" y="42090"/>
                  <a:pt x="81726" y="39054"/>
                  <a:pt x="78724" y="36052"/>
                </a:cubicBezTo>
                <a:cubicBezTo>
                  <a:pt x="76089" y="33384"/>
                  <a:pt x="72953" y="31182"/>
                  <a:pt x="70118" y="28714"/>
                </a:cubicBezTo>
                <a:cubicBezTo>
                  <a:pt x="68850" y="27613"/>
                  <a:pt x="67449" y="26612"/>
                  <a:pt x="66181" y="25445"/>
                </a:cubicBezTo>
                <a:cubicBezTo>
                  <a:pt x="65081" y="24411"/>
                  <a:pt x="63880" y="23543"/>
                  <a:pt x="62779" y="22509"/>
                </a:cubicBezTo>
                <a:cubicBezTo>
                  <a:pt x="61511" y="21342"/>
                  <a:pt x="59910" y="20408"/>
                  <a:pt x="58443" y="19474"/>
                </a:cubicBezTo>
                <a:cubicBezTo>
                  <a:pt x="56975" y="18506"/>
                  <a:pt x="55507" y="17472"/>
                  <a:pt x="54006" y="16572"/>
                </a:cubicBezTo>
                <a:cubicBezTo>
                  <a:pt x="50704" y="14570"/>
                  <a:pt x="47268" y="12636"/>
                  <a:pt x="43799" y="10934"/>
                </a:cubicBezTo>
                <a:cubicBezTo>
                  <a:pt x="40697" y="9400"/>
                  <a:pt x="37528" y="7765"/>
                  <a:pt x="34225" y="6798"/>
                </a:cubicBezTo>
                <a:cubicBezTo>
                  <a:pt x="33658" y="6598"/>
                  <a:pt x="33058" y="6431"/>
                  <a:pt x="32524" y="6131"/>
                </a:cubicBezTo>
                <a:cubicBezTo>
                  <a:pt x="31690" y="5697"/>
                  <a:pt x="30956" y="5530"/>
                  <a:pt x="30089" y="5230"/>
                </a:cubicBezTo>
                <a:cubicBezTo>
                  <a:pt x="28188" y="4563"/>
                  <a:pt x="26253" y="4096"/>
                  <a:pt x="24318" y="3496"/>
                </a:cubicBezTo>
                <a:cubicBezTo>
                  <a:pt x="22150" y="2795"/>
                  <a:pt x="20049" y="2261"/>
                  <a:pt x="17847" y="1794"/>
                </a:cubicBezTo>
                <a:cubicBezTo>
                  <a:pt x="16946" y="1628"/>
                  <a:pt x="15946" y="1594"/>
                  <a:pt x="15078" y="1361"/>
                </a:cubicBezTo>
                <a:cubicBezTo>
                  <a:pt x="14144" y="1127"/>
                  <a:pt x="13310" y="760"/>
                  <a:pt x="12343" y="627"/>
                </a:cubicBezTo>
                <a:cubicBezTo>
                  <a:pt x="10542" y="427"/>
                  <a:pt x="8740" y="260"/>
                  <a:pt x="6939" y="60"/>
                </a:cubicBezTo>
                <a:cubicBezTo>
                  <a:pt x="6574" y="17"/>
                  <a:pt x="6208" y="0"/>
                  <a:pt x="58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dirty="0"/>
          </a:p>
        </p:txBody>
      </p:sp>
      <p:sp>
        <p:nvSpPr>
          <p:cNvPr id="381" name="Google Shape;381;p20"/>
          <p:cNvSpPr/>
          <p:nvPr/>
        </p:nvSpPr>
        <p:spPr>
          <a:xfrm>
            <a:off x="5501316" y="2296190"/>
            <a:ext cx="585795" cy="1385612"/>
          </a:xfrm>
          <a:custGeom>
            <a:avLst/>
            <a:gdLst/>
            <a:ahLst/>
            <a:cxnLst/>
            <a:rect l="l" t="t" r="r" b="b"/>
            <a:pathLst>
              <a:path w="45534" h="107704" extrusionOk="0">
                <a:moveTo>
                  <a:pt x="33208" y="1355"/>
                </a:moveTo>
                <a:cubicBezTo>
                  <a:pt x="33225" y="1355"/>
                  <a:pt x="33242" y="1356"/>
                  <a:pt x="33258" y="1356"/>
                </a:cubicBezTo>
                <a:cubicBezTo>
                  <a:pt x="33425" y="1356"/>
                  <a:pt x="33558" y="1356"/>
                  <a:pt x="33725" y="1423"/>
                </a:cubicBezTo>
                <a:cubicBezTo>
                  <a:pt x="34058" y="2124"/>
                  <a:pt x="34525" y="2791"/>
                  <a:pt x="34859" y="3424"/>
                </a:cubicBezTo>
                <a:cubicBezTo>
                  <a:pt x="35693" y="5026"/>
                  <a:pt x="36360" y="6693"/>
                  <a:pt x="37027" y="8395"/>
                </a:cubicBezTo>
                <a:cubicBezTo>
                  <a:pt x="38562" y="12364"/>
                  <a:pt x="39596" y="16467"/>
                  <a:pt x="40563" y="20603"/>
                </a:cubicBezTo>
                <a:cubicBezTo>
                  <a:pt x="41430" y="24273"/>
                  <a:pt x="41631" y="28075"/>
                  <a:pt x="42231" y="31778"/>
                </a:cubicBezTo>
                <a:cubicBezTo>
                  <a:pt x="42464" y="33479"/>
                  <a:pt x="42565" y="35181"/>
                  <a:pt x="42898" y="36848"/>
                </a:cubicBezTo>
                <a:cubicBezTo>
                  <a:pt x="43198" y="38349"/>
                  <a:pt x="43298" y="39817"/>
                  <a:pt x="43599" y="41285"/>
                </a:cubicBezTo>
                <a:cubicBezTo>
                  <a:pt x="43932" y="42986"/>
                  <a:pt x="43865" y="44854"/>
                  <a:pt x="43899" y="46589"/>
                </a:cubicBezTo>
                <a:cubicBezTo>
                  <a:pt x="43899" y="48357"/>
                  <a:pt x="44032" y="50125"/>
                  <a:pt x="43999" y="51892"/>
                </a:cubicBezTo>
                <a:cubicBezTo>
                  <a:pt x="43932" y="55762"/>
                  <a:pt x="43765" y="59698"/>
                  <a:pt x="43398" y="63534"/>
                </a:cubicBezTo>
                <a:cubicBezTo>
                  <a:pt x="43032" y="67003"/>
                  <a:pt x="42731" y="70539"/>
                  <a:pt x="41831" y="73842"/>
                </a:cubicBezTo>
                <a:cubicBezTo>
                  <a:pt x="41664" y="74442"/>
                  <a:pt x="41530" y="75042"/>
                  <a:pt x="41464" y="75643"/>
                </a:cubicBezTo>
                <a:cubicBezTo>
                  <a:pt x="41397" y="76577"/>
                  <a:pt x="41164" y="77277"/>
                  <a:pt x="40963" y="78178"/>
                </a:cubicBezTo>
                <a:cubicBezTo>
                  <a:pt x="40530" y="80146"/>
                  <a:pt x="39896" y="82047"/>
                  <a:pt x="39396" y="84015"/>
                </a:cubicBezTo>
                <a:cubicBezTo>
                  <a:pt x="38829" y="86184"/>
                  <a:pt x="38161" y="88252"/>
                  <a:pt x="37394" y="90387"/>
                </a:cubicBezTo>
                <a:cubicBezTo>
                  <a:pt x="37061" y="91254"/>
                  <a:pt x="36594" y="92121"/>
                  <a:pt x="36293" y="92989"/>
                </a:cubicBezTo>
                <a:cubicBezTo>
                  <a:pt x="36027" y="93889"/>
                  <a:pt x="35893" y="94790"/>
                  <a:pt x="35493" y="95691"/>
                </a:cubicBezTo>
                <a:cubicBezTo>
                  <a:pt x="34692" y="97325"/>
                  <a:pt x="33892" y="98960"/>
                  <a:pt x="33091" y="100561"/>
                </a:cubicBezTo>
                <a:cubicBezTo>
                  <a:pt x="32224" y="102395"/>
                  <a:pt x="30723" y="103796"/>
                  <a:pt x="29722" y="105598"/>
                </a:cubicBezTo>
                <a:cubicBezTo>
                  <a:pt x="29655" y="105698"/>
                  <a:pt x="29622" y="105831"/>
                  <a:pt x="29622" y="105931"/>
                </a:cubicBezTo>
                <a:cubicBezTo>
                  <a:pt x="29577" y="105941"/>
                  <a:pt x="29532" y="105946"/>
                  <a:pt x="29487" y="105946"/>
                </a:cubicBezTo>
                <a:cubicBezTo>
                  <a:pt x="29235" y="105946"/>
                  <a:pt x="28974" y="105796"/>
                  <a:pt x="28521" y="105598"/>
                </a:cubicBezTo>
                <a:cubicBezTo>
                  <a:pt x="27487" y="105231"/>
                  <a:pt x="26820" y="104764"/>
                  <a:pt x="25986" y="104063"/>
                </a:cubicBezTo>
                <a:cubicBezTo>
                  <a:pt x="23851" y="102229"/>
                  <a:pt x="21216" y="100961"/>
                  <a:pt x="18814" y="99460"/>
                </a:cubicBezTo>
                <a:cubicBezTo>
                  <a:pt x="15779" y="97559"/>
                  <a:pt x="12710" y="95657"/>
                  <a:pt x="9674" y="93756"/>
                </a:cubicBezTo>
                <a:cubicBezTo>
                  <a:pt x="8140" y="92788"/>
                  <a:pt x="6605" y="91821"/>
                  <a:pt x="5104" y="90887"/>
                </a:cubicBezTo>
                <a:cubicBezTo>
                  <a:pt x="3803" y="90086"/>
                  <a:pt x="2336" y="89519"/>
                  <a:pt x="1935" y="88018"/>
                </a:cubicBezTo>
                <a:cubicBezTo>
                  <a:pt x="3303" y="85416"/>
                  <a:pt x="4404" y="82648"/>
                  <a:pt x="5571" y="79946"/>
                </a:cubicBezTo>
                <a:cubicBezTo>
                  <a:pt x="7139" y="76310"/>
                  <a:pt x="8140" y="72441"/>
                  <a:pt x="8907" y="68538"/>
                </a:cubicBezTo>
                <a:cubicBezTo>
                  <a:pt x="10375" y="60999"/>
                  <a:pt x="10675" y="53394"/>
                  <a:pt x="10975" y="45721"/>
                </a:cubicBezTo>
                <a:cubicBezTo>
                  <a:pt x="11042" y="43987"/>
                  <a:pt x="10308" y="42286"/>
                  <a:pt x="10208" y="40551"/>
                </a:cubicBezTo>
                <a:cubicBezTo>
                  <a:pt x="10075" y="38650"/>
                  <a:pt x="9941" y="36848"/>
                  <a:pt x="9608" y="34980"/>
                </a:cubicBezTo>
                <a:cubicBezTo>
                  <a:pt x="8940" y="31411"/>
                  <a:pt x="8107" y="27809"/>
                  <a:pt x="7273" y="24306"/>
                </a:cubicBezTo>
                <a:cubicBezTo>
                  <a:pt x="6906" y="22772"/>
                  <a:pt x="6138" y="21271"/>
                  <a:pt x="5571" y="19769"/>
                </a:cubicBezTo>
                <a:cubicBezTo>
                  <a:pt x="5104" y="18469"/>
                  <a:pt x="4471" y="17101"/>
                  <a:pt x="5671" y="15900"/>
                </a:cubicBezTo>
                <a:cubicBezTo>
                  <a:pt x="6305" y="15266"/>
                  <a:pt x="7806" y="14866"/>
                  <a:pt x="8640" y="14566"/>
                </a:cubicBezTo>
                <a:cubicBezTo>
                  <a:pt x="11642" y="13465"/>
                  <a:pt x="14378" y="11697"/>
                  <a:pt x="17046" y="10063"/>
                </a:cubicBezTo>
                <a:cubicBezTo>
                  <a:pt x="18814" y="8962"/>
                  <a:pt x="20616" y="7961"/>
                  <a:pt x="22317" y="6727"/>
                </a:cubicBezTo>
                <a:cubicBezTo>
                  <a:pt x="23818" y="5659"/>
                  <a:pt x="25486" y="5059"/>
                  <a:pt x="27053" y="4125"/>
                </a:cubicBezTo>
                <a:cubicBezTo>
                  <a:pt x="27921" y="3591"/>
                  <a:pt x="28821" y="3091"/>
                  <a:pt x="29755" y="2624"/>
                </a:cubicBezTo>
                <a:cubicBezTo>
                  <a:pt x="30509" y="2231"/>
                  <a:pt x="32291" y="1355"/>
                  <a:pt x="33208" y="1355"/>
                </a:cubicBezTo>
                <a:close/>
                <a:moveTo>
                  <a:pt x="33492" y="0"/>
                </a:moveTo>
                <a:cubicBezTo>
                  <a:pt x="32310" y="0"/>
                  <a:pt x="30725" y="731"/>
                  <a:pt x="29722" y="1156"/>
                </a:cubicBezTo>
                <a:cubicBezTo>
                  <a:pt x="28054" y="1823"/>
                  <a:pt x="26386" y="2724"/>
                  <a:pt x="24785" y="3525"/>
                </a:cubicBezTo>
                <a:cubicBezTo>
                  <a:pt x="21216" y="5292"/>
                  <a:pt x="18147" y="8028"/>
                  <a:pt x="14578" y="9829"/>
                </a:cubicBezTo>
                <a:cubicBezTo>
                  <a:pt x="13143" y="10563"/>
                  <a:pt x="11676" y="11363"/>
                  <a:pt x="10241" y="12164"/>
                </a:cubicBezTo>
                <a:cubicBezTo>
                  <a:pt x="8540" y="13065"/>
                  <a:pt x="6572" y="13465"/>
                  <a:pt x="4904" y="14466"/>
                </a:cubicBezTo>
                <a:cubicBezTo>
                  <a:pt x="1769" y="16334"/>
                  <a:pt x="3837" y="20036"/>
                  <a:pt x="4904" y="22571"/>
                </a:cubicBezTo>
                <a:cubicBezTo>
                  <a:pt x="5571" y="24239"/>
                  <a:pt x="5938" y="26007"/>
                  <a:pt x="6439" y="27709"/>
                </a:cubicBezTo>
                <a:cubicBezTo>
                  <a:pt x="7106" y="29943"/>
                  <a:pt x="7473" y="32312"/>
                  <a:pt x="7873" y="34580"/>
                </a:cubicBezTo>
                <a:cubicBezTo>
                  <a:pt x="8307" y="36782"/>
                  <a:pt x="8440" y="38917"/>
                  <a:pt x="8640" y="41118"/>
                </a:cubicBezTo>
                <a:cubicBezTo>
                  <a:pt x="8707" y="42052"/>
                  <a:pt x="8940" y="42953"/>
                  <a:pt x="9141" y="43853"/>
                </a:cubicBezTo>
                <a:cubicBezTo>
                  <a:pt x="9341" y="45054"/>
                  <a:pt x="9174" y="46055"/>
                  <a:pt x="9141" y="47189"/>
                </a:cubicBezTo>
                <a:cubicBezTo>
                  <a:pt x="9041" y="49291"/>
                  <a:pt x="9207" y="51425"/>
                  <a:pt x="9107" y="53527"/>
                </a:cubicBezTo>
                <a:cubicBezTo>
                  <a:pt x="9007" y="55895"/>
                  <a:pt x="8574" y="58197"/>
                  <a:pt x="8473" y="60599"/>
                </a:cubicBezTo>
                <a:cubicBezTo>
                  <a:pt x="8373" y="63167"/>
                  <a:pt x="7806" y="65969"/>
                  <a:pt x="7273" y="68471"/>
                </a:cubicBezTo>
                <a:cubicBezTo>
                  <a:pt x="6806" y="70773"/>
                  <a:pt x="6339" y="73308"/>
                  <a:pt x="5538" y="75543"/>
                </a:cubicBezTo>
                <a:cubicBezTo>
                  <a:pt x="4070" y="79679"/>
                  <a:pt x="2269" y="83949"/>
                  <a:pt x="168" y="87818"/>
                </a:cubicBezTo>
                <a:cubicBezTo>
                  <a:pt x="1" y="88118"/>
                  <a:pt x="34" y="88419"/>
                  <a:pt x="168" y="88652"/>
                </a:cubicBezTo>
                <a:cubicBezTo>
                  <a:pt x="201" y="88852"/>
                  <a:pt x="268" y="89052"/>
                  <a:pt x="368" y="89286"/>
                </a:cubicBezTo>
                <a:cubicBezTo>
                  <a:pt x="968" y="90787"/>
                  <a:pt x="2936" y="91487"/>
                  <a:pt x="4237" y="92288"/>
                </a:cubicBezTo>
                <a:cubicBezTo>
                  <a:pt x="8574" y="95023"/>
                  <a:pt x="12943" y="97759"/>
                  <a:pt x="17347" y="100461"/>
                </a:cubicBezTo>
                <a:cubicBezTo>
                  <a:pt x="19181" y="101628"/>
                  <a:pt x="21083" y="102729"/>
                  <a:pt x="22951" y="103830"/>
                </a:cubicBezTo>
                <a:cubicBezTo>
                  <a:pt x="24819" y="104930"/>
                  <a:pt x="26186" y="106298"/>
                  <a:pt x="28188" y="107232"/>
                </a:cubicBezTo>
                <a:cubicBezTo>
                  <a:pt x="28754" y="107488"/>
                  <a:pt x="29221" y="107704"/>
                  <a:pt x="29686" y="107704"/>
                </a:cubicBezTo>
                <a:cubicBezTo>
                  <a:pt x="30070" y="107704"/>
                  <a:pt x="30452" y="107557"/>
                  <a:pt x="30890" y="107165"/>
                </a:cubicBezTo>
                <a:cubicBezTo>
                  <a:pt x="31490" y="106632"/>
                  <a:pt x="32057" y="105631"/>
                  <a:pt x="32257" y="104764"/>
                </a:cubicBezTo>
                <a:cubicBezTo>
                  <a:pt x="32824" y="104030"/>
                  <a:pt x="33391" y="103296"/>
                  <a:pt x="33892" y="102529"/>
                </a:cubicBezTo>
                <a:cubicBezTo>
                  <a:pt x="34859" y="101094"/>
                  <a:pt x="35493" y="99460"/>
                  <a:pt x="36193" y="97892"/>
                </a:cubicBezTo>
                <a:cubicBezTo>
                  <a:pt x="37594" y="94790"/>
                  <a:pt x="38762" y="91754"/>
                  <a:pt x="39896" y="88485"/>
                </a:cubicBezTo>
                <a:cubicBezTo>
                  <a:pt x="40563" y="86551"/>
                  <a:pt x="40897" y="84516"/>
                  <a:pt x="41497" y="82581"/>
                </a:cubicBezTo>
                <a:cubicBezTo>
                  <a:pt x="41997" y="80847"/>
                  <a:pt x="42665" y="79212"/>
                  <a:pt x="42998" y="77477"/>
                </a:cubicBezTo>
                <a:cubicBezTo>
                  <a:pt x="43198" y="76644"/>
                  <a:pt x="43032" y="75776"/>
                  <a:pt x="43232" y="74942"/>
                </a:cubicBezTo>
                <a:cubicBezTo>
                  <a:pt x="43398" y="74075"/>
                  <a:pt x="43732" y="73274"/>
                  <a:pt x="43966" y="72407"/>
                </a:cubicBezTo>
                <a:cubicBezTo>
                  <a:pt x="44366" y="70773"/>
                  <a:pt x="44299" y="69071"/>
                  <a:pt x="44499" y="67404"/>
                </a:cubicBezTo>
                <a:cubicBezTo>
                  <a:pt x="45400" y="59898"/>
                  <a:pt x="45533" y="52293"/>
                  <a:pt x="45300" y="44754"/>
                </a:cubicBezTo>
                <a:cubicBezTo>
                  <a:pt x="45233" y="43086"/>
                  <a:pt x="45033" y="41485"/>
                  <a:pt x="44866" y="39851"/>
                </a:cubicBezTo>
                <a:cubicBezTo>
                  <a:pt x="44699" y="38216"/>
                  <a:pt x="44266" y="36648"/>
                  <a:pt x="44099" y="35014"/>
                </a:cubicBezTo>
                <a:cubicBezTo>
                  <a:pt x="43699" y="31211"/>
                  <a:pt x="42998" y="27408"/>
                  <a:pt x="42565" y="23606"/>
                </a:cubicBezTo>
                <a:cubicBezTo>
                  <a:pt x="42031" y="19069"/>
                  <a:pt x="40630" y="14299"/>
                  <a:pt x="39062" y="10029"/>
                </a:cubicBezTo>
                <a:cubicBezTo>
                  <a:pt x="38995" y="9796"/>
                  <a:pt x="38929" y="9596"/>
                  <a:pt x="38829" y="9395"/>
                </a:cubicBezTo>
                <a:cubicBezTo>
                  <a:pt x="38862" y="8195"/>
                  <a:pt x="38362" y="7160"/>
                  <a:pt x="37794" y="6126"/>
                </a:cubicBezTo>
                <a:cubicBezTo>
                  <a:pt x="37494" y="5226"/>
                  <a:pt x="37027" y="4425"/>
                  <a:pt x="36560" y="3491"/>
                </a:cubicBezTo>
                <a:cubicBezTo>
                  <a:pt x="35960" y="2190"/>
                  <a:pt x="35526" y="256"/>
                  <a:pt x="33825" y="22"/>
                </a:cubicBezTo>
                <a:cubicBezTo>
                  <a:pt x="33718" y="7"/>
                  <a:pt x="33607" y="0"/>
                  <a:pt x="3349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4627967" y="1486800"/>
            <a:ext cx="1223063" cy="922022"/>
          </a:xfrm>
          <a:custGeom>
            <a:avLst/>
            <a:gdLst/>
            <a:ahLst/>
            <a:cxnLst/>
            <a:rect l="l" t="t" r="r" b="b"/>
            <a:pathLst>
              <a:path w="95069" h="71669" extrusionOk="0">
                <a:moveTo>
                  <a:pt x="7658" y="1698"/>
                </a:moveTo>
                <a:cubicBezTo>
                  <a:pt x="8008" y="1698"/>
                  <a:pt x="8358" y="1714"/>
                  <a:pt x="8707" y="1755"/>
                </a:cubicBezTo>
                <a:cubicBezTo>
                  <a:pt x="10508" y="1955"/>
                  <a:pt x="12310" y="2122"/>
                  <a:pt x="14111" y="2322"/>
                </a:cubicBezTo>
                <a:cubicBezTo>
                  <a:pt x="15078" y="2455"/>
                  <a:pt x="15912" y="2822"/>
                  <a:pt x="16846" y="3056"/>
                </a:cubicBezTo>
                <a:cubicBezTo>
                  <a:pt x="17714" y="3289"/>
                  <a:pt x="18681" y="3323"/>
                  <a:pt x="19615" y="3489"/>
                </a:cubicBezTo>
                <a:cubicBezTo>
                  <a:pt x="21817" y="3956"/>
                  <a:pt x="23918" y="4524"/>
                  <a:pt x="26086" y="5191"/>
                </a:cubicBezTo>
                <a:cubicBezTo>
                  <a:pt x="28021" y="5791"/>
                  <a:pt x="29956" y="6291"/>
                  <a:pt x="31857" y="6959"/>
                </a:cubicBezTo>
                <a:cubicBezTo>
                  <a:pt x="32724" y="7259"/>
                  <a:pt x="33458" y="7392"/>
                  <a:pt x="34292" y="7826"/>
                </a:cubicBezTo>
                <a:cubicBezTo>
                  <a:pt x="34826" y="8126"/>
                  <a:pt x="35393" y="8293"/>
                  <a:pt x="35993" y="8493"/>
                </a:cubicBezTo>
                <a:cubicBezTo>
                  <a:pt x="39296" y="9460"/>
                  <a:pt x="42465" y="11095"/>
                  <a:pt x="45567" y="12629"/>
                </a:cubicBezTo>
                <a:cubicBezTo>
                  <a:pt x="49003" y="14331"/>
                  <a:pt x="52438" y="16299"/>
                  <a:pt x="55774" y="18267"/>
                </a:cubicBezTo>
                <a:cubicBezTo>
                  <a:pt x="57275" y="19167"/>
                  <a:pt x="58743" y="20235"/>
                  <a:pt x="60211" y="21169"/>
                </a:cubicBezTo>
                <a:cubicBezTo>
                  <a:pt x="61678" y="22103"/>
                  <a:pt x="63279" y="23037"/>
                  <a:pt x="64547" y="24238"/>
                </a:cubicBezTo>
                <a:cubicBezTo>
                  <a:pt x="65648" y="25238"/>
                  <a:pt x="66849" y="26106"/>
                  <a:pt x="67949" y="27173"/>
                </a:cubicBezTo>
                <a:cubicBezTo>
                  <a:pt x="69217" y="28307"/>
                  <a:pt x="70585" y="29308"/>
                  <a:pt x="71886" y="30409"/>
                </a:cubicBezTo>
                <a:cubicBezTo>
                  <a:pt x="74721" y="32877"/>
                  <a:pt x="77857" y="35079"/>
                  <a:pt x="80492" y="37747"/>
                </a:cubicBezTo>
                <a:cubicBezTo>
                  <a:pt x="83494" y="40749"/>
                  <a:pt x="86429" y="43785"/>
                  <a:pt x="88998" y="47221"/>
                </a:cubicBezTo>
                <a:cubicBezTo>
                  <a:pt x="90099" y="48655"/>
                  <a:pt x="91166" y="50089"/>
                  <a:pt x="92067" y="51657"/>
                </a:cubicBezTo>
                <a:cubicBezTo>
                  <a:pt x="92434" y="52258"/>
                  <a:pt x="92767" y="53058"/>
                  <a:pt x="93168" y="53692"/>
                </a:cubicBezTo>
                <a:cubicBezTo>
                  <a:pt x="93134" y="53859"/>
                  <a:pt x="93067" y="53992"/>
                  <a:pt x="92967" y="54126"/>
                </a:cubicBezTo>
                <a:cubicBezTo>
                  <a:pt x="92500" y="54893"/>
                  <a:pt x="90766" y="55960"/>
                  <a:pt x="90032" y="56427"/>
                </a:cubicBezTo>
                <a:cubicBezTo>
                  <a:pt x="89165" y="56961"/>
                  <a:pt x="88231" y="57461"/>
                  <a:pt x="87330" y="57928"/>
                </a:cubicBezTo>
                <a:cubicBezTo>
                  <a:pt x="85696" y="58729"/>
                  <a:pt x="84328" y="59863"/>
                  <a:pt x="82627" y="60564"/>
                </a:cubicBezTo>
                <a:cubicBezTo>
                  <a:pt x="80659" y="61364"/>
                  <a:pt x="78891" y="62332"/>
                  <a:pt x="76989" y="63266"/>
                </a:cubicBezTo>
                <a:cubicBezTo>
                  <a:pt x="74187" y="64667"/>
                  <a:pt x="71218" y="66068"/>
                  <a:pt x="68717" y="68002"/>
                </a:cubicBezTo>
                <a:cubicBezTo>
                  <a:pt x="68016" y="68536"/>
                  <a:pt x="66915" y="69637"/>
                  <a:pt x="66048" y="69837"/>
                </a:cubicBezTo>
                <a:cubicBezTo>
                  <a:pt x="65837" y="69888"/>
                  <a:pt x="65639" y="69911"/>
                  <a:pt x="65452" y="69911"/>
                </a:cubicBezTo>
                <a:cubicBezTo>
                  <a:pt x="64169" y="69911"/>
                  <a:pt x="63441" y="68801"/>
                  <a:pt x="62712" y="67869"/>
                </a:cubicBezTo>
                <a:cubicBezTo>
                  <a:pt x="61712" y="66601"/>
                  <a:pt x="60878" y="65167"/>
                  <a:pt x="59744" y="64033"/>
                </a:cubicBezTo>
                <a:cubicBezTo>
                  <a:pt x="57208" y="61464"/>
                  <a:pt x="54607" y="58862"/>
                  <a:pt x="51905" y="56394"/>
                </a:cubicBezTo>
                <a:cubicBezTo>
                  <a:pt x="50504" y="55126"/>
                  <a:pt x="49069" y="54026"/>
                  <a:pt x="47502" y="52958"/>
                </a:cubicBezTo>
                <a:cubicBezTo>
                  <a:pt x="46101" y="51924"/>
                  <a:pt x="45033" y="50423"/>
                  <a:pt x="43532" y="49556"/>
                </a:cubicBezTo>
                <a:cubicBezTo>
                  <a:pt x="36861" y="45753"/>
                  <a:pt x="30256" y="41984"/>
                  <a:pt x="23051" y="39215"/>
                </a:cubicBezTo>
                <a:cubicBezTo>
                  <a:pt x="19348" y="37814"/>
                  <a:pt x="15545" y="36613"/>
                  <a:pt x="11643" y="36013"/>
                </a:cubicBezTo>
                <a:cubicBezTo>
                  <a:pt x="8741" y="35579"/>
                  <a:pt x="5805" y="35079"/>
                  <a:pt x="2870" y="34845"/>
                </a:cubicBezTo>
                <a:cubicBezTo>
                  <a:pt x="1802" y="33711"/>
                  <a:pt x="2102" y="32177"/>
                  <a:pt x="2102" y="30642"/>
                </a:cubicBezTo>
                <a:cubicBezTo>
                  <a:pt x="2102" y="28841"/>
                  <a:pt x="2102" y="27040"/>
                  <a:pt x="2102" y="25238"/>
                </a:cubicBezTo>
                <a:cubicBezTo>
                  <a:pt x="2102" y="21669"/>
                  <a:pt x="2102" y="18067"/>
                  <a:pt x="2102" y="14464"/>
                </a:cubicBezTo>
                <a:cubicBezTo>
                  <a:pt x="2102" y="11662"/>
                  <a:pt x="2403" y="8727"/>
                  <a:pt x="1969" y="5958"/>
                </a:cubicBezTo>
                <a:cubicBezTo>
                  <a:pt x="1836" y="4857"/>
                  <a:pt x="1769" y="4057"/>
                  <a:pt x="2002" y="2989"/>
                </a:cubicBezTo>
                <a:cubicBezTo>
                  <a:pt x="2102" y="2422"/>
                  <a:pt x="2102" y="2088"/>
                  <a:pt x="2303" y="1855"/>
                </a:cubicBezTo>
                <a:cubicBezTo>
                  <a:pt x="2403" y="1922"/>
                  <a:pt x="2536" y="1955"/>
                  <a:pt x="2670" y="1955"/>
                </a:cubicBezTo>
                <a:cubicBezTo>
                  <a:pt x="2885" y="1969"/>
                  <a:pt x="3101" y="1976"/>
                  <a:pt x="3317" y="1976"/>
                </a:cubicBezTo>
                <a:cubicBezTo>
                  <a:pt x="4759" y="1976"/>
                  <a:pt x="6214" y="1698"/>
                  <a:pt x="7658" y="1698"/>
                </a:cubicBezTo>
                <a:close/>
                <a:moveTo>
                  <a:pt x="3100" y="1"/>
                </a:moveTo>
                <a:cubicBezTo>
                  <a:pt x="2677" y="1"/>
                  <a:pt x="2271" y="52"/>
                  <a:pt x="1936" y="154"/>
                </a:cubicBezTo>
                <a:cubicBezTo>
                  <a:pt x="701" y="521"/>
                  <a:pt x="601" y="1255"/>
                  <a:pt x="435" y="2422"/>
                </a:cubicBezTo>
                <a:cubicBezTo>
                  <a:pt x="168" y="4590"/>
                  <a:pt x="601" y="6492"/>
                  <a:pt x="568" y="8660"/>
                </a:cubicBezTo>
                <a:cubicBezTo>
                  <a:pt x="501" y="10828"/>
                  <a:pt x="435" y="12996"/>
                  <a:pt x="435" y="15198"/>
                </a:cubicBezTo>
                <a:cubicBezTo>
                  <a:pt x="435" y="20335"/>
                  <a:pt x="435" y="25505"/>
                  <a:pt x="435" y="30642"/>
                </a:cubicBezTo>
                <a:cubicBezTo>
                  <a:pt x="435" y="32143"/>
                  <a:pt x="1" y="34211"/>
                  <a:pt x="968" y="35512"/>
                </a:cubicBezTo>
                <a:cubicBezTo>
                  <a:pt x="1102" y="35713"/>
                  <a:pt x="1235" y="35879"/>
                  <a:pt x="1402" y="36013"/>
                </a:cubicBezTo>
                <a:cubicBezTo>
                  <a:pt x="1502" y="36246"/>
                  <a:pt x="1769" y="36446"/>
                  <a:pt x="2102" y="36480"/>
                </a:cubicBezTo>
                <a:cubicBezTo>
                  <a:pt x="6472" y="36713"/>
                  <a:pt x="11076" y="37447"/>
                  <a:pt x="15345" y="38381"/>
                </a:cubicBezTo>
                <a:cubicBezTo>
                  <a:pt x="17680" y="38881"/>
                  <a:pt x="20049" y="39849"/>
                  <a:pt x="22284" y="40649"/>
                </a:cubicBezTo>
                <a:cubicBezTo>
                  <a:pt x="24685" y="41550"/>
                  <a:pt x="27354" y="42517"/>
                  <a:pt x="29589" y="43818"/>
                </a:cubicBezTo>
                <a:cubicBezTo>
                  <a:pt x="31657" y="44986"/>
                  <a:pt x="33858" y="45820"/>
                  <a:pt x="35927" y="46987"/>
                </a:cubicBezTo>
                <a:cubicBezTo>
                  <a:pt x="37761" y="48055"/>
                  <a:pt x="39496" y="49289"/>
                  <a:pt x="41297" y="50356"/>
                </a:cubicBezTo>
                <a:cubicBezTo>
                  <a:pt x="42298" y="50923"/>
                  <a:pt x="43232" y="51290"/>
                  <a:pt x="44132" y="52091"/>
                </a:cubicBezTo>
                <a:cubicBezTo>
                  <a:pt x="44833" y="52725"/>
                  <a:pt x="45433" y="53392"/>
                  <a:pt x="46201" y="53959"/>
                </a:cubicBezTo>
                <a:cubicBezTo>
                  <a:pt x="47969" y="55327"/>
                  <a:pt x="49703" y="56561"/>
                  <a:pt x="51338" y="58062"/>
                </a:cubicBezTo>
                <a:cubicBezTo>
                  <a:pt x="53039" y="59630"/>
                  <a:pt x="54873" y="61197"/>
                  <a:pt x="56408" y="62932"/>
                </a:cubicBezTo>
                <a:cubicBezTo>
                  <a:pt x="57575" y="64266"/>
                  <a:pt x="58910" y="65501"/>
                  <a:pt x="59944" y="66968"/>
                </a:cubicBezTo>
                <a:cubicBezTo>
                  <a:pt x="61263" y="68809"/>
                  <a:pt x="62898" y="71669"/>
                  <a:pt x="65243" y="71669"/>
                </a:cubicBezTo>
                <a:cubicBezTo>
                  <a:pt x="65744" y="71669"/>
                  <a:pt x="66278" y="71538"/>
                  <a:pt x="66849" y="71238"/>
                </a:cubicBezTo>
                <a:cubicBezTo>
                  <a:pt x="68583" y="70337"/>
                  <a:pt x="69951" y="68903"/>
                  <a:pt x="71619" y="67936"/>
                </a:cubicBezTo>
                <a:cubicBezTo>
                  <a:pt x="73053" y="67135"/>
                  <a:pt x="74487" y="66334"/>
                  <a:pt x="75888" y="65467"/>
                </a:cubicBezTo>
                <a:cubicBezTo>
                  <a:pt x="79324" y="63432"/>
                  <a:pt x="83227" y="62265"/>
                  <a:pt x="86630" y="60163"/>
                </a:cubicBezTo>
                <a:cubicBezTo>
                  <a:pt x="88164" y="59229"/>
                  <a:pt x="89798" y="58262"/>
                  <a:pt x="91266" y="57228"/>
                </a:cubicBezTo>
                <a:cubicBezTo>
                  <a:pt x="92234" y="56527"/>
                  <a:pt x="93901" y="55460"/>
                  <a:pt x="94368" y="54359"/>
                </a:cubicBezTo>
                <a:cubicBezTo>
                  <a:pt x="95069" y="52758"/>
                  <a:pt x="93701" y="51390"/>
                  <a:pt x="92901" y="50190"/>
                </a:cubicBezTo>
                <a:cubicBezTo>
                  <a:pt x="92334" y="49289"/>
                  <a:pt x="91933" y="48488"/>
                  <a:pt x="91333" y="47754"/>
                </a:cubicBezTo>
                <a:cubicBezTo>
                  <a:pt x="90732" y="46720"/>
                  <a:pt x="90132" y="45753"/>
                  <a:pt x="89098" y="45119"/>
                </a:cubicBezTo>
                <a:lnTo>
                  <a:pt x="88698" y="44619"/>
                </a:lnTo>
                <a:cubicBezTo>
                  <a:pt x="85896" y="41016"/>
                  <a:pt x="82593" y="37314"/>
                  <a:pt x="79024" y="34478"/>
                </a:cubicBezTo>
                <a:cubicBezTo>
                  <a:pt x="76022" y="32077"/>
                  <a:pt x="73187" y="29475"/>
                  <a:pt x="70151" y="27106"/>
                </a:cubicBezTo>
                <a:cubicBezTo>
                  <a:pt x="68850" y="26106"/>
                  <a:pt x="67749" y="24905"/>
                  <a:pt x="66448" y="23904"/>
                </a:cubicBezTo>
                <a:cubicBezTo>
                  <a:pt x="65147" y="22903"/>
                  <a:pt x="63913" y="21869"/>
                  <a:pt x="62512" y="20935"/>
                </a:cubicBezTo>
                <a:cubicBezTo>
                  <a:pt x="56241" y="16732"/>
                  <a:pt x="49703" y="12829"/>
                  <a:pt x="42865" y="9627"/>
                </a:cubicBezTo>
                <a:cubicBezTo>
                  <a:pt x="41364" y="8927"/>
                  <a:pt x="39929" y="7993"/>
                  <a:pt x="38328" y="7459"/>
                </a:cubicBezTo>
                <a:cubicBezTo>
                  <a:pt x="37494" y="7192"/>
                  <a:pt x="36627" y="7025"/>
                  <a:pt x="35793" y="6725"/>
                </a:cubicBezTo>
                <a:cubicBezTo>
                  <a:pt x="34993" y="6425"/>
                  <a:pt x="34325" y="5858"/>
                  <a:pt x="33558" y="5558"/>
                </a:cubicBezTo>
                <a:cubicBezTo>
                  <a:pt x="31890" y="4957"/>
                  <a:pt x="30122" y="4657"/>
                  <a:pt x="28421" y="4157"/>
                </a:cubicBezTo>
                <a:cubicBezTo>
                  <a:pt x="26453" y="3623"/>
                  <a:pt x="24518" y="2822"/>
                  <a:pt x="22517" y="2389"/>
                </a:cubicBezTo>
                <a:cubicBezTo>
                  <a:pt x="19181" y="1621"/>
                  <a:pt x="15979" y="1021"/>
                  <a:pt x="12610" y="554"/>
                </a:cubicBezTo>
                <a:cubicBezTo>
                  <a:pt x="11059" y="341"/>
                  <a:pt x="9480" y="45"/>
                  <a:pt x="7924" y="45"/>
                </a:cubicBezTo>
                <a:cubicBezTo>
                  <a:pt x="7773" y="45"/>
                  <a:pt x="7623" y="48"/>
                  <a:pt x="7473" y="54"/>
                </a:cubicBezTo>
                <a:cubicBezTo>
                  <a:pt x="6539" y="87"/>
                  <a:pt x="5605" y="187"/>
                  <a:pt x="4704" y="254"/>
                </a:cubicBezTo>
                <a:cubicBezTo>
                  <a:pt x="4216" y="85"/>
                  <a:pt x="3644" y="1"/>
                  <a:pt x="310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0"/>
          <p:cNvSpPr/>
          <p:nvPr/>
        </p:nvSpPr>
        <p:spPr>
          <a:xfrm>
            <a:off x="4627967" y="3562973"/>
            <a:ext cx="1223063" cy="921713"/>
          </a:xfrm>
          <a:custGeom>
            <a:avLst/>
            <a:gdLst/>
            <a:ahLst/>
            <a:cxnLst/>
            <a:rect l="l" t="t" r="r" b="b"/>
            <a:pathLst>
              <a:path w="95069" h="71645" extrusionOk="0">
                <a:moveTo>
                  <a:pt x="65442" y="1757"/>
                </a:moveTo>
                <a:cubicBezTo>
                  <a:pt x="65631" y="1757"/>
                  <a:pt x="65833" y="1781"/>
                  <a:pt x="66048" y="1833"/>
                </a:cubicBezTo>
                <a:cubicBezTo>
                  <a:pt x="66915" y="2033"/>
                  <a:pt x="68050" y="3100"/>
                  <a:pt x="68717" y="3634"/>
                </a:cubicBezTo>
                <a:cubicBezTo>
                  <a:pt x="71252" y="5602"/>
                  <a:pt x="74187" y="7003"/>
                  <a:pt x="77023" y="8371"/>
                </a:cubicBezTo>
                <a:cubicBezTo>
                  <a:pt x="78891" y="9305"/>
                  <a:pt x="80659" y="10306"/>
                  <a:pt x="82627" y="11106"/>
                </a:cubicBezTo>
                <a:cubicBezTo>
                  <a:pt x="84328" y="11807"/>
                  <a:pt x="85696" y="12907"/>
                  <a:pt x="87330" y="13741"/>
                </a:cubicBezTo>
                <a:cubicBezTo>
                  <a:pt x="88231" y="14208"/>
                  <a:pt x="89165" y="14709"/>
                  <a:pt x="90032" y="15242"/>
                </a:cubicBezTo>
                <a:cubicBezTo>
                  <a:pt x="90766" y="15709"/>
                  <a:pt x="92500" y="16777"/>
                  <a:pt x="92967" y="17544"/>
                </a:cubicBezTo>
                <a:cubicBezTo>
                  <a:pt x="93067" y="17677"/>
                  <a:pt x="93134" y="17811"/>
                  <a:pt x="93168" y="17944"/>
                </a:cubicBezTo>
                <a:cubicBezTo>
                  <a:pt x="92767" y="18611"/>
                  <a:pt x="92434" y="19379"/>
                  <a:pt x="92067" y="19979"/>
                </a:cubicBezTo>
                <a:cubicBezTo>
                  <a:pt x="91166" y="21547"/>
                  <a:pt x="90099" y="22981"/>
                  <a:pt x="88998" y="24449"/>
                </a:cubicBezTo>
                <a:cubicBezTo>
                  <a:pt x="86429" y="27851"/>
                  <a:pt x="83494" y="30920"/>
                  <a:pt x="80492" y="33922"/>
                </a:cubicBezTo>
                <a:cubicBezTo>
                  <a:pt x="77857" y="36591"/>
                  <a:pt x="74721" y="38793"/>
                  <a:pt x="71886" y="41228"/>
                </a:cubicBezTo>
                <a:cubicBezTo>
                  <a:pt x="70618" y="42362"/>
                  <a:pt x="69217" y="43329"/>
                  <a:pt x="67949" y="44497"/>
                </a:cubicBezTo>
                <a:cubicBezTo>
                  <a:pt x="66849" y="45531"/>
                  <a:pt x="65648" y="46398"/>
                  <a:pt x="64547" y="47432"/>
                </a:cubicBezTo>
                <a:cubicBezTo>
                  <a:pt x="63279" y="48633"/>
                  <a:pt x="61678" y="49534"/>
                  <a:pt x="60211" y="50501"/>
                </a:cubicBezTo>
                <a:cubicBezTo>
                  <a:pt x="58743" y="51435"/>
                  <a:pt x="57275" y="52469"/>
                  <a:pt x="55774" y="53370"/>
                </a:cubicBezTo>
                <a:cubicBezTo>
                  <a:pt x="52472" y="55371"/>
                  <a:pt x="49036" y="57306"/>
                  <a:pt x="45567" y="59040"/>
                </a:cubicBezTo>
                <a:cubicBezTo>
                  <a:pt x="42465" y="60575"/>
                  <a:pt x="39296" y="62176"/>
                  <a:pt x="35993" y="63177"/>
                </a:cubicBezTo>
                <a:cubicBezTo>
                  <a:pt x="35426" y="63344"/>
                  <a:pt x="34826" y="63544"/>
                  <a:pt x="34292" y="63811"/>
                </a:cubicBezTo>
                <a:cubicBezTo>
                  <a:pt x="33458" y="64244"/>
                  <a:pt x="32724" y="64411"/>
                  <a:pt x="31857" y="64711"/>
                </a:cubicBezTo>
                <a:cubicBezTo>
                  <a:pt x="29956" y="65378"/>
                  <a:pt x="28021" y="65845"/>
                  <a:pt x="26086" y="66479"/>
                </a:cubicBezTo>
                <a:cubicBezTo>
                  <a:pt x="23918" y="67146"/>
                  <a:pt x="21817" y="67680"/>
                  <a:pt x="19615" y="68147"/>
                </a:cubicBezTo>
                <a:cubicBezTo>
                  <a:pt x="18714" y="68347"/>
                  <a:pt x="17714" y="68380"/>
                  <a:pt x="16846" y="68614"/>
                </a:cubicBezTo>
                <a:cubicBezTo>
                  <a:pt x="15912" y="68847"/>
                  <a:pt x="15078" y="69214"/>
                  <a:pt x="14111" y="69314"/>
                </a:cubicBezTo>
                <a:cubicBezTo>
                  <a:pt x="12310" y="69548"/>
                  <a:pt x="10508" y="69715"/>
                  <a:pt x="8707" y="69915"/>
                </a:cubicBezTo>
                <a:cubicBezTo>
                  <a:pt x="8386" y="69947"/>
                  <a:pt x="8065" y="69960"/>
                  <a:pt x="7744" y="69960"/>
                </a:cubicBezTo>
                <a:cubicBezTo>
                  <a:pt x="6238" y="69960"/>
                  <a:pt x="4728" y="69669"/>
                  <a:pt x="3201" y="69669"/>
                </a:cubicBezTo>
                <a:cubicBezTo>
                  <a:pt x="3024" y="69669"/>
                  <a:pt x="2847" y="69673"/>
                  <a:pt x="2670" y="69681"/>
                </a:cubicBezTo>
                <a:cubicBezTo>
                  <a:pt x="2536" y="69715"/>
                  <a:pt x="2403" y="69748"/>
                  <a:pt x="2303" y="69781"/>
                </a:cubicBezTo>
                <a:cubicBezTo>
                  <a:pt x="2102" y="69581"/>
                  <a:pt x="2102" y="69248"/>
                  <a:pt x="2002" y="68681"/>
                </a:cubicBezTo>
                <a:cubicBezTo>
                  <a:pt x="1769" y="67613"/>
                  <a:pt x="1836" y="66813"/>
                  <a:pt x="2002" y="65712"/>
                </a:cubicBezTo>
                <a:cubicBezTo>
                  <a:pt x="2403" y="62943"/>
                  <a:pt x="2102" y="60008"/>
                  <a:pt x="2102" y="57206"/>
                </a:cubicBezTo>
                <a:cubicBezTo>
                  <a:pt x="2102" y="53603"/>
                  <a:pt x="2102" y="50001"/>
                  <a:pt x="2102" y="46398"/>
                </a:cubicBezTo>
                <a:cubicBezTo>
                  <a:pt x="2102" y="44597"/>
                  <a:pt x="2102" y="42795"/>
                  <a:pt x="2102" y="40994"/>
                </a:cubicBezTo>
                <a:cubicBezTo>
                  <a:pt x="2102" y="39493"/>
                  <a:pt x="1802" y="37925"/>
                  <a:pt x="2870" y="36825"/>
                </a:cubicBezTo>
                <a:cubicBezTo>
                  <a:pt x="5805" y="36591"/>
                  <a:pt x="8741" y="36057"/>
                  <a:pt x="11643" y="35624"/>
                </a:cubicBezTo>
                <a:cubicBezTo>
                  <a:pt x="15545" y="35023"/>
                  <a:pt x="19348" y="33856"/>
                  <a:pt x="23051" y="32421"/>
                </a:cubicBezTo>
                <a:cubicBezTo>
                  <a:pt x="30256" y="29653"/>
                  <a:pt x="36861" y="25917"/>
                  <a:pt x="43532" y="22114"/>
                </a:cubicBezTo>
                <a:cubicBezTo>
                  <a:pt x="45066" y="21247"/>
                  <a:pt x="46101" y="19712"/>
                  <a:pt x="47535" y="18712"/>
                </a:cubicBezTo>
                <a:cubicBezTo>
                  <a:pt x="49069" y="17611"/>
                  <a:pt x="50504" y="16543"/>
                  <a:pt x="51905" y="15276"/>
                </a:cubicBezTo>
                <a:cubicBezTo>
                  <a:pt x="54607" y="12807"/>
                  <a:pt x="57208" y="10205"/>
                  <a:pt x="59744" y="7637"/>
                </a:cubicBezTo>
                <a:cubicBezTo>
                  <a:pt x="60878" y="6503"/>
                  <a:pt x="61745" y="5068"/>
                  <a:pt x="62712" y="3801"/>
                </a:cubicBezTo>
                <a:cubicBezTo>
                  <a:pt x="63439" y="2842"/>
                  <a:pt x="64165" y="1757"/>
                  <a:pt x="65442" y="1757"/>
                </a:cubicBezTo>
                <a:close/>
                <a:moveTo>
                  <a:pt x="65245" y="1"/>
                </a:moveTo>
                <a:cubicBezTo>
                  <a:pt x="62908" y="1"/>
                  <a:pt x="61290" y="2861"/>
                  <a:pt x="59944" y="4702"/>
                </a:cubicBezTo>
                <a:cubicBezTo>
                  <a:pt x="58910" y="6136"/>
                  <a:pt x="57609" y="7370"/>
                  <a:pt x="56408" y="8738"/>
                </a:cubicBezTo>
                <a:cubicBezTo>
                  <a:pt x="54873" y="10472"/>
                  <a:pt x="53039" y="12007"/>
                  <a:pt x="51338" y="13575"/>
                </a:cubicBezTo>
                <a:cubicBezTo>
                  <a:pt x="49703" y="15109"/>
                  <a:pt x="47969" y="16343"/>
                  <a:pt x="46201" y="17677"/>
                </a:cubicBezTo>
                <a:cubicBezTo>
                  <a:pt x="45433" y="18245"/>
                  <a:pt x="44833" y="18912"/>
                  <a:pt x="44132" y="19545"/>
                </a:cubicBezTo>
                <a:cubicBezTo>
                  <a:pt x="43265" y="20379"/>
                  <a:pt x="42298" y="20746"/>
                  <a:pt x="41297" y="21313"/>
                </a:cubicBezTo>
                <a:cubicBezTo>
                  <a:pt x="39496" y="22347"/>
                  <a:pt x="37761" y="23615"/>
                  <a:pt x="35927" y="24649"/>
                </a:cubicBezTo>
                <a:cubicBezTo>
                  <a:pt x="33858" y="25817"/>
                  <a:pt x="31657" y="26651"/>
                  <a:pt x="29589" y="27851"/>
                </a:cubicBezTo>
                <a:cubicBezTo>
                  <a:pt x="27354" y="29119"/>
                  <a:pt x="24685" y="30120"/>
                  <a:pt x="22284" y="30987"/>
                </a:cubicBezTo>
                <a:cubicBezTo>
                  <a:pt x="20049" y="31821"/>
                  <a:pt x="17680" y="32788"/>
                  <a:pt x="15345" y="33289"/>
                </a:cubicBezTo>
                <a:cubicBezTo>
                  <a:pt x="11076" y="34223"/>
                  <a:pt x="6472" y="34923"/>
                  <a:pt x="2102" y="35190"/>
                </a:cubicBezTo>
                <a:cubicBezTo>
                  <a:pt x="1769" y="35223"/>
                  <a:pt x="1535" y="35424"/>
                  <a:pt x="1402" y="35657"/>
                </a:cubicBezTo>
                <a:cubicBezTo>
                  <a:pt x="1235" y="35790"/>
                  <a:pt x="1102" y="35957"/>
                  <a:pt x="968" y="36124"/>
                </a:cubicBezTo>
                <a:cubicBezTo>
                  <a:pt x="1" y="37425"/>
                  <a:pt x="435" y="39493"/>
                  <a:pt x="435" y="40994"/>
                </a:cubicBezTo>
                <a:cubicBezTo>
                  <a:pt x="435" y="46165"/>
                  <a:pt x="435" y="51302"/>
                  <a:pt x="435" y="56472"/>
                </a:cubicBezTo>
                <a:cubicBezTo>
                  <a:pt x="468" y="58640"/>
                  <a:pt x="501" y="60808"/>
                  <a:pt x="568" y="63010"/>
                </a:cubicBezTo>
                <a:cubicBezTo>
                  <a:pt x="635" y="65178"/>
                  <a:pt x="168" y="67080"/>
                  <a:pt x="435" y="69248"/>
                </a:cubicBezTo>
                <a:cubicBezTo>
                  <a:pt x="601" y="70382"/>
                  <a:pt x="701" y="71149"/>
                  <a:pt x="1936" y="71516"/>
                </a:cubicBezTo>
                <a:cubicBezTo>
                  <a:pt x="2264" y="71602"/>
                  <a:pt x="2661" y="71645"/>
                  <a:pt x="3074" y="71645"/>
                </a:cubicBezTo>
                <a:cubicBezTo>
                  <a:pt x="3626" y="71645"/>
                  <a:pt x="4209" y="71568"/>
                  <a:pt x="4704" y="71416"/>
                </a:cubicBezTo>
                <a:cubicBezTo>
                  <a:pt x="5605" y="71483"/>
                  <a:pt x="6539" y="71583"/>
                  <a:pt x="7473" y="71616"/>
                </a:cubicBezTo>
                <a:cubicBezTo>
                  <a:pt x="7623" y="71622"/>
                  <a:pt x="7773" y="71625"/>
                  <a:pt x="7924" y="71625"/>
                </a:cubicBezTo>
                <a:cubicBezTo>
                  <a:pt x="9480" y="71625"/>
                  <a:pt x="11059" y="71329"/>
                  <a:pt x="12610" y="71116"/>
                </a:cubicBezTo>
                <a:cubicBezTo>
                  <a:pt x="15979" y="70615"/>
                  <a:pt x="19181" y="70015"/>
                  <a:pt x="22517" y="69281"/>
                </a:cubicBezTo>
                <a:cubicBezTo>
                  <a:pt x="24518" y="68814"/>
                  <a:pt x="26453" y="68047"/>
                  <a:pt x="28421" y="67480"/>
                </a:cubicBezTo>
                <a:cubicBezTo>
                  <a:pt x="30122" y="67013"/>
                  <a:pt x="31890" y="66713"/>
                  <a:pt x="33558" y="66079"/>
                </a:cubicBezTo>
                <a:cubicBezTo>
                  <a:pt x="34325" y="65779"/>
                  <a:pt x="34993" y="65212"/>
                  <a:pt x="35793" y="64911"/>
                </a:cubicBezTo>
                <a:cubicBezTo>
                  <a:pt x="36627" y="64611"/>
                  <a:pt x="37494" y="64478"/>
                  <a:pt x="38328" y="64211"/>
                </a:cubicBezTo>
                <a:cubicBezTo>
                  <a:pt x="39929" y="63677"/>
                  <a:pt x="41364" y="62743"/>
                  <a:pt x="42865" y="62009"/>
                </a:cubicBezTo>
                <a:cubicBezTo>
                  <a:pt x="49703" y="58840"/>
                  <a:pt x="56241" y="54904"/>
                  <a:pt x="62512" y="50701"/>
                </a:cubicBezTo>
                <a:cubicBezTo>
                  <a:pt x="63913" y="49800"/>
                  <a:pt x="65147" y="48766"/>
                  <a:pt x="66448" y="47766"/>
                </a:cubicBezTo>
                <a:cubicBezTo>
                  <a:pt x="67749" y="46765"/>
                  <a:pt x="68850" y="45564"/>
                  <a:pt x="70151" y="44563"/>
                </a:cubicBezTo>
                <a:cubicBezTo>
                  <a:pt x="73187" y="42195"/>
                  <a:pt x="76022" y="39593"/>
                  <a:pt x="79024" y="37191"/>
                </a:cubicBezTo>
                <a:cubicBezTo>
                  <a:pt x="82593" y="34356"/>
                  <a:pt x="85896" y="30653"/>
                  <a:pt x="88698" y="27051"/>
                </a:cubicBezTo>
                <a:lnTo>
                  <a:pt x="89098" y="26517"/>
                </a:lnTo>
                <a:cubicBezTo>
                  <a:pt x="90132" y="25917"/>
                  <a:pt x="90732" y="24916"/>
                  <a:pt x="91333" y="23915"/>
                </a:cubicBezTo>
                <a:cubicBezTo>
                  <a:pt x="91933" y="23181"/>
                  <a:pt x="92334" y="22347"/>
                  <a:pt x="92901" y="21480"/>
                </a:cubicBezTo>
                <a:cubicBezTo>
                  <a:pt x="93701" y="20246"/>
                  <a:pt x="95069" y="18878"/>
                  <a:pt x="94368" y="17311"/>
                </a:cubicBezTo>
                <a:cubicBezTo>
                  <a:pt x="93901" y="16210"/>
                  <a:pt x="92234" y="15142"/>
                  <a:pt x="91266" y="14442"/>
                </a:cubicBezTo>
                <a:cubicBezTo>
                  <a:pt x="89798" y="13374"/>
                  <a:pt x="88164" y="12440"/>
                  <a:pt x="86663" y="11473"/>
                </a:cubicBezTo>
                <a:cubicBezTo>
                  <a:pt x="83260" y="9405"/>
                  <a:pt x="79324" y="8237"/>
                  <a:pt x="75888" y="6169"/>
                </a:cubicBezTo>
                <a:cubicBezTo>
                  <a:pt x="74487" y="5335"/>
                  <a:pt x="73053" y="4535"/>
                  <a:pt x="71619" y="3701"/>
                </a:cubicBezTo>
                <a:cubicBezTo>
                  <a:pt x="69951" y="2733"/>
                  <a:pt x="68583" y="1299"/>
                  <a:pt x="66849" y="432"/>
                </a:cubicBezTo>
                <a:cubicBezTo>
                  <a:pt x="66278" y="132"/>
                  <a:pt x="65745" y="1"/>
                  <a:pt x="6524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0"/>
          <p:cNvSpPr/>
          <p:nvPr/>
        </p:nvSpPr>
        <p:spPr>
          <a:xfrm>
            <a:off x="3308732" y="1486800"/>
            <a:ext cx="1223050" cy="922022"/>
          </a:xfrm>
          <a:custGeom>
            <a:avLst/>
            <a:gdLst/>
            <a:ahLst/>
            <a:cxnLst/>
            <a:rect l="l" t="t" r="r" b="b"/>
            <a:pathLst>
              <a:path w="95068" h="71669" extrusionOk="0">
                <a:moveTo>
                  <a:pt x="87423" y="1698"/>
                </a:moveTo>
                <a:cubicBezTo>
                  <a:pt x="88876" y="1698"/>
                  <a:pt x="90316" y="1976"/>
                  <a:pt x="91753" y="1976"/>
                </a:cubicBezTo>
                <a:cubicBezTo>
                  <a:pt x="91968" y="1976"/>
                  <a:pt x="92184" y="1969"/>
                  <a:pt x="92399" y="1955"/>
                </a:cubicBezTo>
                <a:cubicBezTo>
                  <a:pt x="92566" y="1955"/>
                  <a:pt x="92666" y="1922"/>
                  <a:pt x="92766" y="1855"/>
                </a:cubicBezTo>
                <a:cubicBezTo>
                  <a:pt x="92966" y="2088"/>
                  <a:pt x="92966" y="2422"/>
                  <a:pt x="93100" y="2989"/>
                </a:cubicBezTo>
                <a:cubicBezTo>
                  <a:pt x="93300" y="4057"/>
                  <a:pt x="93267" y="4857"/>
                  <a:pt x="93100" y="5958"/>
                </a:cubicBezTo>
                <a:cubicBezTo>
                  <a:pt x="92666" y="8727"/>
                  <a:pt x="93000" y="11662"/>
                  <a:pt x="92966" y="14464"/>
                </a:cubicBezTo>
                <a:cubicBezTo>
                  <a:pt x="92966" y="18067"/>
                  <a:pt x="92966" y="21636"/>
                  <a:pt x="92966" y="25238"/>
                </a:cubicBezTo>
                <a:lnTo>
                  <a:pt x="92966" y="30642"/>
                </a:lnTo>
                <a:cubicBezTo>
                  <a:pt x="92966" y="32177"/>
                  <a:pt x="93267" y="33711"/>
                  <a:pt x="92233" y="34845"/>
                </a:cubicBezTo>
                <a:cubicBezTo>
                  <a:pt x="89297" y="35079"/>
                  <a:pt x="86328" y="35579"/>
                  <a:pt x="83460" y="36013"/>
                </a:cubicBezTo>
                <a:cubicBezTo>
                  <a:pt x="79524" y="36613"/>
                  <a:pt x="75721" y="37814"/>
                  <a:pt x="72018" y="39215"/>
                </a:cubicBezTo>
                <a:cubicBezTo>
                  <a:pt x="64813" y="41984"/>
                  <a:pt x="58208" y="45753"/>
                  <a:pt x="51537" y="49522"/>
                </a:cubicBezTo>
                <a:cubicBezTo>
                  <a:pt x="50036" y="50390"/>
                  <a:pt x="48968" y="51924"/>
                  <a:pt x="47567" y="52958"/>
                </a:cubicBezTo>
                <a:cubicBezTo>
                  <a:pt x="46033" y="54026"/>
                  <a:pt x="44565" y="55093"/>
                  <a:pt x="43164" y="56394"/>
                </a:cubicBezTo>
                <a:cubicBezTo>
                  <a:pt x="40462" y="58862"/>
                  <a:pt x="37860" y="61464"/>
                  <a:pt x="35325" y="63999"/>
                </a:cubicBezTo>
                <a:cubicBezTo>
                  <a:pt x="34191" y="65167"/>
                  <a:pt x="33357" y="66601"/>
                  <a:pt x="32390" y="67869"/>
                </a:cubicBezTo>
                <a:cubicBezTo>
                  <a:pt x="31662" y="68801"/>
                  <a:pt x="30908" y="69911"/>
                  <a:pt x="29640" y="69911"/>
                </a:cubicBezTo>
                <a:cubicBezTo>
                  <a:pt x="29456" y="69911"/>
                  <a:pt x="29261" y="69888"/>
                  <a:pt x="29054" y="69837"/>
                </a:cubicBezTo>
                <a:cubicBezTo>
                  <a:pt x="28154" y="69637"/>
                  <a:pt x="27053" y="68536"/>
                  <a:pt x="26352" y="68002"/>
                </a:cubicBezTo>
                <a:cubicBezTo>
                  <a:pt x="23850" y="66068"/>
                  <a:pt x="20882" y="64667"/>
                  <a:pt x="18080" y="63266"/>
                </a:cubicBezTo>
                <a:cubicBezTo>
                  <a:pt x="16178" y="62332"/>
                  <a:pt x="14410" y="61364"/>
                  <a:pt x="12476" y="60564"/>
                </a:cubicBezTo>
                <a:cubicBezTo>
                  <a:pt x="10774" y="59863"/>
                  <a:pt x="9373" y="58729"/>
                  <a:pt x="7772" y="57928"/>
                </a:cubicBezTo>
                <a:cubicBezTo>
                  <a:pt x="6838" y="57461"/>
                  <a:pt x="5904" y="56961"/>
                  <a:pt x="5037" y="56427"/>
                </a:cubicBezTo>
                <a:cubicBezTo>
                  <a:pt x="4303" y="55960"/>
                  <a:pt x="2569" y="54893"/>
                  <a:pt x="2102" y="54126"/>
                </a:cubicBezTo>
                <a:cubicBezTo>
                  <a:pt x="2002" y="53992"/>
                  <a:pt x="1968" y="53859"/>
                  <a:pt x="1901" y="53692"/>
                </a:cubicBezTo>
                <a:cubicBezTo>
                  <a:pt x="2335" y="53058"/>
                  <a:pt x="2635" y="52291"/>
                  <a:pt x="3002" y="51657"/>
                </a:cubicBezTo>
                <a:cubicBezTo>
                  <a:pt x="3936" y="50089"/>
                  <a:pt x="5004" y="48655"/>
                  <a:pt x="6071" y="47221"/>
                </a:cubicBezTo>
                <a:cubicBezTo>
                  <a:pt x="8640" y="43818"/>
                  <a:pt x="11575" y="40749"/>
                  <a:pt x="14577" y="37747"/>
                </a:cubicBezTo>
                <a:cubicBezTo>
                  <a:pt x="17246" y="35079"/>
                  <a:pt x="20348" y="32877"/>
                  <a:pt x="23183" y="30409"/>
                </a:cubicBezTo>
                <a:cubicBezTo>
                  <a:pt x="24484" y="29308"/>
                  <a:pt x="25885" y="28307"/>
                  <a:pt x="27119" y="27173"/>
                </a:cubicBezTo>
                <a:cubicBezTo>
                  <a:pt x="28220" y="26106"/>
                  <a:pt x="29421" y="25238"/>
                  <a:pt x="30522" y="24238"/>
                </a:cubicBezTo>
                <a:cubicBezTo>
                  <a:pt x="31789" y="23037"/>
                  <a:pt x="33391" y="22103"/>
                  <a:pt x="34858" y="21169"/>
                </a:cubicBezTo>
                <a:cubicBezTo>
                  <a:pt x="36359" y="20235"/>
                  <a:pt x="37794" y="19167"/>
                  <a:pt x="39295" y="18267"/>
                </a:cubicBezTo>
                <a:cubicBezTo>
                  <a:pt x="42631" y="16299"/>
                  <a:pt x="46066" y="14331"/>
                  <a:pt x="49535" y="12629"/>
                </a:cubicBezTo>
                <a:cubicBezTo>
                  <a:pt x="52638" y="11095"/>
                  <a:pt x="55807" y="9460"/>
                  <a:pt x="59076" y="8493"/>
                </a:cubicBezTo>
                <a:cubicBezTo>
                  <a:pt x="59676" y="8293"/>
                  <a:pt x="60243" y="8126"/>
                  <a:pt x="60777" y="7826"/>
                </a:cubicBezTo>
                <a:cubicBezTo>
                  <a:pt x="61611" y="7392"/>
                  <a:pt x="62378" y="7259"/>
                  <a:pt x="63212" y="6959"/>
                </a:cubicBezTo>
                <a:cubicBezTo>
                  <a:pt x="65113" y="6291"/>
                  <a:pt x="67048" y="5791"/>
                  <a:pt x="68983" y="5191"/>
                </a:cubicBezTo>
                <a:cubicBezTo>
                  <a:pt x="71151" y="4524"/>
                  <a:pt x="73252" y="3956"/>
                  <a:pt x="75454" y="3489"/>
                </a:cubicBezTo>
                <a:cubicBezTo>
                  <a:pt x="76388" y="3323"/>
                  <a:pt x="77355" y="3289"/>
                  <a:pt x="78256" y="3056"/>
                </a:cubicBezTo>
                <a:cubicBezTo>
                  <a:pt x="79157" y="2822"/>
                  <a:pt x="79991" y="2455"/>
                  <a:pt x="80958" y="2322"/>
                </a:cubicBezTo>
                <a:cubicBezTo>
                  <a:pt x="82759" y="2122"/>
                  <a:pt x="84594" y="1955"/>
                  <a:pt x="86362" y="1755"/>
                </a:cubicBezTo>
                <a:cubicBezTo>
                  <a:pt x="86716" y="1714"/>
                  <a:pt x="87070" y="1698"/>
                  <a:pt x="87423" y="1698"/>
                </a:cubicBezTo>
                <a:close/>
                <a:moveTo>
                  <a:pt x="91969" y="1"/>
                </a:moveTo>
                <a:cubicBezTo>
                  <a:pt x="91425" y="1"/>
                  <a:pt x="90852" y="85"/>
                  <a:pt x="90365" y="254"/>
                </a:cubicBezTo>
                <a:cubicBezTo>
                  <a:pt x="89464" y="187"/>
                  <a:pt x="88530" y="87"/>
                  <a:pt x="87596" y="54"/>
                </a:cubicBezTo>
                <a:cubicBezTo>
                  <a:pt x="87446" y="48"/>
                  <a:pt x="87296" y="45"/>
                  <a:pt x="87145" y="45"/>
                </a:cubicBezTo>
                <a:cubicBezTo>
                  <a:pt x="85589" y="45"/>
                  <a:pt x="84010" y="341"/>
                  <a:pt x="82459" y="554"/>
                </a:cubicBezTo>
                <a:cubicBezTo>
                  <a:pt x="79090" y="1021"/>
                  <a:pt x="75888" y="1621"/>
                  <a:pt x="72552" y="2389"/>
                </a:cubicBezTo>
                <a:cubicBezTo>
                  <a:pt x="70550" y="2822"/>
                  <a:pt x="68649" y="3623"/>
                  <a:pt x="66648" y="4157"/>
                </a:cubicBezTo>
                <a:cubicBezTo>
                  <a:pt x="64946" y="4657"/>
                  <a:pt x="63212" y="4957"/>
                  <a:pt x="61544" y="5558"/>
                </a:cubicBezTo>
                <a:cubicBezTo>
                  <a:pt x="60743" y="5858"/>
                  <a:pt x="60076" y="6425"/>
                  <a:pt x="59276" y="6725"/>
                </a:cubicBezTo>
                <a:cubicBezTo>
                  <a:pt x="58442" y="7025"/>
                  <a:pt x="57575" y="7192"/>
                  <a:pt x="56741" y="7459"/>
                </a:cubicBezTo>
                <a:cubicBezTo>
                  <a:pt x="55139" y="7993"/>
                  <a:pt x="53738" y="8927"/>
                  <a:pt x="52204" y="9627"/>
                </a:cubicBezTo>
                <a:cubicBezTo>
                  <a:pt x="45366" y="12829"/>
                  <a:pt x="38828" y="16732"/>
                  <a:pt x="32557" y="20935"/>
                </a:cubicBezTo>
                <a:cubicBezTo>
                  <a:pt x="31156" y="21869"/>
                  <a:pt x="29955" y="22903"/>
                  <a:pt x="28621" y="23904"/>
                </a:cubicBezTo>
                <a:cubicBezTo>
                  <a:pt x="27320" y="24905"/>
                  <a:pt x="26219" y="26106"/>
                  <a:pt x="24918" y="27106"/>
                </a:cubicBezTo>
                <a:cubicBezTo>
                  <a:pt x="21882" y="29475"/>
                  <a:pt x="19047" y="32077"/>
                  <a:pt x="16045" y="34478"/>
                </a:cubicBezTo>
                <a:cubicBezTo>
                  <a:pt x="12476" y="37314"/>
                  <a:pt x="9173" y="41016"/>
                  <a:pt x="6371" y="44619"/>
                </a:cubicBezTo>
                <a:cubicBezTo>
                  <a:pt x="6238" y="44786"/>
                  <a:pt x="6104" y="44952"/>
                  <a:pt x="5971" y="45119"/>
                </a:cubicBezTo>
                <a:cubicBezTo>
                  <a:pt x="4937" y="45753"/>
                  <a:pt x="4337" y="46720"/>
                  <a:pt x="3736" y="47754"/>
                </a:cubicBezTo>
                <a:cubicBezTo>
                  <a:pt x="3136" y="48488"/>
                  <a:pt x="2735" y="49289"/>
                  <a:pt x="2168" y="50190"/>
                </a:cubicBezTo>
                <a:cubicBezTo>
                  <a:pt x="1368" y="51390"/>
                  <a:pt x="0" y="52758"/>
                  <a:pt x="701" y="54359"/>
                </a:cubicBezTo>
                <a:cubicBezTo>
                  <a:pt x="1201" y="55460"/>
                  <a:pt x="2835" y="56527"/>
                  <a:pt x="3803" y="57228"/>
                </a:cubicBezTo>
                <a:cubicBezTo>
                  <a:pt x="5271" y="58262"/>
                  <a:pt x="6905" y="59229"/>
                  <a:pt x="8439" y="60163"/>
                </a:cubicBezTo>
                <a:cubicBezTo>
                  <a:pt x="11842" y="62265"/>
                  <a:pt x="15778" y="63432"/>
                  <a:pt x="19180" y="65467"/>
                </a:cubicBezTo>
                <a:cubicBezTo>
                  <a:pt x="20581" y="66334"/>
                  <a:pt x="22016" y="67135"/>
                  <a:pt x="23450" y="67936"/>
                </a:cubicBezTo>
                <a:cubicBezTo>
                  <a:pt x="25118" y="68903"/>
                  <a:pt x="26486" y="70337"/>
                  <a:pt x="28220" y="71238"/>
                </a:cubicBezTo>
                <a:cubicBezTo>
                  <a:pt x="28796" y="71538"/>
                  <a:pt x="29334" y="71669"/>
                  <a:pt x="29838" y="71669"/>
                </a:cubicBezTo>
                <a:cubicBezTo>
                  <a:pt x="32193" y="71669"/>
                  <a:pt x="33806" y="68809"/>
                  <a:pt x="35125" y="66968"/>
                </a:cubicBezTo>
                <a:cubicBezTo>
                  <a:pt x="36193" y="65501"/>
                  <a:pt x="37494" y="64266"/>
                  <a:pt x="38661" y="62932"/>
                </a:cubicBezTo>
                <a:cubicBezTo>
                  <a:pt x="40195" y="61197"/>
                  <a:pt x="42030" y="59630"/>
                  <a:pt x="43731" y="58062"/>
                </a:cubicBezTo>
                <a:cubicBezTo>
                  <a:pt x="45366" y="56561"/>
                  <a:pt x="47100" y="55327"/>
                  <a:pt x="48902" y="53959"/>
                </a:cubicBezTo>
                <a:cubicBezTo>
                  <a:pt x="49636" y="53392"/>
                  <a:pt x="50269" y="52725"/>
                  <a:pt x="50936" y="52091"/>
                </a:cubicBezTo>
                <a:cubicBezTo>
                  <a:pt x="51837" y="51290"/>
                  <a:pt x="52771" y="50923"/>
                  <a:pt x="53772" y="50356"/>
                </a:cubicBezTo>
                <a:cubicBezTo>
                  <a:pt x="55606" y="49289"/>
                  <a:pt x="57308" y="48055"/>
                  <a:pt x="59142" y="46987"/>
                </a:cubicBezTo>
                <a:cubicBezTo>
                  <a:pt x="61210" y="45820"/>
                  <a:pt x="63412" y="44986"/>
                  <a:pt x="65480" y="43818"/>
                </a:cubicBezTo>
                <a:cubicBezTo>
                  <a:pt x="67715" y="42517"/>
                  <a:pt x="70384" y="41550"/>
                  <a:pt x="72819" y="40649"/>
                </a:cubicBezTo>
                <a:cubicBezTo>
                  <a:pt x="75020" y="39849"/>
                  <a:pt x="77422" y="38881"/>
                  <a:pt x="79724" y="38381"/>
                </a:cubicBezTo>
                <a:cubicBezTo>
                  <a:pt x="83993" y="37447"/>
                  <a:pt x="88597" y="36713"/>
                  <a:pt x="92966" y="36480"/>
                </a:cubicBezTo>
                <a:cubicBezTo>
                  <a:pt x="93333" y="36446"/>
                  <a:pt x="93567" y="36246"/>
                  <a:pt x="93667" y="36013"/>
                </a:cubicBezTo>
                <a:cubicBezTo>
                  <a:pt x="93834" y="35879"/>
                  <a:pt x="93967" y="35713"/>
                  <a:pt x="94134" y="35512"/>
                </a:cubicBezTo>
                <a:cubicBezTo>
                  <a:pt x="95068" y="34211"/>
                  <a:pt x="94634" y="32143"/>
                  <a:pt x="94634" y="30642"/>
                </a:cubicBezTo>
                <a:cubicBezTo>
                  <a:pt x="94634" y="25505"/>
                  <a:pt x="94634" y="20335"/>
                  <a:pt x="94634" y="15198"/>
                </a:cubicBezTo>
                <a:cubicBezTo>
                  <a:pt x="94634" y="12996"/>
                  <a:pt x="94568" y="10828"/>
                  <a:pt x="94501" y="8660"/>
                </a:cubicBezTo>
                <a:cubicBezTo>
                  <a:pt x="94468" y="6492"/>
                  <a:pt x="94901" y="4590"/>
                  <a:pt x="94634" y="2422"/>
                </a:cubicBezTo>
                <a:cubicBezTo>
                  <a:pt x="94468" y="1255"/>
                  <a:pt x="94401" y="521"/>
                  <a:pt x="93133" y="154"/>
                </a:cubicBezTo>
                <a:cubicBezTo>
                  <a:pt x="92798" y="52"/>
                  <a:pt x="92392" y="1"/>
                  <a:pt x="9196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0"/>
          <p:cNvSpPr/>
          <p:nvPr/>
        </p:nvSpPr>
        <p:spPr>
          <a:xfrm>
            <a:off x="3308732" y="3562741"/>
            <a:ext cx="1223050" cy="921944"/>
          </a:xfrm>
          <a:custGeom>
            <a:avLst/>
            <a:gdLst/>
            <a:ahLst/>
            <a:cxnLst/>
            <a:rect l="l" t="t" r="r" b="b"/>
            <a:pathLst>
              <a:path w="95068" h="71663" extrusionOk="0">
                <a:moveTo>
                  <a:pt x="29661" y="1775"/>
                </a:moveTo>
                <a:cubicBezTo>
                  <a:pt x="30937" y="1775"/>
                  <a:pt x="31664" y="2860"/>
                  <a:pt x="32390" y="3819"/>
                </a:cubicBezTo>
                <a:cubicBezTo>
                  <a:pt x="33357" y="5086"/>
                  <a:pt x="34191" y="6521"/>
                  <a:pt x="35325" y="7655"/>
                </a:cubicBezTo>
                <a:cubicBezTo>
                  <a:pt x="37860" y="10223"/>
                  <a:pt x="40462" y="12825"/>
                  <a:pt x="43164" y="15294"/>
                </a:cubicBezTo>
                <a:cubicBezTo>
                  <a:pt x="44565" y="16561"/>
                  <a:pt x="46033" y="17629"/>
                  <a:pt x="47567" y="18730"/>
                </a:cubicBezTo>
                <a:cubicBezTo>
                  <a:pt x="48968" y="19730"/>
                  <a:pt x="50036" y="21265"/>
                  <a:pt x="51537" y="22132"/>
                </a:cubicBezTo>
                <a:cubicBezTo>
                  <a:pt x="58208" y="25935"/>
                  <a:pt x="64813" y="29671"/>
                  <a:pt x="72018" y="32439"/>
                </a:cubicBezTo>
                <a:cubicBezTo>
                  <a:pt x="75721" y="33874"/>
                  <a:pt x="79524" y="35041"/>
                  <a:pt x="83460" y="35642"/>
                </a:cubicBezTo>
                <a:cubicBezTo>
                  <a:pt x="86328" y="36075"/>
                  <a:pt x="89297" y="36609"/>
                  <a:pt x="92233" y="36843"/>
                </a:cubicBezTo>
                <a:cubicBezTo>
                  <a:pt x="93267" y="37943"/>
                  <a:pt x="92966" y="39511"/>
                  <a:pt x="92966" y="41012"/>
                </a:cubicBezTo>
                <a:lnTo>
                  <a:pt x="92966" y="46416"/>
                </a:lnTo>
                <a:cubicBezTo>
                  <a:pt x="92966" y="50019"/>
                  <a:pt x="92966" y="53621"/>
                  <a:pt x="92966" y="57224"/>
                </a:cubicBezTo>
                <a:cubicBezTo>
                  <a:pt x="93000" y="60026"/>
                  <a:pt x="92666" y="62961"/>
                  <a:pt x="93100" y="65730"/>
                </a:cubicBezTo>
                <a:cubicBezTo>
                  <a:pt x="93267" y="66831"/>
                  <a:pt x="93300" y="67631"/>
                  <a:pt x="93100" y="68699"/>
                </a:cubicBezTo>
                <a:cubicBezTo>
                  <a:pt x="92966" y="69266"/>
                  <a:pt x="92966" y="69599"/>
                  <a:pt x="92766" y="69799"/>
                </a:cubicBezTo>
                <a:cubicBezTo>
                  <a:pt x="92666" y="69766"/>
                  <a:pt x="92566" y="69733"/>
                  <a:pt x="92433" y="69699"/>
                </a:cubicBezTo>
                <a:cubicBezTo>
                  <a:pt x="92255" y="69691"/>
                  <a:pt x="92078" y="69687"/>
                  <a:pt x="91902" y="69687"/>
                </a:cubicBezTo>
                <a:cubicBezTo>
                  <a:pt x="90374" y="69687"/>
                  <a:pt x="88865" y="69978"/>
                  <a:pt x="87358" y="69978"/>
                </a:cubicBezTo>
                <a:cubicBezTo>
                  <a:pt x="87037" y="69978"/>
                  <a:pt x="86716" y="69965"/>
                  <a:pt x="86395" y="69933"/>
                </a:cubicBezTo>
                <a:cubicBezTo>
                  <a:pt x="84594" y="69733"/>
                  <a:pt x="82759" y="69566"/>
                  <a:pt x="80958" y="69332"/>
                </a:cubicBezTo>
                <a:cubicBezTo>
                  <a:pt x="80024" y="69232"/>
                  <a:pt x="79157" y="68865"/>
                  <a:pt x="78256" y="68632"/>
                </a:cubicBezTo>
                <a:cubicBezTo>
                  <a:pt x="77355" y="68398"/>
                  <a:pt x="76388" y="68365"/>
                  <a:pt x="75487" y="68165"/>
                </a:cubicBezTo>
                <a:cubicBezTo>
                  <a:pt x="73252" y="67698"/>
                  <a:pt x="71151" y="67164"/>
                  <a:pt x="68983" y="66497"/>
                </a:cubicBezTo>
                <a:cubicBezTo>
                  <a:pt x="67048" y="65863"/>
                  <a:pt x="65113" y="65396"/>
                  <a:pt x="63212" y="64729"/>
                </a:cubicBezTo>
                <a:cubicBezTo>
                  <a:pt x="62378" y="64429"/>
                  <a:pt x="61611" y="64262"/>
                  <a:pt x="60810" y="63829"/>
                </a:cubicBezTo>
                <a:cubicBezTo>
                  <a:pt x="60243" y="63562"/>
                  <a:pt x="59676" y="63362"/>
                  <a:pt x="59076" y="63195"/>
                </a:cubicBezTo>
                <a:cubicBezTo>
                  <a:pt x="55807" y="62194"/>
                  <a:pt x="52638" y="60593"/>
                  <a:pt x="49535" y="59058"/>
                </a:cubicBezTo>
                <a:cubicBezTo>
                  <a:pt x="46066" y="57324"/>
                  <a:pt x="42631" y="55389"/>
                  <a:pt x="39295" y="53388"/>
                </a:cubicBezTo>
                <a:cubicBezTo>
                  <a:pt x="37794" y="52487"/>
                  <a:pt x="36359" y="51453"/>
                  <a:pt x="34858" y="50486"/>
                </a:cubicBezTo>
                <a:cubicBezTo>
                  <a:pt x="33391" y="49552"/>
                  <a:pt x="31789" y="48651"/>
                  <a:pt x="30522" y="47450"/>
                </a:cubicBezTo>
                <a:cubicBezTo>
                  <a:pt x="29454" y="46416"/>
                  <a:pt x="28220" y="45549"/>
                  <a:pt x="27119" y="44515"/>
                </a:cubicBezTo>
                <a:cubicBezTo>
                  <a:pt x="25885" y="43347"/>
                  <a:pt x="24484" y="42380"/>
                  <a:pt x="23183" y="41246"/>
                </a:cubicBezTo>
                <a:cubicBezTo>
                  <a:pt x="20348" y="38811"/>
                  <a:pt x="17246" y="36609"/>
                  <a:pt x="14577" y="33940"/>
                </a:cubicBezTo>
                <a:cubicBezTo>
                  <a:pt x="11608" y="30938"/>
                  <a:pt x="8640" y="27869"/>
                  <a:pt x="6071" y="24467"/>
                </a:cubicBezTo>
                <a:cubicBezTo>
                  <a:pt x="5004" y="22999"/>
                  <a:pt x="3936" y="21565"/>
                  <a:pt x="3002" y="19997"/>
                </a:cubicBezTo>
                <a:cubicBezTo>
                  <a:pt x="2635" y="19397"/>
                  <a:pt x="2335" y="18629"/>
                  <a:pt x="1901" y="17962"/>
                </a:cubicBezTo>
                <a:cubicBezTo>
                  <a:pt x="1968" y="17829"/>
                  <a:pt x="2002" y="17695"/>
                  <a:pt x="2102" y="17562"/>
                </a:cubicBezTo>
                <a:cubicBezTo>
                  <a:pt x="2569" y="16761"/>
                  <a:pt x="4303" y="15694"/>
                  <a:pt x="5037" y="15260"/>
                </a:cubicBezTo>
                <a:cubicBezTo>
                  <a:pt x="5904" y="14727"/>
                  <a:pt x="6838" y="14193"/>
                  <a:pt x="7772" y="13759"/>
                </a:cubicBezTo>
                <a:cubicBezTo>
                  <a:pt x="9373" y="12925"/>
                  <a:pt x="10774" y="11825"/>
                  <a:pt x="12476" y="11124"/>
                </a:cubicBezTo>
                <a:cubicBezTo>
                  <a:pt x="14410" y="10324"/>
                  <a:pt x="16178" y="9323"/>
                  <a:pt x="18080" y="8389"/>
                </a:cubicBezTo>
                <a:cubicBezTo>
                  <a:pt x="20882" y="7021"/>
                  <a:pt x="23850" y="5620"/>
                  <a:pt x="26352" y="3652"/>
                </a:cubicBezTo>
                <a:cubicBezTo>
                  <a:pt x="27053" y="3118"/>
                  <a:pt x="28154" y="2051"/>
                  <a:pt x="29054" y="1851"/>
                </a:cubicBezTo>
                <a:cubicBezTo>
                  <a:pt x="29270" y="1799"/>
                  <a:pt x="29471" y="1775"/>
                  <a:pt x="29661" y="1775"/>
                </a:cubicBezTo>
                <a:close/>
                <a:moveTo>
                  <a:pt x="29815" y="0"/>
                </a:moveTo>
                <a:cubicBezTo>
                  <a:pt x="29318" y="0"/>
                  <a:pt x="28788" y="127"/>
                  <a:pt x="28220" y="416"/>
                </a:cubicBezTo>
                <a:cubicBezTo>
                  <a:pt x="26519" y="1317"/>
                  <a:pt x="25118" y="2751"/>
                  <a:pt x="23450" y="3719"/>
                </a:cubicBezTo>
                <a:cubicBezTo>
                  <a:pt x="22016" y="4553"/>
                  <a:pt x="20581" y="5353"/>
                  <a:pt x="19180" y="6187"/>
                </a:cubicBezTo>
                <a:cubicBezTo>
                  <a:pt x="15778" y="8255"/>
                  <a:pt x="11842" y="9423"/>
                  <a:pt x="8439" y="11491"/>
                </a:cubicBezTo>
                <a:cubicBezTo>
                  <a:pt x="6905" y="12425"/>
                  <a:pt x="5271" y="13392"/>
                  <a:pt x="3803" y="14460"/>
                </a:cubicBezTo>
                <a:cubicBezTo>
                  <a:pt x="2835" y="15127"/>
                  <a:pt x="1201" y="16228"/>
                  <a:pt x="701" y="17329"/>
                </a:cubicBezTo>
                <a:cubicBezTo>
                  <a:pt x="0" y="18896"/>
                  <a:pt x="1401" y="20264"/>
                  <a:pt x="2168" y="21498"/>
                </a:cubicBezTo>
                <a:cubicBezTo>
                  <a:pt x="2735" y="22365"/>
                  <a:pt x="3136" y="23199"/>
                  <a:pt x="3736" y="23933"/>
                </a:cubicBezTo>
                <a:cubicBezTo>
                  <a:pt x="4337" y="24934"/>
                  <a:pt x="4937" y="25935"/>
                  <a:pt x="5971" y="26535"/>
                </a:cubicBezTo>
                <a:cubicBezTo>
                  <a:pt x="6104" y="26702"/>
                  <a:pt x="6238" y="26902"/>
                  <a:pt x="6371" y="27069"/>
                </a:cubicBezTo>
                <a:cubicBezTo>
                  <a:pt x="9173" y="30671"/>
                  <a:pt x="12509" y="34374"/>
                  <a:pt x="16078" y="37209"/>
                </a:cubicBezTo>
                <a:cubicBezTo>
                  <a:pt x="19080" y="39611"/>
                  <a:pt x="21882" y="42213"/>
                  <a:pt x="24918" y="44581"/>
                </a:cubicBezTo>
                <a:cubicBezTo>
                  <a:pt x="26219" y="45582"/>
                  <a:pt x="27353" y="46783"/>
                  <a:pt x="28621" y="47784"/>
                </a:cubicBezTo>
                <a:cubicBezTo>
                  <a:pt x="29955" y="48784"/>
                  <a:pt x="31156" y="49818"/>
                  <a:pt x="32557" y="50719"/>
                </a:cubicBezTo>
                <a:cubicBezTo>
                  <a:pt x="38828" y="54922"/>
                  <a:pt x="45366" y="58858"/>
                  <a:pt x="52204" y="62027"/>
                </a:cubicBezTo>
                <a:cubicBezTo>
                  <a:pt x="53738" y="62761"/>
                  <a:pt x="55139" y="63695"/>
                  <a:pt x="56741" y="64229"/>
                </a:cubicBezTo>
                <a:cubicBezTo>
                  <a:pt x="57575" y="64496"/>
                  <a:pt x="58442" y="64629"/>
                  <a:pt x="59276" y="64929"/>
                </a:cubicBezTo>
                <a:cubicBezTo>
                  <a:pt x="60076" y="65230"/>
                  <a:pt x="60743" y="65797"/>
                  <a:pt x="61544" y="66097"/>
                </a:cubicBezTo>
                <a:cubicBezTo>
                  <a:pt x="63212" y="66731"/>
                  <a:pt x="64946" y="67031"/>
                  <a:pt x="66681" y="67498"/>
                </a:cubicBezTo>
                <a:cubicBezTo>
                  <a:pt x="68649" y="68065"/>
                  <a:pt x="70550" y="68832"/>
                  <a:pt x="72552" y="69299"/>
                </a:cubicBezTo>
                <a:cubicBezTo>
                  <a:pt x="75888" y="70033"/>
                  <a:pt x="79090" y="70633"/>
                  <a:pt x="82459" y="71134"/>
                </a:cubicBezTo>
                <a:cubicBezTo>
                  <a:pt x="84010" y="71347"/>
                  <a:pt x="85589" y="71643"/>
                  <a:pt x="87170" y="71643"/>
                </a:cubicBezTo>
                <a:cubicBezTo>
                  <a:pt x="87323" y="71643"/>
                  <a:pt x="87476" y="71640"/>
                  <a:pt x="87629" y="71634"/>
                </a:cubicBezTo>
                <a:cubicBezTo>
                  <a:pt x="88530" y="71601"/>
                  <a:pt x="89464" y="71501"/>
                  <a:pt x="90365" y="71434"/>
                </a:cubicBezTo>
                <a:cubicBezTo>
                  <a:pt x="90860" y="71586"/>
                  <a:pt x="91443" y="71663"/>
                  <a:pt x="91995" y="71663"/>
                </a:cubicBezTo>
                <a:cubicBezTo>
                  <a:pt x="92408" y="71663"/>
                  <a:pt x="92804" y="71620"/>
                  <a:pt x="93133" y="71534"/>
                </a:cubicBezTo>
                <a:cubicBezTo>
                  <a:pt x="94401" y="71167"/>
                  <a:pt x="94468" y="70400"/>
                  <a:pt x="94634" y="69266"/>
                </a:cubicBezTo>
                <a:cubicBezTo>
                  <a:pt x="94901" y="67098"/>
                  <a:pt x="94468" y="65196"/>
                  <a:pt x="94501" y="63028"/>
                </a:cubicBezTo>
                <a:cubicBezTo>
                  <a:pt x="94568" y="60826"/>
                  <a:pt x="94634" y="58658"/>
                  <a:pt x="94634" y="56490"/>
                </a:cubicBezTo>
                <a:cubicBezTo>
                  <a:pt x="94634" y="51320"/>
                  <a:pt x="94634" y="46183"/>
                  <a:pt x="94634" y="41012"/>
                </a:cubicBezTo>
                <a:cubicBezTo>
                  <a:pt x="94634" y="39511"/>
                  <a:pt x="95068" y="37443"/>
                  <a:pt x="94134" y="36142"/>
                </a:cubicBezTo>
                <a:cubicBezTo>
                  <a:pt x="94001" y="35942"/>
                  <a:pt x="93834" y="35808"/>
                  <a:pt x="93700" y="35675"/>
                </a:cubicBezTo>
                <a:cubicBezTo>
                  <a:pt x="93567" y="35408"/>
                  <a:pt x="93333" y="35241"/>
                  <a:pt x="92966" y="35208"/>
                </a:cubicBezTo>
                <a:cubicBezTo>
                  <a:pt x="88597" y="34941"/>
                  <a:pt x="83993" y="34241"/>
                  <a:pt x="79724" y="33307"/>
                </a:cubicBezTo>
                <a:cubicBezTo>
                  <a:pt x="77422" y="32806"/>
                  <a:pt x="75020" y="31839"/>
                  <a:pt x="72819" y="31005"/>
                </a:cubicBezTo>
                <a:cubicBezTo>
                  <a:pt x="70384" y="30104"/>
                  <a:pt x="67715" y="29137"/>
                  <a:pt x="65480" y="27869"/>
                </a:cubicBezTo>
                <a:cubicBezTo>
                  <a:pt x="63412" y="26669"/>
                  <a:pt x="61244" y="25835"/>
                  <a:pt x="59142" y="24667"/>
                </a:cubicBezTo>
                <a:cubicBezTo>
                  <a:pt x="57308" y="23633"/>
                  <a:pt x="55606" y="22365"/>
                  <a:pt x="53772" y="21331"/>
                </a:cubicBezTo>
                <a:cubicBezTo>
                  <a:pt x="52771" y="20764"/>
                  <a:pt x="51837" y="20397"/>
                  <a:pt x="50936" y="19563"/>
                </a:cubicBezTo>
                <a:cubicBezTo>
                  <a:pt x="50269" y="18930"/>
                  <a:pt x="49636" y="18263"/>
                  <a:pt x="48902" y="17695"/>
                </a:cubicBezTo>
                <a:cubicBezTo>
                  <a:pt x="47134" y="16361"/>
                  <a:pt x="45399" y="15127"/>
                  <a:pt x="43731" y="13593"/>
                </a:cubicBezTo>
                <a:cubicBezTo>
                  <a:pt x="42030" y="12025"/>
                  <a:pt x="40195" y="10490"/>
                  <a:pt x="38661" y="8722"/>
                </a:cubicBezTo>
                <a:cubicBezTo>
                  <a:pt x="37494" y="7388"/>
                  <a:pt x="36193" y="6154"/>
                  <a:pt x="35125" y="4720"/>
                </a:cubicBezTo>
                <a:cubicBezTo>
                  <a:pt x="33802" y="2872"/>
                  <a:pt x="32183" y="0"/>
                  <a:pt x="2981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0"/>
          <p:cNvSpPr/>
          <p:nvPr/>
        </p:nvSpPr>
        <p:spPr>
          <a:xfrm>
            <a:off x="3076120" y="2296498"/>
            <a:ext cx="586219" cy="1385303"/>
          </a:xfrm>
          <a:custGeom>
            <a:avLst/>
            <a:gdLst/>
            <a:ahLst/>
            <a:cxnLst/>
            <a:rect l="l" t="t" r="r" b="b"/>
            <a:pathLst>
              <a:path w="45567" h="107680" extrusionOk="0">
                <a:moveTo>
                  <a:pt x="12328" y="1331"/>
                </a:moveTo>
                <a:cubicBezTo>
                  <a:pt x="13275" y="1331"/>
                  <a:pt x="15025" y="2207"/>
                  <a:pt x="15778" y="2600"/>
                </a:cubicBezTo>
                <a:cubicBezTo>
                  <a:pt x="16712" y="3067"/>
                  <a:pt x="17646" y="3567"/>
                  <a:pt x="18514" y="4101"/>
                </a:cubicBezTo>
                <a:cubicBezTo>
                  <a:pt x="20048" y="5035"/>
                  <a:pt x="21749" y="5635"/>
                  <a:pt x="23250" y="6703"/>
                </a:cubicBezTo>
                <a:cubicBezTo>
                  <a:pt x="24952" y="7937"/>
                  <a:pt x="26720" y="8938"/>
                  <a:pt x="28521" y="10039"/>
                </a:cubicBezTo>
                <a:cubicBezTo>
                  <a:pt x="31156" y="11673"/>
                  <a:pt x="33925" y="13441"/>
                  <a:pt x="36894" y="14542"/>
                </a:cubicBezTo>
                <a:cubicBezTo>
                  <a:pt x="37727" y="14842"/>
                  <a:pt x="39229" y="15242"/>
                  <a:pt x="39896" y="15876"/>
                </a:cubicBezTo>
                <a:cubicBezTo>
                  <a:pt x="41097" y="17077"/>
                  <a:pt x="40463" y="18445"/>
                  <a:pt x="39962" y="19745"/>
                </a:cubicBezTo>
                <a:cubicBezTo>
                  <a:pt x="39395" y="21247"/>
                  <a:pt x="38628" y="22714"/>
                  <a:pt x="38261" y="24282"/>
                </a:cubicBezTo>
                <a:cubicBezTo>
                  <a:pt x="37427" y="27785"/>
                  <a:pt x="36593" y="31387"/>
                  <a:pt x="35926" y="34956"/>
                </a:cubicBezTo>
                <a:cubicBezTo>
                  <a:pt x="35593" y="36824"/>
                  <a:pt x="35459" y="38626"/>
                  <a:pt x="35359" y="40527"/>
                </a:cubicBezTo>
                <a:cubicBezTo>
                  <a:pt x="35259" y="42262"/>
                  <a:pt x="34492" y="43963"/>
                  <a:pt x="34559" y="45697"/>
                </a:cubicBezTo>
                <a:cubicBezTo>
                  <a:pt x="34892" y="53370"/>
                  <a:pt x="35192" y="60975"/>
                  <a:pt x="36660" y="68514"/>
                </a:cubicBezTo>
                <a:cubicBezTo>
                  <a:pt x="37394" y="72417"/>
                  <a:pt x="38395" y="76286"/>
                  <a:pt x="39996" y="79922"/>
                </a:cubicBezTo>
                <a:cubicBezTo>
                  <a:pt x="41130" y="82624"/>
                  <a:pt x="42264" y="85392"/>
                  <a:pt x="43598" y="87994"/>
                </a:cubicBezTo>
                <a:cubicBezTo>
                  <a:pt x="43231" y="89495"/>
                  <a:pt x="41764" y="90062"/>
                  <a:pt x="40463" y="90863"/>
                </a:cubicBezTo>
                <a:cubicBezTo>
                  <a:pt x="38928" y="91797"/>
                  <a:pt x="37394" y="92764"/>
                  <a:pt x="35893" y="93732"/>
                </a:cubicBezTo>
                <a:cubicBezTo>
                  <a:pt x="32824" y="95633"/>
                  <a:pt x="29788" y="97535"/>
                  <a:pt x="26720" y="99436"/>
                </a:cubicBezTo>
                <a:cubicBezTo>
                  <a:pt x="24351" y="100937"/>
                  <a:pt x="21683" y="102205"/>
                  <a:pt x="19548" y="104039"/>
                </a:cubicBezTo>
                <a:cubicBezTo>
                  <a:pt x="18714" y="104740"/>
                  <a:pt x="18080" y="105207"/>
                  <a:pt x="17046" y="105574"/>
                </a:cubicBezTo>
                <a:cubicBezTo>
                  <a:pt x="16565" y="105772"/>
                  <a:pt x="16300" y="105922"/>
                  <a:pt x="16067" y="105922"/>
                </a:cubicBezTo>
                <a:cubicBezTo>
                  <a:pt x="16026" y="105922"/>
                  <a:pt x="15986" y="105917"/>
                  <a:pt x="15945" y="105907"/>
                </a:cubicBezTo>
                <a:cubicBezTo>
                  <a:pt x="15912" y="105807"/>
                  <a:pt x="15879" y="105674"/>
                  <a:pt x="15812" y="105574"/>
                </a:cubicBezTo>
                <a:cubicBezTo>
                  <a:pt x="14844" y="103772"/>
                  <a:pt x="13310" y="102371"/>
                  <a:pt x="12443" y="100537"/>
                </a:cubicBezTo>
                <a:cubicBezTo>
                  <a:pt x="11676" y="98936"/>
                  <a:pt x="10842" y="97301"/>
                  <a:pt x="10074" y="95667"/>
                </a:cubicBezTo>
                <a:cubicBezTo>
                  <a:pt x="9674" y="94766"/>
                  <a:pt x="9541" y="93865"/>
                  <a:pt x="9240" y="92965"/>
                </a:cubicBezTo>
                <a:cubicBezTo>
                  <a:pt x="8974" y="92097"/>
                  <a:pt x="8473" y="91230"/>
                  <a:pt x="8173" y="90363"/>
                </a:cubicBezTo>
                <a:cubicBezTo>
                  <a:pt x="7372" y="88228"/>
                  <a:pt x="6739" y="86160"/>
                  <a:pt x="6172" y="83991"/>
                </a:cubicBezTo>
                <a:cubicBezTo>
                  <a:pt x="5671" y="82023"/>
                  <a:pt x="5037" y="80122"/>
                  <a:pt x="4604" y="78154"/>
                </a:cubicBezTo>
                <a:cubicBezTo>
                  <a:pt x="4404" y="77253"/>
                  <a:pt x="4137" y="76553"/>
                  <a:pt x="4070" y="75619"/>
                </a:cubicBezTo>
                <a:cubicBezTo>
                  <a:pt x="4037" y="75018"/>
                  <a:pt x="3870" y="74418"/>
                  <a:pt x="3703" y="73818"/>
                </a:cubicBezTo>
                <a:cubicBezTo>
                  <a:pt x="2803" y="70515"/>
                  <a:pt x="2502" y="66979"/>
                  <a:pt x="2169" y="63510"/>
                </a:cubicBezTo>
                <a:cubicBezTo>
                  <a:pt x="1802" y="59674"/>
                  <a:pt x="1635" y="55738"/>
                  <a:pt x="1568" y="51868"/>
                </a:cubicBezTo>
                <a:cubicBezTo>
                  <a:pt x="1535" y="50101"/>
                  <a:pt x="1635" y="48333"/>
                  <a:pt x="1668" y="46565"/>
                </a:cubicBezTo>
                <a:cubicBezTo>
                  <a:pt x="1702" y="44830"/>
                  <a:pt x="1602" y="42962"/>
                  <a:pt x="1969" y="41261"/>
                </a:cubicBezTo>
                <a:cubicBezTo>
                  <a:pt x="2269" y="39793"/>
                  <a:pt x="2336" y="38325"/>
                  <a:pt x="2636" y="36824"/>
                </a:cubicBezTo>
                <a:cubicBezTo>
                  <a:pt x="2969" y="35157"/>
                  <a:pt x="3069" y="33455"/>
                  <a:pt x="3336" y="31754"/>
                </a:cubicBezTo>
                <a:cubicBezTo>
                  <a:pt x="3903" y="28051"/>
                  <a:pt x="4137" y="24249"/>
                  <a:pt x="5004" y="20579"/>
                </a:cubicBezTo>
                <a:cubicBezTo>
                  <a:pt x="5971" y="16443"/>
                  <a:pt x="7006" y="12340"/>
                  <a:pt x="8540" y="8371"/>
                </a:cubicBezTo>
                <a:cubicBezTo>
                  <a:pt x="9174" y="6669"/>
                  <a:pt x="9841" y="5002"/>
                  <a:pt x="10675" y="3400"/>
                </a:cubicBezTo>
                <a:cubicBezTo>
                  <a:pt x="11008" y="2767"/>
                  <a:pt x="11509" y="2066"/>
                  <a:pt x="11842" y="1399"/>
                </a:cubicBezTo>
                <a:cubicBezTo>
                  <a:pt x="11976" y="1332"/>
                  <a:pt x="12143" y="1332"/>
                  <a:pt x="12276" y="1332"/>
                </a:cubicBezTo>
                <a:cubicBezTo>
                  <a:pt x="12293" y="1332"/>
                  <a:pt x="12310" y="1331"/>
                  <a:pt x="12328" y="1331"/>
                </a:cubicBezTo>
                <a:close/>
                <a:moveTo>
                  <a:pt x="12134" y="1"/>
                </a:moveTo>
                <a:cubicBezTo>
                  <a:pt x="11998" y="1"/>
                  <a:pt x="11867" y="11"/>
                  <a:pt x="11742" y="31"/>
                </a:cubicBezTo>
                <a:cubicBezTo>
                  <a:pt x="10041" y="265"/>
                  <a:pt x="9607" y="2166"/>
                  <a:pt x="8974" y="3467"/>
                </a:cubicBezTo>
                <a:cubicBezTo>
                  <a:pt x="8540" y="4435"/>
                  <a:pt x="8040" y="5202"/>
                  <a:pt x="7739" y="6102"/>
                </a:cubicBezTo>
                <a:cubicBezTo>
                  <a:pt x="7206" y="7136"/>
                  <a:pt x="6705" y="8171"/>
                  <a:pt x="6705" y="9371"/>
                </a:cubicBezTo>
                <a:cubicBezTo>
                  <a:pt x="6639" y="9572"/>
                  <a:pt x="6572" y="9805"/>
                  <a:pt x="6472" y="10005"/>
                </a:cubicBezTo>
                <a:cubicBezTo>
                  <a:pt x="4904" y="14275"/>
                  <a:pt x="3503" y="19045"/>
                  <a:pt x="3003" y="23582"/>
                </a:cubicBezTo>
                <a:cubicBezTo>
                  <a:pt x="2569" y="27384"/>
                  <a:pt x="1835" y="31187"/>
                  <a:pt x="1435" y="34990"/>
                </a:cubicBezTo>
                <a:cubicBezTo>
                  <a:pt x="1268" y="36624"/>
                  <a:pt x="834" y="38192"/>
                  <a:pt x="701" y="39827"/>
                </a:cubicBezTo>
                <a:cubicBezTo>
                  <a:pt x="534" y="41461"/>
                  <a:pt x="301" y="43062"/>
                  <a:pt x="234" y="44730"/>
                </a:cubicBezTo>
                <a:cubicBezTo>
                  <a:pt x="1" y="52269"/>
                  <a:pt x="134" y="59874"/>
                  <a:pt x="1068" y="67380"/>
                </a:cubicBezTo>
                <a:cubicBezTo>
                  <a:pt x="1268" y="69047"/>
                  <a:pt x="1201" y="70749"/>
                  <a:pt x="1602" y="72383"/>
                </a:cubicBezTo>
                <a:cubicBezTo>
                  <a:pt x="1835" y="73250"/>
                  <a:pt x="2169" y="74051"/>
                  <a:pt x="2336" y="74918"/>
                </a:cubicBezTo>
                <a:cubicBezTo>
                  <a:pt x="2502" y="75752"/>
                  <a:pt x="2369" y="76620"/>
                  <a:pt x="2536" y="77453"/>
                </a:cubicBezTo>
                <a:cubicBezTo>
                  <a:pt x="2903" y="79188"/>
                  <a:pt x="3570" y="80823"/>
                  <a:pt x="4070" y="82557"/>
                </a:cubicBezTo>
                <a:cubicBezTo>
                  <a:pt x="4637" y="84492"/>
                  <a:pt x="4971" y="86527"/>
                  <a:pt x="5671" y="88461"/>
                </a:cubicBezTo>
                <a:cubicBezTo>
                  <a:pt x="6805" y="91730"/>
                  <a:pt x="7973" y="94766"/>
                  <a:pt x="9374" y="97868"/>
                </a:cubicBezTo>
                <a:cubicBezTo>
                  <a:pt x="10041" y="99436"/>
                  <a:pt x="10675" y="101070"/>
                  <a:pt x="11642" y="102505"/>
                </a:cubicBezTo>
                <a:cubicBezTo>
                  <a:pt x="12176" y="103272"/>
                  <a:pt x="12743" y="104006"/>
                  <a:pt x="13277" y="104740"/>
                </a:cubicBezTo>
                <a:cubicBezTo>
                  <a:pt x="13510" y="105607"/>
                  <a:pt x="14077" y="106608"/>
                  <a:pt x="14644" y="107141"/>
                </a:cubicBezTo>
                <a:cubicBezTo>
                  <a:pt x="15096" y="107533"/>
                  <a:pt x="15481" y="107680"/>
                  <a:pt x="15864" y="107680"/>
                </a:cubicBezTo>
                <a:cubicBezTo>
                  <a:pt x="16330" y="107680"/>
                  <a:pt x="16794" y="107464"/>
                  <a:pt x="17380" y="107208"/>
                </a:cubicBezTo>
                <a:cubicBezTo>
                  <a:pt x="19348" y="106274"/>
                  <a:pt x="20749" y="104906"/>
                  <a:pt x="22617" y="103806"/>
                </a:cubicBezTo>
                <a:cubicBezTo>
                  <a:pt x="24485" y="102705"/>
                  <a:pt x="26353" y="101604"/>
                  <a:pt x="28221" y="100437"/>
                </a:cubicBezTo>
                <a:cubicBezTo>
                  <a:pt x="32590" y="97735"/>
                  <a:pt x="36960" y="94999"/>
                  <a:pt x="41330" y="92264"/>
                </a:cubicBezTo>
                <a:cubicBezTo>
                  <a:pt x="42598" y="91463"/>
                  <a:pt x="44599" y="90763"/>
                  <a:pt x="45199" y="89262"/>
                </a:cubicBezTo>
                <a:cubicBezTo>
                  <a:pt x="45300" y="89028"/>
                  <a:pt x="45333" y="88828"/>
                  <a:pt x="45366" y="88628"/>
                </a:cubicBezTo>
                <a:cubicBezTo>
                  <a:pt x="45533" y="88395"/>
                  <a:pt x="45566" y="88094"/>
                  <a:pt x="45400" y="87794"/>
                </a:cubicBezTo>
                <a:cubicBezTo>
                  <a:pt x="43298" y="83925"/>
                  <a:pt x="41463" y="79655"/>
                  <a:pt x="39996" y="75519"/>
                </a:cubicBezTo>
                <a:cubicBezTo>
                  <a:pt x="39195" y="73284"/>
                  <a:pt x="38762" y="70749"/>
                  <a:pt x="38295" y="68447"/>
                </a:cubicBezTo>
                <a:cubicBezTo>
                  <a:pt x="37761" y="65945"/>
                  <a:pt x="37160" y="63143"/>
                  <a:pt x="37094" y="60575"/>
                </a:cubicBezTo>
                <a:cubicBezTo>
                  <a:pt x="36994" y="58173"/>
                  <a:pt x="36527" y="55871"/>
                  <a:pt x="36427" y="53503"/>
                </a:cubicBezTo>
                <a:cubicBezTo>
                  <a:pt x="36360" y="51401"/>
                  <a:pt x="36493" y="49267"/>
                  <a:pt x="36427" y="47165"/>
                </a:cubicBezTo>
                <a:cubicBezTo>
                  <a:pt x="36393" y="46031"/>
                  <a:pt x="36193" y="45030"/>
                  <a:pt x="36427" y="43829"/>
                </a:cubicBezTo>
                <a:cubicBezTo>
                  <a:pt x="36593" y="42929"/>
                  <a:pt x="36827" y="42061"/>
                  <a:pt x="36927" y="41094"/>
                </a:cubicBezTo>
                <a:cubicBezTo>
                  <a:pt x="37127" y="38893"/>
                  <a:pt x="37260" y="36758"/>
                  <a:pt x="37661" y="34556"/>
                </a:cubicBezTo>
                <a:cubicBezTo>
                  <a:pt x="38094" y="32288"/>
                  <a:pt x="38461" y="29919"/>
                  <a:pt x="39128" y="27685"/>
                </a:cubicBezTo>
                <a:cubicBezTo>
                  <a:pt x="39629" y="25983"/>
                  <a:pt x="39996" y="24215"/>
                  <a:pt x="40663" y="22547"/>
                </a:cubicBezTo>
                <a:cubicBezTo>
                  <a:pt x="41697" y="20012"/>
                  <a:pt x="43798" y="16310"/>
                  <a:pt x="40630" y="14442"/>
                </a:cubicBezTo>
                <a:cubicBezTo>
                  <a:pt x="38962" y="13441"/>
                  <a:pt x="37027" y="13041"/>
                  <a:pt x="35326" y="12140"/>
                </a:cubicBezTo>
                <a:cubicBezTo>
                  <a:pt x="33858" y="11339"/>
                  <a:pt x="32424" y="10539"/>
                  <a:pt x="30956" y="9805"/>
                </a:cubicBezTo>
                <a:cubicBezTo>
                  <a:pt x="27420" y="8004"/>
                  <a:pt x="24351" y="5268"/>
                  <a:pt x="20782" y="3501"/>
                </a:cubicBezTo>
                <a:cubicBezTo>
                  <a:pt x="19181" y="2700"/>
                  <a:pt x="17480" y="1799"/>
                  <a:pt x="15812" y="1132"/>
                </a:cubicBezTo>
                <a:cubicBezTo>
                  <a:pt x="14826" y="714"/>
                  <a:pt x="13304" y="1"/>
                  <a:pt x="1213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0"/>
          <p:cNvSpPr txBox="1"/>
          <p:nvPr/>
        </p:nvSpPr>
        <p:spPr>
          <a:xfrm>
            <a:off x="899446" y="3194731"/>
            <a:ext cx="226282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Step 4: EDA</a:t>
            </a:r>
            <a:r>
              <a:rPr lang="he-IL" dirty="0" smtClean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 &amp; </a:t>
            </a:r>
            <a:r>
              <a:rPr lang="en-US" dirty="0" smtClean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Visualization</a:t>
            </a:r>
            <a:endParaRPr dirty="0">
              <a:solidFill>
                <a:srgbClr val="000000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1022098" y="1336924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Step 6: Conclusions</a:t>
            </a:r>
            <a:endParaRPr dirty="0">
              <a:solidFill>
                <a:srgbClr val="000000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20"/>
          <p:cNvSpPr txBox="1"/>
          <p:nvPr/>
        </p:nvSpPr>
        <p:spPr>
          <a:xfrm>
            <a:off x="908386" y="2192331"/>
            <a:ext cx="1963961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-US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Step </a:t>
            </a:r>
            <a:r>
              <a:rPr lang="en-US" dirty="0" smtClean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5: Machine Learning </a:t>
            </a:r>
            <a:endParaRPr lang="en-US" dirty="0"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20"/>
          <p:cNvSpPr txBox="1"/>
          <p:nvPr/>
        </p:nvSpPr>
        <p:spPr>
          <a:xfrm>
            <a:off x="5408301" y="1283271"/>
            <a:ext cx="2259398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Step 1: Identify Data Group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5933539" y="2161943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Step 2</a:t>
            </a:r>
            <a:r>
              <a:rPr lang="en-US" dirty="0" smtClean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: Data Extraction</a:t>
            </a:r>
            <a:endParaRPr dirty="0">
              <a:solidFill>
                <a:srgbClr val="000000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20"/>
          <p:cNvSpPr txBox="1"/>
          <p:nvPr/>
        </p:nvSpPr>
        <p:spPr>
          <a:xfrm>
            <a:off x="5705978" y="3188406"/>
            <a:ext cx="2142214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Step 3: Data Processing</a:t>
            </a:r>
            <a:endParaRPr dirty="0">
              <a:solidFill>
                <a:srgbClr val="000000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grpSp>
        <p:nvGrpSpPr>
          <p:cNvPr id="393" name="Google Shape;393;p20"/>
          <p:cNvGrpSpPr/>
          <p:nvPr/>
        </p:nvGrpSpPr>
        <p:grpSpPr>
          <a:xfrm>
            <a:off x="3822673" y="2246715"/>
            <a:ext cx="1492908" cy="1484016"/>
            <a:chOff x="1842150" y="2680563"/>
            <a:chExt cx="1647438" cy="1637625"/>
          </a:xfrm>
        </p:grpSpPr>
        <p:sp>
          <p:nvSpPr>
            <p:cNvPr id="394" name="Google Shape;394;p20"/>
            <p:cNvSpPr/>
            <p:nvPr/>
          </p:nvSpPr>
          <p:spPr>
            <a:xfrm>
              <a:off x="2355438" y="4231163"/>
              <a:ext cx="128013" cy="29625"/>
            </a:xfrm>
            <a:custGeom>
              <a:avLst/>
              <a:gdLst/>
              <a:ahLst/>
              <a:cxnLst/>
              <a:rect l="l" t="t" r="r" b="b"/>
              <a:pathLst>
                <a:path w="10241" h="2370" extrusionOk="0">
                  <a:moveTo>
                    <a:pt x="6415" y="1"/>
                  </a:moveTo>
                  <a:cubicBezTo>
                    <a:pt x="4148" y="1"/>
                    <a:pt x="1489" y="496"/>
                    <a:pt x="0" y="1438"/>
                  </a:cubicBezTo>
                  <a:cubicBezTo>
                    <a:pt x="1195" y="2072"/>
                    <a:pt x="2955" y="2369"/>
                    <a:pt x="4704" y="2369"/>
                  </a:cubicBezTo>
                  <a:cubicBezTo>
                    <a:pt x="7008" y="2369"/>
                    <a:pt x="9293" y="1853"/>
                    <a:pt x="10241" y="904"/>
                  </a:cubicBezTo>
                  <a:cubicBezTo>
                    <a:pt x="9675" y="295"/>
                    <a:pt x="8161" y="1"/>
                    <a:pt x="6415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2867050" y="4251413"/>
              <a:ext cx="78400" cy="21525"/>
            </a:xfrm>
            <a:custGeom>
              <a:avLst/>
              <a:gdLst/>
              <a:ahLst/>
              <a:cxnLst/>
              <a:rect l="l" t="t" r="r" b="b"/>
              <a:pathLst>
                <a:path w="6272" h="1722" extrusionOk="0">
                  <a:moveTo>
                    <a:pt x="2934" y="0"/>
                  </a:moveTo>
                  <a:cubicBezTo>
                    <a:pt x="1977" y="0"/>
                    <a:pt x="1004" y="171"/>
                    <a:pt x="1" y="585"/>
                  </a:cubicBezTo>
                  <a:cubicBezTo>
                    <a:pt x="714" y="1299"/>
                    <a:pt x="2562" y="1722"/>
                    <a:pt x="4092" y="1722"/>
                  </a:cubicBezTo>
                  <a:cubicBezTo>
                    <a:pt x="4995" y="1722"/>
                    <a:pt x="5788" y="1574"/>
                    <a:pt x="6172" y="1252"/>
                  </a:cubicBezTo>
                  <a:cubicBezTo>
                    <a:pt x="6272" y="1186"/>
                    <a:pt x="6138" y="552"/>
                    <a:pt x="6038" y="519"/>
                  </a:cubicBezTo>
                  <a:cubicBezTo>
                    <a:pt x="5010" y="205"/>
                    <a:pt x="3982" y="0"/>
                    <a:pt x="293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2588938" y="4222363"/>
              <a:ext cx="145950" cy="48888"/>
            </a:xfrm>
            <a:custGeom>
              <a:avLst/>
              <a:gdLst/>
              <a:ahLst/>
              <a:cxnLst/>
              <a:rect l="l" t="t" r="r" b="b"/>
              <a:pathLst>
                <a:path w="11676" h="3911" extrusionOk="0">
                  <a:moveTo>
                    <a:pt x="5771" y="1"/>
                  </a:moveTo>
                  <a:cubicBezTo>
                    <a:pt x="4208" y="1"/>
                    <a:pt x="2674" y="319"/>
                    <a:pt x="1168" y="908"/>
                  </a:cubicBezTo>
                  <a:cubicBezTo>
                    <a:pt x="701" y="1075"/>
                    <a:pt x="367" y="1508"/>
                    <a:pt x="0" y="1842"/>
                  </a:cubicBezTo>
                  <a:cubicBezTo>
                    <a:pt x="334" y="2242"/>
                    <a:pt x="601" y="2876"/>
                    <a:pt x="1034" y="3009"/>
                  </a:cubicBezTo>
                  <a:cubicBezTo>
                    <a:pt x="2269" y="3410"/>
                    <a:pt x="3570" y="3610"/>
                    <a:pt x="4937" y="3910"/>
                  </a:cubicBezTo>
                  <a:cubicBezTo>
                    <a:pt x="6705" y="3576"/>
                    <a:pt x="8473" y="3243"/>
                    <a:pt x="10274" y="2843"/>
                  </a:cubicBezTo>
                  <a:cubicBezTo>
                    <a:pt x="10875" y="2709"/>
                    <a:pt x="11675" y="2442"/>
                    <a:pt x="11375" y="1608"/>
                  </a:cubicBezTo>
                  <a:cubicBezTo>
                    <a:pt x="11242" y="1208"/>
                    <a:pt x="10641" y="841"/>
                    <a:pt x="10141" y="641"/>
                  </a:cubicBezTo>
                  <a:cubicBezTo>
                    <a:pt x="9574" y="408"/>
                    <a:pt x="8907" y="408"/>
                    <a:pt x="8273" y="274"/>
                  </a:cubicBezTo>
                  <a:cubicBezTo>
                    <a:pt x="7431" y="90"/>
                    <a:pt x="6597" y="1"/>
                    <a:pt x="5771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2732788" y="4173000"/>
              <a:ext cx="152200" cy="50413"/>
            </a:xfrm>
            <a:custGeom>
              <a:avLst/>
              <a:gdLst/>
              <a:ahLst/>
              <a:cxnLst/>
              <a:rect l="l" t="t" r="r" b="b"/>
              <a:pathLst>
                <a:path w="12176" h="4033" extrusionOk="0">
                  <a:moveTo>
                    <a:pt x="7398" y="0"/>
                  </a:moveTo>
                  <a:cubicBezTo>
                    <a:pt x="6259" y="0"/>
                    <a:pt x="5124" y="23"/>
                    <a:pt x="4003" y="87"/>
                  </a:cubicBezTo>
                  <a:cubicBezTo>
                    <a:pt x="2602" y="187"/>
                    <a:pt x="1268" y="520"/>
                    <a:pt x="1" y="1688"/>
                  </a:cubicBezTo>
                  <a:cubicBezTo>
                    <a:pt x="334" y="1955"/>
                    <a:pt x="501" y="2122"/>
                    <a:pt x="701" y="2255"/>
                  </a:cubicBezTo>
                  <a:cubicBezTo>
                    <a:pt x="935" y="2388"/>
                    <a:pt x="1135" y="2589"/>
                    <a:pt x="1402" y="2689"/>
                  </a:cubicBezTo>
                  <a:cubicBezTo>
                    <a:pt x="3458" y="3574"/>
                    <a:pt x="5597" y="4032"/>
                    <a:pt x="7800" y="4032"/>
                  </a:cubicBezTo>
                  <a:cubicBezTo>
                    <a:pt x="8420" y="4032"/>
                    <a:pt x="9045" y="3996"/>
                    <a:pt x="9674" y="3923"/>
                  </a:cubicBezTo>
                  <a:cubicBezTo>
                    <a:pt x="11142" y="3756"/>
                    <a:pt x="12176" y="2755"/>
                    <a:pt x="12076" y="1855"/>
                  </a:cubicBezTo>
                  <a:cubicBezTo>
                    <a:pt x="11942" y="1054"/>
                    <a:pt x="10541" y="20"/>
                    <a:pt x="9374" y="20"/>
                  </a:cubicBezTo>
                  <a:cubicBezTo>
                    <a:pt x="8715" y="8"/>
                    <a:pt x="8055" y="0"/>
                    <a:pt x="7398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2461763" y="4146150"/>
              <a:ext cx="210163" cy="54338"/>
            </a:xfrm>
            <a:custGeom>
              <a:avLst/>
              <a:gdLst/>
              <a:ahLst/>
              <a:cxnLst/>
              <a:rect l="l" t="t" r="r" b="b"/>
              <a:pathLst>
                <a:path w="16813" h="4347" extrusionOk="0">
                  <a:moveTo>
                    <a:pt x="9808" y="1"/>
                  </a:moveTo>
                  <a:cubicBezTo>
                    <a:pt x="8249" y="1"/>
                    <a:pt x="6667" y="148"/>
                    <a:pt x="5137" y="367"/>
                  </a:cubicBezTo>
                  <a:cubicBezTo>
                    <a:pt x="3670" y="567"/>
                    <a:pt x="2235" y="1134"/>
                    <a:pt x="868" y="1734"/>
                  </a:cubicBezTo>
                  <a:cubicBezTo>
                    <a:pt x="434" y="1901"/>
                    <a:pt x="101" y="2635"/>
                    <a:pt x="34" y="3135"/>
                  </a:cubicBezTo>
                  <a:cubicBezTo>
                    <a:pt x="0" y="3336"/>
                    <a:pt x="734" y="3803"/>
                    <a:pt x="1201" y="3869"/>
                  </a:cubicBezTo>
                  <a:cubicBezTo>
                    <a:pt x="2335" y="4108"/>
                    <a:pt x="3522" y="4347"/>
                    <a:pt x="4667" y="4347"/>
                  </a:cubicBezTo>
                  <a:cubicBezTo>
                    <a:pt x="4802" y="4347"/>
                    <a:pt x="4937" y="4343"/>
                    <a:pt x="5071" y="4336"/>
                  </a:cubicBezTo>
                  <a:cubicBezTo>
                    <a:pt x="8073" y="4236"/>
                    <a:pt x="11042" y="3903"/>
                    <a:pt x="14010" y="3703"/>
                  </a:cubicBezTo>
                  <a:cubicBezTo>
                    <a:pt x="15311" y="3602"/>
                    <a:pt x="16112" y="2902"/>
                    <a:pt x="16812" y="1334"/>
                  </a:cubicBezTo>
                  <a:cubicBezTo>
                    <a:pt x="14944" y="867"/>
                    <a:pt x="13277" y="167"/>
                    <a:pt x="11542" y="67"/>
                  </a:cubicBezTo>
                  <a:cubicBezTo>
                    <a:pt x="10970" y="21"/>
                    <a:pt x="10390" y="1"/>
                    <a:pt x="9808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2636888" y="4094438"/>
              <a:ext cx="146363" cy="41513"/>
            </a:xfrm>
            <a:custGeom>
              <a:avLst/>
              <a:gdLst/>
              <a:ahLst/>
              <a:cxnLst/>
              <a:rect l="l" t="t" r="r" b="b"/>
              <a:pathLst>
                <a:path w="11709" h="3321" extrusionOk="0">
                  <a:moveTo>
                    <a:pt x="3937" y="1"/>
                  </a:moveTo>
                  <a:cubicBezTo>
                    <a:pt x="2869" y="34"/>
                    <a:pt x="1768" y="468"/>
                    <a:pt x="734" y="835"/>
                  </a:cubicBezTo>
                  <a:cubicBezTo>
                    <a:pt x="401" y="935"/>
                    <a:pt x="34" y="1402"/>
                    <a:pt x="34" y="1702"/>
                  </a:cubicBezTo>
                  <a:cubicBezTo>
                    <a:pt x="0" y="1969"/>
                    <a:pt x="434" y="2369"/>
                    <a:pt x="768" y="2502"/>
                  </a:cubicBezTo>
                  <a:cubicBezTo>
                    <a:pt x="1268" y="2736"/>
                    <a:pt x="1835" y="2836"/>
                    <a:pt x="2402" y="2903"/>
                  </a:cubicBezTo>
                  <a:cubicBezTo>
                    <a:pt x="3923" y="3064"/>
                    <a:pt x="5467" y="3320"/>
                    <a:pt x="6989" y="3320"/>
                  </a:cubicBezTo>
                  <a:cubicBezTo>
                    <a:pt x="8606" y="3320"/>
                    <a:pt x="10197" y="3032"/>
                    <a:pt x="11709" y="2035"/>
                  </a:cubicBezTo>
                  <a:cubicBezTo>
                    <a:pt x="11609" y="1068"/>
                    <a:pt x="10975" y="468"/>
                    <a:pt x="10108" y="368"/>
                  </a:cubicBezTo>
                  <a:cubicBezTo>
                    <a:pt x="8040" y="167"/>
                    <a:pt x="6005" y="1"/>
                    <a:pt x="3937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2544738" y="4096738"/>
              <a:ext cx="62975" cy="16700"/>
            </a:xfrm>
            <a:custGeom>
              <a:avLst/>
              <a:gdLst/>
              <a:ahLst/>
              <a:cxnLst/>
              <a:rect l="l" t="t" r="r" b="b"/>
              <a:pathLst>
                <a:path w="5038" h="1336" extrusionOk="0">
                  <a:moveTo>
                    <a:pt x="3192" y="1"/>
                  </a:moveTo>
                  <a:cubicBezTo>
                    <a:pt x="2142" y="1"/>
                    <a:pt x="1098" y="396"/>
                    <a:pt x="1" y="417"/>
                  </a:cubicBezTo>
                  <a:cubicBezTo>
                    <a:pt x="784" y="1027"/>
                    <a:pt x="1650" y="1336"/>
                    <a:pt x="2545" y="1336"/>
                  </a:cubicBezTo>
                  <a:cubicBezTo>
                    <a:pt x="3364" y="1336"/>
                    <a:pt x="4208" y="1077"/>
                    <a:pt x="5037" y="550"/>
                  </a:cubicBezTo>
                  <a:cubicBezTo>
                    <a:pt x="4413" y="134"/>
                    <a:pt x="3801" y="1"/>
                    <a:pt x="3192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2279138" y="4060250"/>
              <a:ext cx="773888" cy="242400"/>
            </a:xfrm>
            <a:custGeom>
              <a:avLst/>
              <a:gdLst/>
              <a:ahLst/>
              <a:cxnLst/>
              <a:rect l="l" t="t" r="r" b="b"/>
              <a:pathLst>
                <a:path w="61911" h="19392" extrusionOk="0">
                  <a:moveTo>
                    <a:pt x="25185" y="1935"/>
                  </a:moveTo>
                  <a:cubicBezTo>
                    <a:pt x="25618" y="2169"/>
                    <a:pt x="26285" y="2369"/>
                    <a:pt x="26619" y="2802"/>
                  </a:cubicBezTo>
                  <a:cubicBezTo>
                    <a:pt x="26819" y="3036"/>
                    <a:pt x="26686" y="3903"/>
                    <a:pt x="26386" y="4137"/>
                  </a:cubicBezTo>
                  <a:cubicBezTo>
                    <a:pt x="25823" y="4587"/>
                    <a:pt x="24903" y="4805"/>
                    <a:pt x="23963" y="4805"/>
                  </a:cubicBezTo>
                  <a:cubicBezTo>
                    <a:pt x="22954" y="4805"/>
                    <a:pt x="21921" y="4554"/>
                    <a:pt x="21282" y="4070"/>
                  </a:cubicBezTo>
                  <a:cubicBezTo>
                    <a:pt x="21015" y="3870"/>
                    <a:pt x="20748" y="3469"/>
                    <a:pt x="20715" y="3136"/>
                  </a:cubicBezTo>
                  <a:cubicBezTo>
                    <a:pt x="20715" y="3002"/>
                    <a:pt x="21215" y="2669"/>
                    <a:pt x="21515" y="2602"/>
                  </a:cubicBezTo>
                  <a:cubicBezTo>
                    <a:pt x="22650" y="2369"/>
                    <a:pt x="23850" y="2169"/>
                    <a:pt x="25185" y="1935"/>
                  </a:cubicBezTo>
                  <a:close/>
                  <a:moveTo>
                    <a:pt x="34540" y="2060"/>
                  </a:moveTo>
                  <a:cubicBezTo>
                    <a:pt x="35984" y="2060"/>
                    <a:pt x="37436" y="2266"/>
                    <a:pt x="38894" y="2669"/>
                  </a:cubicBezTo>
                  <a:cubicBezTo>
                    <a:pt x="40329" y="3036"/>
                    <a:pt x="40696" y="3670"/>
                    <a:pt x="40329" y="4770"/>
                  </a:cubicBezTo>
                  <a:cubicBezTo>
                    <a:pt x="39828" y="5171"/>
                    <a:pt x="39361" y="5738"/>
                    <a:pt x="38761" y="5971"/>
                  </a:cubicBezTo>
                  <a:cubicBezTo>
                    <a:pt x="37414" y="6485"/>
                    <a:pt x="36060" y="6687"/>
                    <a:pt x="34708" y="6687"/>
                  </a:cubicBezTo>
                  <a:cubicBezTo>
                    <a:pt x="32814" y="6687"/>
                    <a:pt x="30923" y="6291"/>
                    <a:pt x="29054" y="5804"/>
                  </a:cubicBezTo>
                  <a:cubicBezTo>
                    <a:pt x="28520" y="5671"/>
                    <a:pt x="27987" y="5504"/>
                    <a:pt x="27486" y="5337"/>
                  </a:cubicBezTo>
                  <a:cubicBezTo>
                    <a:pt x="27119" y="4303"/>
                    <a:pt x="27586" y="3703"/>
                    <a:pt x="28520" y="3303"/>
                  </a:cubicBezTo>
                  <a:cubicBezTo>
                    <a:pt x="30506" y="2465"/>
                    <a:pt x="32515" y="2060"/>
                    <a:pt x="34540" y="2060"/>
                  </a:cubicBezTo>
                  <a:close/>
                  <a:moveTo>
                    <a:pt x="23150" y="5971"/>
                  </a:moveTo>
                  <a:cubicBezTo>
                    <a:pt x="25418" y="6271"/>
                    <a:pt x="27686" y="6572"/>
                    <a:pt x="29955" y="6939"/>
                  </a:cubicBezTo>
                  <a:cubicBezTo>
                    <a:pt x="30955" y="7105"/>
                    <a:pt x="32023" y="7639"/>
                    <a:pt x="31990" y="8606"/>
                  </a:cubicBezTo>
                  <a:cubicBezTo>
                    <a:pt x="31990" y="9507"/>
                    <a:pt x="31289" y="10374"/>
                    <a:pt x="30222" y="10841"/>
                  </a:cubicBezTo>
                  <a:cubicBezTo>
                    <a:pt x="27950" y="11874"/>
                    <a:pt x="25601" y="12332"/>
                    <a:pt x="23173" y="12332"/>
                  </a:cubicBezTo>
                  <a:cubicBezTo>
                    <a:pt x="22855" y="12332"/>
                    <a:pt x="22536" y="12325"/>
                    <a:pt x="22216" y="12309"/>
                  </a:cubicBezTo>
                  <a:cubicBezTo>
                    <a:pt x="20214" y="12209"/>
                    <a:pt x="18180" y="11942"/>
                    <a:pt x="16178" y="11709"/>
                  </a:cubicBezTo>
                  <a:cubicBezTo>
                    <a:pt x="15178" y="11609"/>
                    <a:pt x="14077" y="11175"/>
                    <a:pt x="14110" y="10141"/>
                  </a:cubicBezTo>
                  <a:cubicBezTo>
                    <a:pt x="14110" y="9307"/>
                    <a:pt x="14777" y="8273"/>
                    <a:pt x="15444" y="7739"/>
                  </a:cubicBezTo>
                  <a:cubicBezTo>
                    <a:pt x="17137" y="6379"/>
                    <a:pt x="19130" y="6151"/>
                    <a:pt x="21154" y="6151"/>
                  </a:cubicBezTo>
                  <a:cubicBezTo>
                    <a:pt x="21563" y="6151"/>
                    <a:pt x="21973" y="6160"/>
                    <a:pt x="22383" y="6171"/>
                  </a:cubicBezTo>
                  <a:lnTo>
                    <a:pt x="23117" y="6171"/>
                  </a:lnTo>
                  <a:cubicBezTo>
                    <a:pt x="23117" y="6105"/>
                    <a:pt x="23150" y="6038"/>
                    <a:pt x="23150" y="5971"/>
                  </a:cubicBezTo>
                  <a:close/>
                  <a:moveTo>
                    <a:pt x="42831" y="7906"/>
                  </a:moveTo>
                  <a:cubicBezTo>
                    <a:pt x="44265" y="8206"/>
                    <a:pt x="45733" y="8440"/>
                    <a:pt x="47100" y="8840"/>
                  </a:cubicBezTo>
                  <a:cubicBezTo>
                    <a:pt x="48168" y="9107"/>
                    <a:pt x="49002" y="9841"/>
                    <a:pt x="48968" y="11042"/>
                  </a:cubicBezTo>
                  <a:cubicBezTo>
                    <a:pt x="48902" y="12209"/>
                    <a:pt x="48134" y="13076"/>
                    <a:pt x="47000" y="13343"/>
                  </a:cubicBezTo>
                  <a:cubicBezTo>
                    <a:pt x="45806" y="13622"/>
                    <a:pt x="44622" y="13771"/>
                    <a:pt x="43457" y="13771"/>
                  </a:cubicBezTo>
                  <a:cubicBezTo>
                    <a:pt x="41142" y="13771"/>
                    <a:pt x="38901" y="13185"/>
                    <a:pt x="36793" y="11875"/>
                  </a:cubicBezTo>
                  <a:cubicBezTo>
                    <a:pt x="35459" y="11042"/>
                    <a:pt x="35559" y="10174"/>
                    <a:pt x="36926" y="9374"/>
                  </a:cubicBezTo>
                  <a:cubicBezTo>
                    <a:pt x="38761" y="8340"/>
                    <a:pt x="40762" y="8073"/>
                    <a:pt x="42831" y="7906"/>
                  </a:cubicBezTo>
                  <a:close/>
                  <a:moveTo>
                    <a:pt x="12604" y="13079"/>
                  </a:moveTo>
                  <a:cubicBezTo>
                    <a:pt x="13673" y="13079"/>
                    <a:pt x="14753" y="13193"/>
                    <a:pt x="15845" y="13443"/>
                  </a:cubicBezTo>
                  <a:cubicBezTo>
                    <a:pt x="16312" y="13543"/>
                    <a:pt x="16745" y="14144"/>
                    <a:pt x="16979" y="14644"/>
                  </a:cubicBezTo>
                  <a:cubicBezTo>
                    <a:pt x="17046" y="14778"/>
                    <a:pt x="16445" y="15445"/>
                    <a:pt x="16045" y="15611"/>
                  </a:cubicBezTo>
                  <a:cubicBezTo>
                    <a:pt x="14544" y="16112"/>
                    <a:pt x="13009" y="16512"/>
                    <a:pt x="11675" y="16879"/>
                  </a:cubicBezTo>
                  <a:cubicBezTo>
                    <a:pt x="9840" y="16545"/>
                    <a:pt x="8239" y="16312"/>
                    <a:pt x="6638" y="15978"/>
                  </a:cubicBezTo>
                  <a:cubicBezTo>
                    <a:pt x="6271" y="15878"/>
                    <a:pt x="5938" y="15445"/>
                    <a:pt x="5604" y="15178"/>
                  </a:cubicBezTo>
                  <a:cubicBezTo>
                    <a:pt x="5904" y="14844"/>
                    <a:pt x="6138" y="14344"/>
                    <a:pt x="6505" y="14210"/>
                  </a:cubicBezTo>
                  <a:cubicBezTo>
                    <a:pt x="8506" y="13507"/>
                    <a:pt x="10535" y="13079"/>
                    <a:pt x="12604" y="13079"/>
                  </a:cubicBezTo>
                  <a:close/>
                  <a:moveTo>
                    <a:pt x="51630" y="14918"/>
                  </a:moveTo>
                  <a:cubicBezTo>
                    <a:pt x="52135" y="14918"/>
                    <a:pt x="52637" y="14926"/>
                    <a:pt x="53138" y="14944"/>
                  </a:cubicBezTo>
                  <a:cubicBezTo>
                    <a:pt x="53505" y="14944"/>
                    <a:pt x="54072" y="15645"/>
                    <a:pt x="54072" y="16045"/>
                  </a:cubicBezTo>
                  <a:cubicBezTo>
                    <a:pt x="54072" y="16412"/>
                    <a:pt x="53538" y="17012"/>
                    <a:pt x="53105" y="17146"/>
                  </a:cubicBezTo>
                  <a:cubicBezTo>
                    <a:pt x="52171" y="17446"/>
                    <a:pt x="51170" y="17513"/>
                    <a:pt x="50169" y="17646"/>
                  </a:cubicBezTo>
                  <a:cubicBezTo>
                    <a:pt x="49235" y="17446"/>
                    <a:pt x="48268" y="17346"/>
                    <a:pt x="47401" y="17012"/>
                  </a:cubicBezTo>
                  <a:cubicBezTo>
                    <a:pt x="47034" y="16879"/>
                    <a:pt x="46633" y="16312"/>
                    <a:pt x="46567" y="15912"/>
                  </a:cubicBezTo>
                  <a:cubicBezTo>
                    <a:pt x="46533" y="15645"/>
                    <a:pt x="47134" y="15078"/>
                    <a:pt x="47467" y="15078"/>
                  </a:cubicBezTo>
                  <a:cubicBezTo>
                    <a:pt x="48859" y="14980"/>
                    <a:pt x="50251" y="14918"/>
                    <a:pt x="51630" y="14918"/>
                  </a:cubicBezTo>
                  <a:close/>
                  <a:moveTo>
                    <a:pt x="30824" y="12316"/>
                  </a:moveTo>
                  <a:cubicBezTo>
                    <a:pt x="32472" y="12316"/>
                    <a:pt x="34123" y="12616"/>
                    <a:pt x="35759" y="13210"/>
                  </a:cubicBezTo>
                  <a:cubicBezTo>
                    <a:pt x="36193" y="13343"/>
                    <a:pt x="36660" y="13977"/>
                    <a:pt x="36693" y="14377"/>
                  </a:cubicBezTo>
                  <a:cubicBezTo>
                    <a:pt x="36693" y="14911"/>
                    <a:pt x="36426" y="15678"/>
                    <a:pt x="36026" y="15978"/>
                  </a:cubicBezTo>
                  <a:cubicBezTo>
                    <a:pt x="34191" y="17379"/>
                    <a:pt x="31990" y="17346"/>
                    <a:pt x="29755" y="17780"/>
                  </a:cubicBezTo>
                  <a:cubicBezTo>
                    <a:pt x="28254" y="17313"/>
                    <a:pt x="26719" y="16979"/>
                    <a:pt x="25285" y="16379"/>
                  </a:cubicBezTo>
                  <a:cubicBezTo>
                    <a:pt x="24751" y="16145"/>
                    <a:pt x="24217" y="15278"/>
                    <a:pt x="24217" y="14711"/>
                  </a:cubicBezTo>
                  <a:cubicBezTo>
                    <a:pt x="24217" y="14244"/>
                    <a:pt x="24951" y="13610"/>
                    <a:pt x="25518" y="13377"/>
                  </a:cubicBezTo>
                  <a:cubicBezTo>
                    <a:pt x="27268" y="12666"/>
                    <a:pt x="29044" y="12316"/>
                    <a:pt x="30824" y="12316"/>
                  </a:cubicBezTo>
                  <a:close/>
                  <a:moveTo>
                    <a:pt x="20181" y="0"/>
                  </a:moveTo>
                  <a:cubicBezTo>
                    <a:pt x="19614" y="0"/>
                    <a:pt x="19247" y="200"/>
                    <a:pt x="19047" y="868"/>
                  </a:cubicBezTo>
                  <a:cubicBezTo>
                    <a:pt x="18480" y="3002"/>
                    <a:pt x="16979" y="4437"/>
                    <a:pt x="15211" y="5571"/>
                  </a:cubicBezTo>
                  <a:cubicBezTo>
                    <a:pt x="13610" y="6605"/>
                    <a:pt x="11909" y="7539"/>
                    <a:pt x="10341" y="8606"/>
                  </a:cubicBezTo>
                  <a:cubicBezTo>
                    <a:pt x="7339" y="10641"/>
                    <a:pt x="4370" y="12709"/>
                    <a:pt x="1468" y="14844"/>
                  </a:cubicBezTo>
                  <a:cubicBezTo>
                    <a:pt x="0" y="15945"/>
                    <a:pt x="100" y="16846"/>
                    <a:pt x="1835" y="17546"/>
                  </a:cubicBezTo>
                  <a:cubicBezTo>
                    <a:pt x="3236" y="18113"/>
                    <a:pt x="4770" y="18514"/>
                    <a:pt x="6305" y="18614"/>
                  </a:cubicBezTo>
                  <a:cubicBezTo>
                    <a:pt x="11808" y="18947"/>
                    <a:pt x="17346" y="19247"/>
                    <a:pt x="22883" y="19347"/>
                  </a:cubicBezTo>
                  <a:cubicBezTo>
                    <a:pt x="25596" y="19381"/>
                    <a:pt x="28309" y="19392"/>
                    <a:pt x="31022" y="19392"/>
                  </a:cubicBezTo>
                  <a:cubicBezTo>
                    <a:pt x="36448" y="19392"/>
                    <a:pt x="41874" y="19347"/>
                    <a:pt x="47300" y="19347"/>
                  </a:cubicBezTo>
                  <a:cubicBezTo>
                    <a:pt x="47300" y="19281"/>
                    <a:pt x="47300" y="19247"/>
                    <a:pt x="47300" y="19181"/>
                  </a:cubicBezTo>
                  <a:cubicBezTo>
                    <a:pt x="50203" y="18981"/>
                    <a:pt x="53105" y="18914"/>
                    <a:pt x="56007" y="18614"/>
                  </a:cubicBezTo>
                  <a:cubicBezTo>
                    <a:pt x="57408" y="18447"/>
                    <a:pt x="58809" y="18080"/>
                    <a:pt x="60110" y="17546"/>
                  </a:cubicBezTo>
                  <a:cubicBezTo>
                    <a:pt x="61811" y="16812"/>
                    <a:pt x="61911" y="15912"/>
                    <a:pt x="60443" y="14844"/>
                  </a:cubicBezTo>
                  <a:cubicBezTo>
                    <a:pt x="57474" y="12643"/>
                    <a:pt x="54439" y="10541"/>
                    <a:pt x="51370" y="8473"/>
                  </a:cubicBezTo>
                  <a:cubicBezTo>
                    <a:pt x="49669" y="7306"/>
                    <a:pt x="47834" y="6305"/>
                    <a:pt x="46133" y="5137"/>
                  </a:cubicBezTo>
                  <a:cubicBezTo>
                    <a:pt x="44732" y="4203"/>
                    <a:pt x="43531" y="3069"/>
                    <a:pt x="43097" y="1401"/>
                  </a:cubicBezTo>
                  <a:cubicBezTo>
                    <a:pt x="43064" y="1201"/>
                    <a:pt x="42997" y="1034"/>
                    <a:pt x="42931" y="868"/>
                  </a:cubicBezTo>
                  <a:cubicBezTo>
                    <a:pt x="42597" y="234"/>
                    <a:pt x="42097" y="67"/>
                    <a:pt x="41396" y="67"/>
                  </a:cubicBezTo>
                  <a:cubicBezTo>
                    <a:pt x="41196" y="67"/>
                    <a:pt x="40963" y="67"/>
                    <a:pt x="40729" y="100"/>
                  </a:cubicBezTo>
                  <a:cubicBezTo>
                    <a:pt x="37327" y="401"/>
                    <a:pt x="33891" y="667"/>
                    <a:pt x="30488" y="667"/>
                  </a:cubicBezTo>
                  <a:cubicBezTo>
                    <a:pt x="27153" y="667"/>
                    <a:pt x="23784" y="301"/>
                    <a:pt x="20481" y="34"/>
                  </a:cubicBezTo>
                  <a:cubicBezTo>
                    <a:pt x="20381" y="34"/>
                    <a:pt x="20281" y="0"/>
                    <a:pt x="20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2543563" y="3830488"/>
              <a:ext cx="39550" cy="41313"/>
            </a:xfrm>
            <a:custGeom>
              <a:avLst/>
              <a:gdLst/>
              <a:ahLst/>
              <a:cxnLst/>
              <a:rect l="l" t="t" r="r" b="b"/>
              <a:pathLst>
                <a:path w="3164" h="3305" extrusionOk="0">
                  <a:moveTo>
                    <a:pt x="1595" y="0"/>
                  </a:moveTo>
                  <a:cubicBezTo>
                    <a:pt x="883" y="0"/>
                    <a:pt x="0" y="1188"/>
                    <a:pt x="61" y="2070"/>
                  </a:cubicBezTo>
                  <a:cubicBezTo>
                    <a:pt x="128" y="3104"/>
                    <a:pt x="962" y="3270"/>
                    <a:pt x="1696" y="3304"/>
                  </a:cubicBezTo>
                  <a:cubicBezTo>
                    <a:pt x="1716" y="3305"/>
                    <a:pt x="1736" y="3305"/>
                    <a:pt x="1756" y="3305"/>
                  </a:cubicBezTo>
                  <a:cubicBezTo>
                    <a:pt x="2671" y="3305"/>
                    <a:pt x="2869" y="2548"/>
                    <a:pt x="3163" y="1503"/>
                  </a:cubicBezTo>
                  <a:cubicBezTo>
                    <a:pt x="2696" y="1002"/>
                    <a:pt x="2363" y="235"/>
                    <a:pt x="1796" y="35"/>
                  </a:cubicBezTo>
                  <a:cubicBezTo>
                    <a:pt x="1731" y="11"/>
                    <a:pt x="1664" y="0"/>
                    <a:pt x="1595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2613538" y="3499425"/>
              <a:ext cx="104675" cy="39938"/>
            </a:xfrm>
            <a:custGeom>
              <a:avLst/>
              <a:gdLst/>
              <a:ahLst/>
              <a:cxnLst/>
              <a:rect l="l" t="t" r="r" b="b"/>
              <a:pathLst>
                <a:path w="8374" h="3195" extrusionOk="0">
                  <a:moveTo>
                    <a:pt x="4203" y="1"/>
                  </a:moveTo>
                  <a:cubicBezTo>
                    <a:pt x="3203" y="101"/>
                    <a:pt x="2169" y="234"/>
                    <a:pt x="1135" y="268"/>
                  </a:cubicBezTo>
                  <a:cubicBezTo>
                    <a:pt x="267" y="301"/>
                    <a:pt x="167" y="835"/>
                    <a:pt x="267" y="1469"/>
                  </a:cubicBezTo>
                  <a:cubicBezTo>
                    <a:pt x="367" y="2102"/>
                    <a:pt x="0" y="3136"/>
                    <a:pt x="1201" y="3170"/>
                  </a:cubicBezTo>
                  <a:cubicBezTo>
                    <a:pt x="2202" y="3186"/>
                    <a:pt x="3211" y="3195"/>
                    <a:pt x="4224" y="3195"/>
                  </a:cubicBezTo>
                  <a:cubicBezTo>
                    <a:pt x="5238" y="3195"/>
                    <a:pt x="6255" y="3186"/>
                    <a:pt x="7272" y="3170"/>
                  </a:cubicBezTo>
                  <a:cubicBezTo>
                    <a:pt x="8373" y="3136"/>
                    <a:pt x="8073" y="2169"/>
                    <a:pt x="8140" y="1535"/>
                  </a:cubicBezTo>
                  <a:cubicBezTo>
                    <a:pt x="8206" y="935"/>
                    <a:pt x="8240" y="301"/>
                    <a:pt x="7339" y="268"/>
                  </a:cubicBezTo>
                  <a:cubicBezTo>
                    <a:pt x="6305" y="234"/>
                    <a:pt x="5271" y="101"/>
                    <a:pt x="4203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2518475" y="3616288"/>
              <a:ext cx="294800" cy="432713"/>
            </a:xfrm>
            <a:custGeom>
              <a:avLst/>
              <a:gdLst/>
              <a:ahLst/>
              <a:cxnLst/>
              <a:rect l="l" t="t" r="r" b="b"/>
              <a:pathLst>
                <a:path w="23584" h="34617" extrusionOk="0">
                  <a:moveTo>
                    <a:pt x="3603" y="16037"/>
                  </a:moveTo>
                  <a:cubicBezTo>
                    <a:pt x="4803" y="16037"/>
                    <a:pt x="5737" y="17171"/>
                    <a:pt x="5704" y="18572"/>
                  </a:cubicBezTo>
                  <a:cubicBezTo>
                    <a:pt x="5704" y="20140"/>
                    <a:pt x="4470" y="21307"/>
                    <a:pt x="2869" y="21307"/>
                  </a:cubicBezTo>
                  <a:cubicBezTo>
                    <a:pt x="1735" y="21307"/>
                    <a:pt x="934" y="20373"/>
                    <a:pt x="934" y="19172"/>
                  </a:cubicBezTo>
                  <a:cubicBezTo>
                    <a:pt x="967" y="17438"/>
                    <a:pt x="2135" y="16070"/>
                    <a:pt x="3603" y="16037"/>
                  </a:cubicBezTo>
                  <a:close/>
                  <a:moveTo>
                    <a:pt x="11792" y="0"/>
                  </a:moveTo>
                  <a:cubicBezTo>
                    <a:pt x="9482" y="0"/>
                    <a:pt x="7172" y="42"/>
                    <a:pt x="4870" y="125"/>
                  </a:cubicBezTo>
                  <a:cubicBezTo>
                    <a:pt x="1935" y="225"/>
                    <a:pt x="1735" y="626"/>
                    <a:pt x="1368" y="3194"/>
                  </a:cubicBezTo>
                  <a:cubicBezTo>
                    <a:pt x="867" y="7097"/>
                    <a:pt x="534" y="11033"/>
                    <a:pt x="367" y="14969"/>
                  </a:cubicBezTo>
                  <a:cubicBezTo>
                    <a:pt x="133" y="20573"/>
                    <a:pt x="100" y="26144"/>
                    <a:pt x="33" y="31715"/>
                  </a:cubicBezTo>
                  <a:lnTo>
                    <a:pt x="0" y="31881"/>
                  </a:lnTo>
                  <a:cubicBezTo>
                    <a:pt x="0" y="32749"/>
                    <a:pt x="133" y="33583"/>
                    <a:pt x="167" y="34617"/>
                  </a:cubicBezTo>
                  <a:lnTo>
                    <a:pt x="23450" y="34617"/>
                  </a:lnTo>
                  <a:cubicBezTo>
                    <a:pt x="23517" y="33516"/>
                    <a:pt x="23584" y="32615"/>
                    <a:pt x="23584" y="31715"/>
                  </a:cubicBezTo>
                  <a:lnTo>
                    <a:pt x="23584" y="31548"/>
                  </a:lnTo>
                  <a:cubicBezTo>
                    <a:pt x="23517" y="26678"/>
                    <a:pt x="23483" y="21808"/>
                    <a:pt x="23283" y="16971"/>
                  </a:cubicBezTo>
                  <a:cubicBezTo>
                    <a:pt x="23050" y="12401"/>
                    <a:pt x="22750" y="7797"/>
                    <a:pt x="22249" y="3261"/>
                  </a:cubicBezTo>
                  <a:cubicBezTo>
                    <a:pt x="21949" y="626"/>
                    <a:pt x="21716" y="225"/>
                    <a:pt x="18713" y="125"/>
                  </a:cubicBezTo>
                  <a:cubicBezTo>
                    <a:pt x="16412" y="42"/>
                    <a:pt x="14102" y="0"/>
                    <a:pt x="11792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2806175" y="3598663"/>
              <a:ext cx="47550" cy="448675"/>
            </a:xfrm>
            <a:custGeom>
              <a:avLst/>
              <a:gdLst/>
              <a:ahLst/>
              <a:cxnLst/>
              <a:rect l="l" t="t" r="r" b="b"/>
              <a:pathLst>
                <a:path w="3804" h="35894" extrusionOk="0">
                  <a:moveTo>
                    <a:pt x="1768" y="1"/>
                  </a:moveTo>
                  <a:cubicBezTo>
                    <a:pt x="1201" y="635"/>
                    <a:pt x="534" y="1235"/>
                    <a:pt x="167" y="2002"/>
                  </a:cubicBezTo>
                  <a:cubicBezTo>
                    <a:pt x="0" y="2403"/>
                    <a:pt x="367" y="3103"/>
                    <a:pt x="467" y="3670"/>
                  </a:cubicBezTo>
                  <a:cubicBezTo>
                    <a:pt x="601" y="4404"/>
                    <a:pt x="734" y="5138"/>
                    <a:pt x="768" y="5905"/>
                  </a:cubicBezTo>
                  <a:cubicBezTo>
                    <a:pt x="1035" y="11643"/>
                    <a:pt x="1301" y="17380"/>
                    <a:pt x="1535" y="23117"/>
                  </a:cubicBezTo>
                  <a:cubicBezTo>
                    <a:pt x="1602" y="25252"/>
                    <a:pt x="1535" y="27387"/>
                    <a:pt x="1535" y="29555"/>
                  </a:cubicBezTo>
                  <a:lnTo>
                    <a:pt x="1535" y="33125"/>
                  </a:lnTo>
                  <a:lnTo>
                    <a:pt x="1535" y="35893"/>
                  </a:lnTo>
                  <a:cubicBezTo>
                    <a:pt x="2302" y="35827"/>
                    <a:pt x="2969" y="35793"/>
                    <a:pt x="3803" y="35726"/>
                  </a:cubicBezTo>
                  <a:cubicBezTo>
                    <a:pt x="3269" y="23785"/>
                    <a:pt x="2736" y="11943"/>
                    <a:pt x="2202" y="101"/>
                  </a:cubicBezTo>
                  <a:cubicBezTo>
                    <a:pt x="2069" y="68"/>
                    <a:pt x="1902" y="34"/>
                    <a:pt x="1768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2478863" y="3599913"/>
              <a:ext cx="48788" cy="446963"/>
            </a:xfrm>
            <a:custGeom>
              <a:avLst/>
              <a:gdLst/>
              <a:ahLst/>
              <a:cxnLst/>
              <a:rect l="l" t="t" r="r" b="b"/>
              <a:pathLst>
                <a:path w="3903" h="35757" extrusionOk="0">
                  <a:moveTo>
                    <a:pt x="2035" y="1"/>
                  </a:moveTo>
                  <a:cubicBezTo>
                    <a:pt x="1868" y="34"/>
                    <a:pt x="1735" y="34"/>
                    <a:pt x="1568" y="68"/>
                  </a:cubicBezTo>
                  <a:cubicBezTo>
                    <a:pt x="1034" y="11876"/>
                    <a:pt x="500" y="23718"/>
                    <a:pt x="0" y="35526"/>
                  </a:cubicBezTo>
                  <a:cubicBezTo>
                    <a:pt x="717" y="35663"/>
                    <a:pt x="1203" y="35757"/>
                    <a:pt x="1535" y="35757"/>
                  </a:cubicBezTo>
                  <a:cubicBezTo>
                    <a:pt x="2254" y="35757"/>
                    <a:pt x="2246" y="35317"/>
                    <a:pt x="2268" y="33925"/>
                  </a:cubicBezTo>
                  <a:cubicBezTo>
                    <a:pt x="2268" y="33692"/>
                    <a:pt x="2268" y="33458"/>
                    <a:pt x="2268" y="33191"/>
                  </a:cubicBezTo>
                  <a:cubicBezTo>
                    <a:pt x="2335" y="25953"/>
                    <a:pt x="2402" y="18714"/>
                    <a:pt x="2569" y="11476"/>
                  </a:cubicBezTo>
                  <a:cubicBezTo>
                    <a:pt x="2635" y="8841"/>
                    <a:pt x="2769" y="6105"/>
                    <a:pt x="3403" y="3537"/>
                  </a:cubicBezTo>
                  <a:cubicBezTo>
                    <a:pt x="3903" y="1702"/>
                    <a:pt x="3002" y="968"/>
                    <a:pt x="2035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2497625" y="3582400"/>
              <a:ext cx="334000" cy="31288"/>
            </a:xfrm>
            <a:custGeom>
              <a:avLst/>
              <a:gdLst/>
              <a:ahLst/>
              <a:cxnLst/>
              <a:rect l="l" t="t" r="r" b="b"/>
              <a:pathLst>
                <a:path w="26720" h="2503" extrusionOk="0">
                  <a:moveTo>
                    <a:pt x="0" y="1"/>
                  </a:moveTo>
                  <a:cubicBezTo>
                    <a:pt x="400" y="368"/>
                    <a:pt x="767" y="701"/>
                    <a:pt x="1101" y="1002"/>
                  </a:cubicBezTo>
                  <a:cubicBezTo>
                    <a:pt x="1635" y="1535"/>
                    <a:pt x="2068" y="1902"/>
                    <a:pt x="2335" y="2169"/>
                  </a:cubicBezTo>
                  <a:cubicBezTo>
                    <a:pt x="4437" y="1902"/>
                    <a:pt x="6138" y="1535"/>
                    <a:pt x="7839" y="1469"/>
                  </a:cubicBezTo>
                  <a:cubicBezTo>
                    <a:pt x="8292" y="1457"/>
                    <a:pt x="8744" y="1453"/>
                    <a:pt x="9197" y="1453"/>
                  </a:cubicBezTo>
                  <a:cubicBezTo>
                    <a:pt x="11165" y="1453"/>
                    <a:pt x="13134" y="1540"/>
                    <a:pt x="15103" y="1540"/>
                  </a:cubicBezTo>
                  <a:cubicBezTo>
                    <a:pt x="15350" y="1540"/>
                    <a:pt x="15598" y="1538"/>
                    <a:pt x="15845" y="1535"/>
                  </a:cubicBezTo>
                  <a:cubicBezTo>
                    <a:pt x="17064" y="1535"/>
                    <a:pt x="18289" y="1433"/>
                    <a:pt x="19500" y="1433"/>
                  </a:cubicBezTo>
                  <a:cubicBezTo>
                    <a:pt x="21138" y="1433"/>
                    <a:pt x="22750" y="1620"/>
                    <a:pt x="24284" y="2503"/>
                  </a:cubicBezTo>
                  <a:cubicBezTo>
                    <a:pt x="24818" y="2002"/>
                    <a:pt x="25318" y="1535"/>
                    <a:pt x="25819" y="1068"/>
                  </a:cubicBezTo>
                  <a:cubicBezTo>
                    <a:pt x="26119" y="802"/>
                    <a:pt x="26419" y="535"/>
                    <a:pt x="26719" y="268"/>
                  </a:cubicBezTo>
                  <a:lnTo>
                    <a:pt x="26552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2085663" y="3989913"/>
              <a:ext cx="285213" cy="102450"/>
            </a:xfrm>
            <a:custGeom>
              <a:avLst/>
              <a:gdLst/>
              <a:ahLst/>
              <a:cxnLst/>
              <a:rect l="l" t="t" r="r" b="b"/>
              <a:pathLst>
                <a:path w="22817" h="8196" extrusionOk="0">
                  <a:moveTo>
                    <a:pt x="1122" y="1"/>
                  </a:moveTo>
                  <a:cubicBezTo>
                    <a:pt x="853" y="1"/>
                    <a:pt x="532" y="65"/>
                    <a:pt x="0" y="90"/>
                  </a:cubicBezTo>
                  <a:cubicBezTo>
                    <a:pt x="667" y="1925"/>
                    <a:pt x="1268" y="3693"/>
                    <a:pt x="1902" y="5427"/>
                  </a:cubicBezTo>
                  <a:cubicBezTo>
                    <a:pt x="2102" y="5994"/>
                    <a:pt x="2335" y="6595"/>
                    <a:pt x="2535" y="7162"/>
                  </a:cubicBezTo>
                  <a:cubicBezTo>
                    <a:pt x="2636" y="7462"/>
                    <a:pt x="3203" y="7729"/>
                    <a:pt x="3570" y="7762"/>
                  </a:cubicBezTo>
                  <a:cubicBezTo>
                    <a:pt x="5504" y="7962"/>
                    <a:pt x="7439" y="8196"/>
                    <a:pt x="9374" y="8196"/>
                  </a:cubicBezTo>
                  <a:cubicBezTo>
                    <a:pt x="12910" y="8129"/>
                    <a:pt x="16445" y="7929"/>
                    <a:pt x="19981" y="7762"/>
                  </a:cubicBezTo>
                  <a:cubicBezTo>
                    <a:pt x="20215" y="7729"/>
                    <a:pt x="20548" y="7529"/>
                    <a:pt x="20615" y="7329"/>
                  </a:cubicBezTo>
                  <a:cubicBezTo>
                    <a:pt x="21349" y="5260"/>
                    <a:pt x="22016" y="3159"/>
                    <a:pt x="22817" y="757"/>
                  </a:cubicBezTo>
                  <a:cubicBezTo>
                    <a:pt x="21439" y="624"/>
                    <a:pt x="20065" y="578"/>
                    <a:pt x="18695" y="578"/>
                  </a:cubicBezTo>
                  <a:cubicBezTo>
                    <a:pt x="15484" y="578"/>
                    <a:pt x="12296" y="833"/>
                    <a:pt x="9136" y="833"/>
                  </a:cubicBezTo>
                  <a:cubicBezTo>
                    <a:pt x="6526" y="833"/>
                    <a:pt x="3936" y="659"/>
                    <a:pt x="1368" y="23"/>
                  </a:cubicBezTo>
                  <a:cubicBezTo>
                    <a:pt x="1288" y="7"/>
                    <a:pt x="1208" y="1"/>
                    <a:pt x="1122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2961700" y="3989363"/>
              <a:ext cx="285213" cy="102613"/>
            </a:xfrm>
            <a:custGeom>
              <a:avLst/>
              <a:gdLst/>
              <a:ahLst/>
              <a:cxnLst/>
              <a:rect l="l" t="t" r="r" b="b"/>
              <a:pathLst>
                <a:path w="22817" h="8209" extrusionOk="0">
                  <a:moveTo>
                    <a:pt x="22817" y="1"/>
                  </a:moveTo>
                  <a:lnTo>
                    <a:pt x="22817" y="1"/>
                  </a:lnTo>
                  <a:cubicBezTo>
                    <a:pt x="21683" y="101"/>
                    <a:pt x="20949" y="134"/>
                    <a:pt x="20215" y="201"/>
                  </a:cubicBezTo>
                  <a:cubicBezTo>
                    <a:pt x="18514" y="401"/>
                    <a:pt x="16846" y="801"/>
                    <a:pt x="15145" y="801"/>
                  </a:cubicBezTo>
                  <a:cubicBezTo>
                    <a:pt x="14875" y="804"/>
                    <a:pt x="14604" y="805"/>
                    <a:pt x="14334" y="805"/>
                  </a:cubicBezTo>
                  <a:cubicBezTo>
                    <a:pt x="11068" y="805"/>
                    <a:pt x="7800" y="632"/>
                    <a:pt x="4504" y="601"/>
                  </a:cubicBezTo>
                  <a:cubicBezTo>
                    <a:pt x="3070" y="601"/>
                    <a:pt x="1635" y="734"/>
                    <a:pt x="1" y="835"/>
                  </a:cubicBezTo>
                  <a:cubicBezTo>
                    <a:pt x="768" y="3170"/>
                    <a:pt x="1402" y="5104"/>
                    <a:pt x="2035" y="7072"/>
                  </a:cubicBezTo>
                  <a:cubicBezTo>
                    <a:pt x="2191" y="7600"/>
                    <a:pt x="2490" y="7810"/>
                    <a:pt x="3041" y="7810"/>
                  </a:cubicBezTo>
                  <a:cubicBezTo>
                    <a:pt x="3082" y="7810"/>
                    <a:pt x="3125" y="7809"/>
                    <a:pt x="3170" y="7806"/>
                  </a:cubicBezTo>
                  <a:cubicBezTo>
                    <a:pt x="3769" y="7793"/>
                    <a:pt x="4374" y="7779"/>
                    <a:pt x="4977" y="7779"/>
                  </a:cubicBezTo>
                  <a:cubicBezTo>
                    <a:pt x="5852" y="7779"/>
                    <a:pt x="6724" y="7808"/>
                    <a:pt x="7573" y="7906"/>
                  </a:cubicBezTo>
                  <a:cubicBezTo>
                    <a:pt x="9385" y="8108"/>
                    <a:pt x="11190" y="8208"/>
                    <a:pt x="12994" y="8208"/>
                  </a:cubicBezTo>
                  <a:cubicBezTo>
                    <a:pt x="15076" y="8208"/>
                    <a:pt x="17157" y="8074"/>
                    <a:pt x="19248" y="7806"/>
                  </a:cubicBezTo>
                  <a:cubicBezTo>
                    <a:pt x="19615" y="7739"/>
                    <a:pt x="20148" y="7473"/>
                    <a:pt x="20248" y="7206"/>
                  </a:cubicBezTo>
                  <a:cubicBezTo>
                    <a:pt x="20515" y="6472"/>
                    <a:pt x="20782" y="5738"/>
                    <a:pt x="21049" y="5004"/>
                  </a:cubicBezTo>
                  <a:cubicBezTo>
                    <a:pt x="21516" y="3703"/>
                    <a:pt x="21983" y="2369"/>
                    <a:pt x="22483" y="968"/>
                  </a:cubicBezTo>
                  <a:cubicBezTo>
                    <a:pt x="22583" y="668"/>
                    <a:pt x="22717" y="334"/>
                    <a:pt x="22817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2935438" y="3817163"/>
              <a:ext cx="349425" cy="168038"/>
            </a:xfrm>
            <a:custGeom>
              <a:avLst/>
              <a:gdLst/>
              <a:ahLst/>
              <a:cxnLst/>
              <a:rect l="l" t="t" r="r" b="b"/>
              <a:pathLst>
                <a:path w="27954" h="13443" extrusionOk="0">
                  <a:moveTo>
                    <a:pt x="15912" y="0"/>
                  </a:moveTo>
                  <a:cubicBezTo>
                    <a:pt x="15445" y="0"/>
                    <a:pt x="15011" y="334"/>
                    <a:pt x="14877" y="934"/>
                  </a:cubicBezTo>
                  <a:cubicBezTo>
                    <a:pt x="14729" y="1507"/>
                    <a:pt x="14473" y="1729"/>
                    <a:pt x="14126" y="1729"/>
                  </a:cubicBezTo>
                  <a:cubicBezTo>
                    <a:pt x="13927" y="1729"/>
                    <a:pt x="13698" y="1656"/>
                    <a:pt x="13443" y="1534"/>
                  </a:cubicBezTo>
                  <a:cubicBezTo>
                    <a:pt x="13229" y="1449"/>
                    <a:pt x="13021" y="1401"/>
                    <a:pt x="12834" y="1401"/>
                  </a:cubicBezTo>
                  <a:cubicBezTo>
                    <a:pt x="12438" y="1401"/>
                    <a:pt x="12133" y="1614"/>
                    <a:pt x="12042" y="2135"/>
                  </a:cubicBezTo>
                  <a:cubicBezTo>
                    <a:pt x="11909" y="2802"/>
                    <a:pt x="11875" y="3536"/>
                    <a:pt x="11942" y="4236"/>
                  </a:cubicBezTo>
                  <a:cubicBezTo>
                    <a:pt x="12015" y="4964"/>
                    <a:pt x="11911" y="5251"/>
                    <a:pt x="11465" y="5251"/>
                  </a:cubicBezTo>
                  <a:cubicBezTo>
                    <a:pt x="11298" y="5251"/>
                    <a:pt x="11081" y="5210"/>
                    <a:pt x="10808" y="5137"/>
                  </a:cubicBezTo>
                  <a:cubicBezTo>
                    <a:pt x="10475" y="5059"/>
                    <a:pt x="10038" y="4969"/>
                    <a:pt x="9674" y="4969"/>
                  </a:cubicBezTo>
                  <a:cubicBezTo>
                    <a:pt x="9418" y="4969"/>
                    <a:pt x="9197" y="5013"/>
                    <a:pt x="9073" y="5137"/>
                  </a:cubicBezTo>
                  <a:cubicBezTo>
                    <a:pt x="8590" y="5583"/>
                    <a:pt x="8158" y="5885"/>
                    <a:pt x="7715" y="5885"/>
                  </a:cubicBezTo>
                  <a:cubicBezTo>
                    <a:pt x="7363" y="5885"/>
                    <a:pt x="7003" y="5695"/>
                    <a:pt x="6605" y="5237"/>
                  </a:cubicBezTo>
                  <a:cubicBezTo>
                    <a:pt x="6471" y="5404"/>
                    <a:pt x="6371" y="5504"/>
                    <a:pt x="6305" y="5604"/>
                  </a:cubicBezTo>
                  <a:cubicBezTo>
                    <a:pt x="5827" y="6313"/>
                    <a:pt x="5593" y="6663"/>
                    <a:pt x="5370" y="6663"/>
                  </a:cubicBezTo>
                  <a:cubicBezTo>
                    <a:pt x="5142" y="6663"/>
                    <a:pt x="4926" y="6296"/>
                    <a:pt x="4470" y="5571"/>
                  </a:cubicBezTo>
                  <a:cubicBezTo>
                    <a:pt x="4247" y="5219"/>
                    <a:pt x="3687" y="4868"/>
                    <a:pt x="3288" y="4868"/>
                  </a:cubicBezTo>
                  <a:cubicBezTo>
                    <a:pt x="3270" y="4868"/>
                    <a:pt x="3253" y="4869"/>
                    <a:pt x="3236" y="4870"/>
                  </a:cubicBezTo>
                  <a:cubicBezTo>
                    <a:pt x="2869" y="4904"/>
                    <a:pt x="2369" y="5404"/>
                    <a:pt x="2202" y="5804"/>
                  </a:cubicBezTo>
                  <a:cubicBezTo>
                    <a:pt x="1954" y="6410"/>
                    <a:pt x="1751" y="6948"/>
                    <a:pt x="1069" y="6948"/>
                  </a:cubicBezTo>
                  <a:cubicBezTo>
                    <a:pt x="925" y="6948"/>
                    <a:pt x="759" y="6924"/>
                    <a:pt x="567" y="6872"/>
                  </a:cubicBezTo>
                  <a:lnTo>
                    <a:pt x="567" y="6872"/>
                  </a:lnTo>
                  <a:cubicBezTo>
                    <a:pt x="601" y="7372"/>
                    <a:pt x="567" y="7672"/>
                    <a:pt x="634" y="7906"/>
                  </a:cubicBezTo>
                  <a:cubicBezTo>
                    <a:pt x="934" y="8840"/>
                    <a:pt x="1535" y="9774"/>
                    <a:pt x="200" y="10474"/>
                  </a:cubicBezTo>
                  <a:cubicBezTo>
                    <a:pt x="0" y="10574"/>
                    <a:pt x="0" y="11375"/>
                    <a:pt x="134" y="11809"/>
                  </a:cubicBezTo>
                  <a:cubicBezTo>
                    <a:pt x="367" y="12642"/>
                    <a:pt x="1935" y="13443"/>
                    <a:pt x="2836" y="13443"/>
                  </a:cubicBezTo>
                  <a:cubicBezTo>
                    <a:pt x="5704" y="13376"/>
                    <a:pt x="8573" y="13443"/>
                    <a:pt x="11442" y="13343"/>
                  </a:cubicBezTo>
                  <a:cubicBezTo>
                    <a:pt x="14844" y="13243"/>
                    <a:pt x="18280" y="13076"/>
                    <a:pt x="21682" y="12843"/>
                  </a:cubicBezTo>
                  <a:cubicBezTo>
                    <a:pt x="22361" y="12788"/>
                    <a:pt x="23010" y="12652"/>
                    <a:pt x="23662" y="12652"/>
                  </a:cubicBezTo>
                  <a:cubicBezTo>
                    <a:pt x="24195" y="12652"/>
                    <a:pt x="24730" y="12743"/>
                    <a:pt x="25285" y="13043"/>
                  </a:cubicBezTo>
                  <a:cubicBezTo>
                    <a:pt x="25360" y="13087"/>
                    <a:pt x="25453" y="13106"/>
                    <a:pt x="25557" y="13106"/>
                  </a:cubicBezTo>
                  <a:cubicBezTo>
                    <a:pt x="26010" y="13106"/>
                    <a:pt x="26686" y="12747"/>
                    <a:pt x="27120" y="12476"/>
                  </a:cubicBezTo>
                  <a:cubicBezTo>
                    <a:pt x="27520" y="12209"/>
                    <a:pt x="27687" y="11575"/>
                    <a:pt x="27953" y="11141"/>
                  </a:cubicBezTo>
                  <a:cubicBezTo>
                    <a:pt x="27386" y="10875"/>
                    <a:pt x="26786" y="10641"/>
                    <a:pt x="26252" y="10307"/>
                  </a:cubicBezTo>
                  <a:cubicBezTo>
                    <a:pt x="25985" y="10141"/>
                    <a:pt x="25585" y="9674"/>
                    <a:pt x="25618" y="9574"/>
                  </a:cubicBezTo>
                  <a:cubicBezTo>
                    <a:pt x="26352" y="8073"/>
                    <a:pt x="25485" y="7572"/>
                    <a:pt x="24284" y="7139"/>
                  </a:cubicBezTo>
                  <a:cubicBezTo>
                    <a:pt x="24051" y="7072"/>
                    <a:pt x="23817" y="6438"/>
                    <a:pt x="23884" y="6171"/>
                  </a:cubicBezTo>
                  <a:cubicBezTo>
                    <a:pt x="24451" y="4470"/>
                    <a:pt x="24251" y="4236"/>
                    <a:pt x="22383" y="4103"/>
                  </a:cubicBezTo>
                  <a:cubicBezTo>
                    <a:pt x="22016" y="4070"/>
                    <a:pt x="21415" y="3669"/>
                    <a:pt x="21315" y="3336"/>
                  </a:cubicBezTo>
                  <a:cubicBezTo>
                    <a:pt x="20933" y="2093"/>
                    <a:pt x="20362" y="1484"/>
                    <a:pt x="19406" y="1484"/>
                  </a:cubicBezTo>
                  <a:cubicBezTo>
                    <a:pt x="19028" y="1484"/>
                    <a:pt x="18590" y="1579"/>
                    <a:pt x="18080" y="1768"/>
                  </a:cubicBezTo>
                  <a:cubicBezTo>
                    <a:pt x="17913" y="1568"/>
                    <a:pt x="17713" y="1368"/>
                    <a:pt x="17546" y="1168"/>
                  </a:cubicBezTo>
                  <a:cubicBezTo>
                    <a:pt x="17346" y="934"/>
                    <a:pt x="17179" y="634"/>
                    <a:pt x="16946" y="434"/>
                  </a:cubicBezTo>
                  <a:cubicBezTo>
                    <a:pt x="16612" y="133"/>
                    <a:pt x="16245" y="0"/>
                    <a:pt x="15912" y="0"/>
                  </a:cubicBezTo>
                  <a:close/>
                </a:path>
              </a:pathLst>
            </a:custGeom>
            <a:solidFill>
              <a:srgbClr val="BE4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2046725" y="3817138"/>
              <a:ext cx="350000" cy="167838"/>
            </a:xfrm>
            <a:custGeom>
              <a:avLst/>
              <a:gdLst/>
              <a:ahLst/>
              <a:cxnLst/>
              <a:rect l="l" t="t" r="r" b="b"/>
              <a:pathLst>
                <a:path w="28000" h="13427" extrusionOk="0">
                  <a:moveTo>
                    <a:pt x="12296" y="1"/>
                  </a:moveTo>
                  <a:cubicBezTo>
                    <a:pt x="12113" y="1"/>
                    <a:pt x="11927" y="38"/>
                    <a:pt x="11755" y="102"/>
                  </a:cubicBezTo>
                  <a:cubicBezTo>
                    <a:pt x="11254" y="269"/>
                    <a:pt x="10854" y="736"/>
                    <a:pt x="10487" y="1136"/>
                  </a:cubicBezTo>
                  <a:cubicBezTo>
                    <a:pt x="10246" y="1425"/>
                    <a:pt x="10092" y="1714"/>
                    <a:pt x="9749" y="1714"/>
                  </a:cubicBezTo>
                  <a:cubicBezTo>
                    <a:pt x="9617" y="1714"/>
                    <a:pt x="9457" y="1672"/>
                    <a:pt x="9253" y="1570"/>
                  </a:cubicBezTo>
                  <a:cubicBezTo>
                    <a:pt x="9073" y="1473"/>
                    <a:pt x="8868" y="1429"/>
                    <a:pt x="8654" y="1429"/>
                  </a:cubicBezTo>
                  <a:cubicBezTo>
                    <a:pt x="7836" y="1429"/>
                    <a:pt x="6897" y="2070"/>
                    <a:pt x="6818" y="2837"/>
                  </a:cubicBezTo>
                  <a:cubicBezTo>
                    <a:pt x="6727" y="3957"/>
                    <a:pt x="6170" y="4143"/>
                    <a:pt x="5345" y="4143"/>
                  </a:cubicBezTo>
                  <a:cubicBezTo>
                    <a:pt x="5260" y="4143"/>
                    <a:pt x="5173" y="4141"/>
                    <a:pt x="5083" y="4138"/>
                  </a:cubicBezTo>
                  <a:cubicBezTo>
                    <a:pt x="3949" y="4138"/>
                    <a:pt x="3449" y="4839"/>
                    <a:pt x="3983" y="5773"/>
                  </a:cubicBezTo>
                  <a:cubicBezTo>
                    <a:pt x="4550" y="6840"/>
                    <a:pt x="4083" y="7107"/>
                    <a:pt x="3215" y="7374"/>
                  </a:cubicBezTo>
                  <a:cubicBezTo>
                    <a:pt x="2448" y="7608"/>
                    <a:pt x="1814" y="8108"/>
                    <a:pt x="2215" y="9042"/>
                  </a:cubicBezTo>
                  <a:cubicBezTo>
                    <a:pt x="2648" y="10009"/>
                    <a:pt x="2381" y="10276"/>
                    <a:pt x="1381" y="10376"/>
                  </a:cubicBezTo>
                  <a:cubicBezTo>
                    <a:pt x="880" y="10443"/>
                    <a:pt x="147" y="11010"/>
                    <a:pt x="113" y="11444"/>
                  </a:cubicBezTo>
                  <a:cubicBezTo>
                    <a:pt x="0" y="12177"/>
                    <a:pt x="1438" y="13149"/>
                    <a:pt x="2349" y="13149"/>
                  </a:cubicBezTo>
                  <a:cubicBezTo>
                    <a:pt x="2515" y="13149"/>
                    <a:pt x="2663" y="13117"/>
                    <a:pt x="2782" y="13045"/>
                  </a:cubicBezTo>
                  <a:cubicBezTo>
                    <a:pt x="3369" y="12712"/>
                    <a:pt x="3945" y="12586"/>
                    <a:pt x="4530" y="12586"/>
                  </a:cubicBezTo>
                  <a:cubicBezTo>
                    <a:pt x="4941" y="12586"/>
                    <a:pt x="5357" y="12648"/>
                    <a:pt x="5784" y="12745"/>
                  </a:cubicBezTo>
                  <a:cubicBezTo>
                    <a:pt x="8275" y="13278"/>
                    <a:pt x="10780" y="13426"/>
                    <a:pt x="13300" y="13426"/>
                  </a:cubicBezTo>
                  <a:cubicBezTo>
                    <a:pt x="14561" y="13426"/>
                    <a:pt x="15824" y="13389"/>
                    <a:pt x="17092" y="13345"/>
                  </a:cubicBezTo>
                  <a:cubicBezTo>
                    <a:pt x="17537" y="13328"/>
                    <a:pt x="17981" y="13322"/>
                    <a:pt x="18426" y="13322"/>
                  </a:cubicBezTo>
                  <a:cubicBezTo>
                    <a:pt x="19983" y="13322"/>
                    <a:pt x="21540" y="13401"/>
                    <a:pt x="23096" y="13401"/>
                  </a:cubicBezTo>
                  <a:cubicBezTo>
                    <a:pt x="23763" y="13401"/>
                    <a:pt x="24431" y="13387"/>
                    <a:pt x="25098" y="13345"/>
                  </a:cubicBezTo>
                  <a:cubicBezTo>
                    <a:pt x="25998" y="13312"/>
                    <a:pt x="26932" y="12644"/>
                    <a:pt x="27700" y="12044"/>
                  </a:cubicBezTo>
                  <a:cubicBezTo>
                    <a:pt x="28000" y="11811"/>
                    <a:pt x="28000" y="10576"/>
                    <a:pt x="27800" y="10476"/>
                  </a:cubicBezTo>
                  <a:cubicBezTo>
                    <a:pt x="26432" y="9776"/>
                    <a:pt x="27099" y="8875"/>
                    <a:pt x="27333" y="8008"/>
                  </a:cubicBezTo>
                  <a:cubicBezTo>
                    <a:pt x="27433" y="7708"/>
                    <a:pt x="27399" y="7374"/>
                    <a:pt x="27399" y="7074"/>
                  </a:cubicBezTo>
                  <a:lnTo>
                    <a:pt x="27399" y="7074"/>
                  </a:lnTo>
                  <a:cubicBezTo>
                    <a:pt x="27266" y="7141"/>
                    <a:pt x="27166" y="7207"/>
                    <a:pt x="27032" y="7274"/>
                  </a:cubicBezTo>
                  <a:cubicBezTo>
                    <a:pt x="26632" y="6740"/>
                    <a:pt x="26232" y="6207"/>
                    <a:pt x="25798" y="5740"/>
                  </a:cubicBezTo>
                  <a:cubicBezTo>
                    <a:pt x="25531" y="5406"/>
                    <a:pt x="25164" y="4872"/>
                    <a:pt x="24831" y="4872"/>
                  </a:cubicBezTo>
                  <a:cubicBezTo>
                    <a:pt x="24397" y="4872"/>
                    <a:pt x="23797" y="5172"/>
                    <a:pt x="23563" y="5539"/>
                  </a:cubicBezTo>
                  <a:cubicBezTo>
                    <a:pt x="23093" y="6227"/>
                    <a:pt x="22868" y="6578"/>
                    <a:pt x="22629" y="6578"/>
                  </a:cubicBezTo>
                  <a:cubicBezTo>
                    <a:pt x="22393" y="6578"/>
                    <a:pt x="22142" y="6236"/>
                    <a:pt x="21629" y="5539"/>
                  </a:cubicBezTo>
                  <a:cubicBezTo>
                    <a:pt x="21562" y="5439"/>
                    <a:pt x="21462" y="5406"/>
                    <a:pt x="21395" y="5306"/>
                  </a:cubicBezTo>
                  <a:cubicBezTo>
                    <a:pt x="21328" y="5406"/>
                    <a:pt x="21295" y="5506"/>
                    <a:pt x="21262" y="5606"/>
                  </a:cubicBezTo>
                  <a:cubicBezTo>
                    <a:pt x="20880" y="5629"/>
                    <a:pt x="20407" y="5757"/>
                    <a:pt x="20058" y="5757"/>
                  </a:cubicBezTo>
                  <a:cubicBezTo>
                    <a:pt x="19888" y="5757"/>
                    <a:pt x="19748" y="5727"/>
                    <a:pt x="19660" y="5639"/>
                  </a:cubicBezTo>
                  <a:cubicBezTo>
                    <a:pt x="19147" y="5126"/>
                    <a:pt x="18659" y="4866"/>
                    <a:pt x="18111" y="4866"/>
                  </a:cubicBezTo>
                  <a:cubicBezTo>
                    <a:pt x="17768" y="4866"/>
                    <a:pt x="17402" y="4967"/>
                    <a:pt x="16992" y="5172"/>
                  </a:cubicBezTo>
                  <a:cubicBezTo>
                    <a:pt x="16806" y="5270"/>
                    <a:pt x="16647" y="5316"/>
                    <a:pt x="16516" y="5316"/>
                  </a:cubicBezTo>
                  <a:cubicBezTo>
                    <a:pt x="16155" y="5316"/>
                    <a:pt x="16000" y="4968"/>
                    <a:pt x="16025" y="4405"/>
                  </a:cubicBezTo>
                  <a:cubicBezTo>
                    <a:pt x="16058" y="3805"/>
                    <a:pt x="16091" y="3238"/>
                    <a:pt x="16025" y="2637"/>
                  </a:cubicBezTo>
                  <a:cubicBezTo>
                    <a:pt x="15976" y="1816"/>
                    <a:pt x="15770" y="1449"/>
                    <a:pt x="15255" y="1449"/>
                  </a:cubicBezTo>
                  <a:cubicBezTo>
                    <a:pt x="15058" y="1449"/>
                    <a:pt x="14818" y="1502"/>
                    <a:pt x="14523" y="1603"/>
                  </a:cubicBezTo>
                  <a:cubicBezTo>
                    <a:pt x="14289" y="1675"/>
                    <a:pt x="14079" y="1718"/>
                    <a:pt x="13898" y="1718"/>
                  </a:cubicBezTo>
                  <a:cubicBezTo>
                    <a:pt x="13488" y="1718"/>
                    <a:pt x="13225" y="1495"/>
                    <a:pt x="13156" y="869"/>
                  </a:cubicBezTo>
                  <a:cubicBezTo>
                    <a:pt x="13089" y="369"/>
                    <a:pt x="12889" y="135"/>
                    <a:pt x="12589" y="35"/>
                  </a:cubicBezTo>
                  <a:cubicBezTo>
                    <a:pt x="12494" y="12"/>
                    <a:pt x="12396" y="1"/>
                    <a:pt x="12296" y="1"/>
                  </a:cubicBezTo>
                  <a:close/>
                </a:path>
              </a:pathLst>
            </a:custGeom>
            <a:solidFill>
              <a:srgbClr val="BE4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2099425" y="3315550"/>
              <a:ext cx="252275" cy="402800"/>
            </a:xfrm>
            <a:custGeom>
              <a:avLst/>
              <a:gdLst/>
              <a:ahLst/>
              <a:cxnLst/>
              <a:rect l="l" t="t" r="r" b="b"/>
              <a:pathLst>
                <a:path w="20182" h="32224" extrusionOk="0">
                  <a:moveTo>
                    <a:pt x="9707" y="0"/>
                  </a:moveTo>
                  <a:lnTo>
                    <a:pt x="9707" y="1601"/>
                  </a:lnTo>
                  <a:cubicBezTo>
                    <a:pt x="9674" y="4570"/>
                    <a:pt x="9674" y="7506"/>
                    <a:pt x="9640" y="10441"/>
                  </a:cubicBezTo>
                  <a:cubicBezTo>
                    <a:pt x="9640" y="11876"/>
                    <a:pt x="9440" y="12109"/>
                    <a:pt x="8039" y="12209"/>
                  </a:cubicBezTo>
                  <a:cubicBezTo>
                    <a:pt x="6605" y="12276"/>
                    <a:pt x="5170" y="12343"/>
                    <a:pt x="3736" y="12376"/>
                  </a:cubicBezTo>
                  <a:cubicBezTo>
                    <a:pt x="3336" y="12387"/>
                    <a:pt x="2932" y="12391"/>
                    <a:pt x="2523" y="12391"/>
                  </a:cubicBezTo>
                  <a:cubicBezTo>
                    <a:pt x="1705" y="12391"/>
                    <a:pt x="867" y="12376"/>
                    <a:pt x="0" y="12376"/>
                  </a:cubicBezTo>
                  <a:lnTo>
                    <a:pt x="0" y="14477"/>
                  </a:lnTo>
                  <a:cubicBezTo>
                    <a:pt x="1449" y="14477"/>
                    <a:pt x="2876" y="14499"/>
                    <a:pt x="4299" y="14499"/>
                  </a:cubicBezTo>
                  <a:cubicBezTo>
                    <a:pt x="5367" y="14499"/>
                    <a:pt x="6433" y="14487"/>
                    <a:pt x="7505" y="14444"/>
                  </a:cubicBezTo>
                  <a:cubicBezTo>
                    <a:pt x="7703" y="14436"/>
                    <a:pt x="7880" y="14431"/>
                    <a:pt x="8040" y="14431"/>
                  </a:cubicBezTo>
                  <a:cubicBezTo>
                    <a:pt x="9208" y="14431"/>
                    <a:pt x="9440" y="14704"/>
                    <a:pt x="9440" y="16112"/>
                  </a:cubicBezTo>
                  <a:cubicBezTo>
                    <a:pt x="9373" y="19581"/>
                    <a:pt x="9273" y="23050"/>
                    <a:pt x="9240" y="26519"/>
                  </a:cubicBezTo>
                  <a:cubicBezTo>
                    <a:pt x="9207" y="28421"/>
                    <a:pt x="9240" y="30322"/>
                    <a:pt x="9240" y="32223"/>
                  </a:cubicBezTo>
                  <a:lnTo>
                    <a:pt x="11241" y="32223"/>
                  </a:lnTo>
                  <a:cubicBezTo>
                    <a:pt x="11241" y="29221"/>
                    <a:pt x="11241" y="26319"/>
                    <a:pt x="11208" y="23417"/>
                  </a:cubicBezTo>
                  <a:cubicBezTo>
                    <a:pt x="11208" y="21282"/>
                    <a:pt x="11141" y="19147"/>
                    <a:pt x="11175" y="16979"/>
                  </a:cubicBezTo>
                  <a:cubicBezTo>
                    <a:pt x="11175" y="16345"/>
                    <a:pt x="11108" y="15378"/>
                    <a:pt x="12075" y="15278"/>
                  </a:cubicBezTo>
                  <a:cubicBezTo>
                    <a:pt x="12690" y="15235"/>
                    <a:pt x="13305" y="15223"/>
                    <a:pt x="13917" y="15223"/>
                  </a:cubicBezTo>
                  <a:cubicBezTo>
                    <a:pt x="14733" y="15223"/>
                    <a:pt x="15545" y="15245"/>
                    <a:pt x="16345" y="15245"/>
                  </a:cubicBezTo>
                  <a:cubicBezTo>
                    <a:pt x="16768" y="15233"/>
                    <a:pt x="17190" y="15230"/>
                    <a:pt x="17614" y="15230"/>
                  </a:cubicBezTo>
                  <a:cubicBezTo>
                    <a:pt x="18461" y="15230"/>
                    <a:pt x="19314" y="15245"/>
                    <a:pt x="20181" y="15245"/>
                  </a:cubicBezTo>
                  <a:lnTo>
                    <a:pt x="20181" y="14110"/>
                  </a:lnTo>
                  <a:cubicBezTo>
                    <a:pt x="20181" y="12440"/>
                    <a:pt x="20181" y="12409"/>
                    <a:pt x="18662" y="12409"/>
                  </a:cubicBezTo>
                  <a:cubicBezTo>
                    <a:pt x="18604" y="12409"/>
                    <a:pt x="18543" y="12409"/>
                    <a:pt x="18480" y="12409"/>
                  </a:cubicBezTo>
                  <a:cubicBezTo>
                    <a:pt x="17746" y="12409"/>
                    <a:pt x="17012" y="12415"/>
                    <a:pt x="16278" y="12415"/>
                  </a:cubicBezTo>
                  <a:cubicBezTo>
                    <a:pt x="15178" y="12415"/>
                    <a:pt x="14077" y="12403"/>
                    <a:pt x="12976" y="12343"/>
                  </a:cubicBezTo>
                  <a:cubicBezTo>
                    <a:pt x="11108" y="12242"/>
                    <a:pt x="11108" y="12176"/>
                    <a:pt x="11108" y="10274"/>
                  </a:cubicBezTo>
                  <a:cubicBezTo>
                    <a:pt x="11108" y="6839"/>
                    <a:pt x="11108" y="3436"/>
                    <a:pt x="11108" y="0"/>
                  </a:cubicBezTo>
                  <a:close/>
                </a:path>
              </a:pathLst>
            </a:custGeom>
            <a:solidFill>
              <a:srgbClr val="BE4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2979213" y="3315963"/>
              <a:ext cx="253950" cy="402800"/>
            </a:xfrm>
            <a:custGeom>
              <a:avLst/>
              <a:gdLst/>
              <a:ahLst/>
              <a:cxnLst/>
              <a:rect l="l" t="t" r="r" b="b"/>
              <a:pathLst>
                <a:path w="20316" h="32224" extrusionOk="0">
                  <a:moveTo>
                    <a:pt x="9174" y="1"/>
                  </a:moveTo>
                  <a:cubicBezTo>
                    <a:pt x="9174" y="3670"/>
                    <a:pt x="9174" y="7239"/>
                    <a:pt x="9174" y="10842"/>
                  </a:cubicBezTo>
                  <a:cubicBezTo>
                    <a:pt x="9174" y="11742"/>
                    <a:pt x="8907" y="12243"/>
                    <a:pt x="7906" y="12276"/>
                  </a:cubicBezTo>
                  <a:cubicBezTo>
                    <a:pt x="6072" y="12276"/>
                    <a:pt x="4237" y="12343"/>
                    <a:pt x="2402" y="12376"/>
                  </a:cubicBezTo>
                  <a:cubicBezTo>
                    <a:pt x="1" y="12443"/>
                    <a:pt x="1" y="12443"/>
                    <a:pt x="167" y="14911"/>
                  </a:cubicBezTo>
                  <a:cubicBezTo>
                    <a:pt x="167" y="14978"/>
                    <a:pt x="234" y="15045"/>
                    <a:pt x="334" y="15212"/>
                  </a:cubicBezTo>
                  <a:cubicBezTo>
                    <a:pt x="2603" y="15212"/>
                    <a:pt x="4938" y="15212"/>
                    <a:pt x="7239" y="15245"/>
                  </a:cubicBezTo>
                  <a:cubicBezTo>
                    <a:pt x="8907" y="15245"/>
                    <a:pt x="9040" y="15378"/>
                    <a:pt x="9141" y="17080"/>
                  </a:cubicBezTo>
                  <a:cubicBezTo>
                    <a:pt x="9207" y="17980"/>
                    <a:pt x="9174" y="18914"/>
                    <a:pt x="9174" y="19815"/>
                  </a:cubicBezTo>
                  <a:cubicBezTo>
                    <a:pt x="9074" y="23518"/>
                    <a:pt x="9007" y="27220"/>
                    <a:pt x="8907" y="30923"/>
                  </a:cubicBezTo>
                  <a:cubicBezTo>
                    <a:pt x="8907" y="31356"/>
                    <a:pt x="8907" y="31757"/>
                    <a:pt x="8907" y="32224"/>
                  </a:cubicBezTo>
                  <a:lnTo>
                    <a:pt x="11109" y="32224"/>
                  </a:lnTo>
                  <a:cubicBezTo>
                    <a:pt x="11109" y="31723"/>
                    <a:pt x="11109" y="31256"/>
                    <a:pt x="11109" y="30789"/>
                  </a:cubicBezTo>
                  <a:cubicBezTo>
                    <a:pt x="11009" y="25786"/>
                    <a:pt x="10942" y="20816"/>
                    <a:pt x="10842" y="15845"/>
                  </a:cubicBezTo>
                  <a:cubicBezTo>
                    <a:pt x="10842" y="14905"/>
                    <a:pt x="11125" y="14343"/>
                    <a:pt x="12122" y="14343"/>
                  </a:cubicBezTo>
                  <a:cubicBezTo>
                    <a:pt x="12150" y="14343"/>
                    <a:pt x="12180" y="14343"/>
                    <a:pt x="12209" y="14344"/>
                  </a:cubicBezTo>
                  <a:cubicBezTo>
                    <a:pt x="13108" y="14399"/>
                    <a:pt x="14007" y="14453"/>
                    <a:pt x="14924" y="14453"/>
                  </a:cubicBezTo>
                  <a:cubicBezTo>
                    <a:pt x="15130" y="14453"/>
                    <a:pt x="15337" y="14450"/>
                    <a:pt x="15545" y="14444"/>
                  </a:cubicBezTo>
                  <a:cubicBezTo>
                    <a:pt x="17146" y="14411"/>
                    <a:pt x="18747" y="14311"/>
                    <a:pt x="20315" y="14211"/>
                  </a:cubicBezTo>
                  <a:lnTo>
                    <a:pt x="20315" y="12209"/>
                  </a:lnTo>
                  <a:cubicBezTo>
                    <a:pt x="18790" y="12209"/>
                    <a:pt x="17287" y="12231"/>
                    <a:pt x="15800" y="12231"/>
                  </a:cubicBezTo>
                  <a:cubicBezTo>
                    <a:pt x="14684" y="12231"/>
                    <a:pt x="13577" y="12219"/>
                    <a:pt x="12476" y="12176"/>
                  </a:cubicBezTo>
                  <a:cubicBezTo>
                    <a:pt x="10708" y="12109"/>
                    <a:pt x="10642" y="11876"/>
                    <a:pt x="10642" y="10041"/>
                  </a:cubicBezTo>
                  <a:cubicBezTo>
                    <a:pt x="10642" y="7106"/>
                    <a:pt x="10608" y="4170"/>
                    <a:pt x="10608" y="1202"/>
                  </a:cubicBezTo>
                  <a:cubicBezTo>
                    <a:pt x="10608" y="801"/>
                    <a:pt x="10508" y="368"/>
                    <a:pt x="10475" y="1"/>
                  </a:cubicBezTo>
                  <a:close/>
                </a:path>
              </a:pathLst>
            </a:custGeom>
            <a:solidFill>
              <a:srgbClr val="BE4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2249525" y="3516113"/>
              <a:ext cx="106338" cy="203488"/>
            </a:xfrm>
            <a:custGeom>
              <a:avLst/>
              <a:gdLst/>
              <a:ahLst/>
              <a:cxnLst/>
              <a:rect l="l" t="t" r="r" b="b"/>
              <a:pathLst>
                <a:path w="8507" h="16279" extrusionOk="0">
                  <a:moveTo>
                    <a:pt x="1" y="0"/>
                  </a:moveTo>
                  <a:lnTo>
                    <a:pt x="1" y="16278"/>
                  </a:lnTo>
                  <a:cubicBezTo>
                    <a:pt x="2236" y="16178"/>
                    <a:pt x="4504" y="16045"/>
                    <a:pt x="6772" y="15945"/>
                  </a:cubicBezTo>
                  <a:cubicBezTo>
                    <a:pt x="7573" y="15912"/>
                    <a:pt x="7940" y="15511"/>
                    <a:pt x="8006" y="14677"/>
                  </a:cubicBezTo>
                  <a:cubicBezTo>
                    <a:pt x="8140" y="11542"/>
                    <a:pt x="8407" y="8373"/>
                    <a:pt x="8473" y="5237"/>
                  </a:cubicBezTo>
                  <a:cubicBezTo>
                    <a:pt x="8507" y="3536"/>
                    <a:pt x="8307" y="1835"/>
                    <a:pt x="8207" y="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2097338" y="3502350"/>
              <a:ext cx="106750" cy="218913"/>
            </a:xfrm>
            <a:custGeom>
              <a:avLst/>
              <a:gdLst/>
              <a:ahLst/>
              <a:cxnLst/>
              <a:rect l="l" t="t" r="r" b="b"/>
              <a:pathLst>
                <a:path w="8540" h="17513" extrusionOk="0">
                  <a:moveTo>
                    <a:pt x="0" y="0"/>
                  </a:moveTo>
                  <a:lnTo>
                    <a:pt x="0" y="16612"/>
                  </a:lnTo>
                  <a:cubicBezTo>
                    <a:pt x="2902" y="16912"/>
                    <a:pt x="5604" y="17213"/>
                    <a:pt x="8540" y="17513"/>
                  </a:cubicBezTo>
                  <a:lnTo>
                    <a:pt x="8540" y="434"/>
                  </a:lnTo>
                  <a:cubicBezTo>
                    <a:pt x="5738" y="301"/>
                    <a:pt x="3002" y="16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2099000" y="3315963"/>
              <a:ext cx="113425" cy="141788"/>
            </a:xfrm>
            <a:custGeom>
              <a:avLst/>
              <a:gdLst/>
              <a:ahLst/>
              <a:cxnLst/>
              <a:rect l="l" t="t" r="r" b="b"/>
              <a:pathLst>
                <a:path w="9074" h="11343" extrusionOk="0">
                  <a:moveTo>
                    <a:pt x="9074" y="1"/>
                  </a:moveTo>
                  <a:cubicBezTo>
                    <a:pt x="5872" y="167"/>
                    <a:pt x="2970" y="1135"/>
                    <a:pt x="701" y="3570"/>
                  </a:cubicBezTo>
                  <a:cubicBezTo>
                    <a:pt x="368" y="3903"/>
                    <a:pt x="67" y="4471"/>
                    <a:pt x="67" y="4938"/>
                  </a:cubicBezTo>
                  <a:cubicBezTo>
                    <a:pt x="1" y="6972"/>
                    <a:pt x="34" y="9040"/>
                    <a:pt x="34" y="11342"/>
                  </a:cubicBezTo>
                  <a:lnTo>
                    <a:pt x="9074" y="11342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2250775" y="3315963"/>
              <a:ext cx="102588" cy="142613"/>
            </a:xfrm>
            <a:custGeom>
              <a:avLst/>
              <a:gdLst/>
              <a:ahLst/>
              <a:cxnLst/>
              <a:rect l="l" t="t" r="r" b="b"/>
              <a:pathLst>
                <a:path w="8207" h="11409" extrusionOk="0">
                  <a:moveTo>
                    <a:pt x="1" y="1"/>
                  </a:moveTo>
                  <a:lnTo>
                    <a:pt x="1" y="11409"/>
                  </a:lnTo>
                  <a:lnTo>
                    <a:pt x="8207" y="11409"/>
                  </a:lnTo>
                  <a:cubicBezTo>
                    <a:pt x="7773" y="8573"/>
                    <a:pt x="7406" y="5972"/>
                    <a:pt x="6939" y="3403"/>
                  </a:cubicBezTo>
                  <a:cubicBezTo>
                    <a:pt x="6839" y="2936"/>
                    <a:pt x="6439" y="2502"/>
                    <a:pt x="6072" y="2169"/>
                  </a:cubicBezTo>
                  <a:cubicBezTo>
                    <a:pt x="4337" y="601"/>
                    <a:pt x="2069" y="4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3117650" y="3315963"/>
              <a:ext cx="115513" cy="141363"/>
            </a:xfrm>
            <a:custGeom>
              <a:avLst/>
              <a:gdLst/>
              <a:ahLst/>
              <a:cxnLst/>
              <a:rect l="l" t="t" r="r" b="b"/>
              <a:pathLst>
                <a:path w="9241" h="11309" extrusionOk="0">
                  <a:moveTo>
                    <a:pt x="0" y="1"/>
                  </a:moveTo>
                  <a:cubicBezTo>
                    <a:pt x="134" y="3837"/>
                    <a:pt x="267" y="7639"/>
                    <a:pt x="367" y="11309"/>
                  </a:cubicBezTo>
                  <a:lnTo>
                    <a:pt x="9207" y="11309"/>
                  </a:lnTo>
                  <a:cubicBezTo>
                    <a:pt x="9207" y="9007"/>
                    <a:pt x="9240" y="6906"/>
                    <a:pt x="9173" y="4804"/>
                  </a:cubicBezTo>
                  <a:cubicBezTo>
                    <a:pt x="9140" y="4370"/>
                    <a:pt x="8873" y="3870"/>
                    <a:pt x="8573" y="3537"/>
                  </a:cubicBezTo>
                  <a:cubicBezTo>
                    <a:pt x="6271" y="1168"/>
                    <a:pt x="3369" y="16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3128075" y="3502763"/>
              <a:ext cx="114675" cy="218500"/>
            </a:xfrm>
            <a:custGeom>
              <a:avLst/>
              <a:gdLst/>
              <a:ahLst/>
              <a:cxnLst/>
              <a:rect l="l" t="t" r="r" b="b"/>
              <a:pathLst>
                <a:path w="9174" h="17480" extrusionOk="0">
                  <a:moveTo>
                    <a:pt x="8506" y="1"/>
                  </a:moveTo>
                  <a:cubicBezTo>
                    <a:pt x="5571" y="134"/>
                    <a:pt x="2802" y="268"/>
                    <a:pt x="0" y="401"/>
                  </a:cubicBezTo>
                  <a:lnTo>
                    <a:pt x="0" y="17480"/>
                  </a:lnTo>
                  <a:cubicBezTo>
                    <a:pt x="2936" y="17180"/>
                    <a:pt x="5638" y="16879"/>
                    <a:pt x="8440" y="16579"/>
                  </a:cubicBezTo>
                  <a:cubicBezTo>
                    <a:pt x="9173" y="11009"/>
                    <a:pt x="8473" y="5505"/>
                    <a:pt x="8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2974213" y="3516113"/>
              <a:ext cx="108425" cy="203900"/>
            </a:xfrm>
            <a:custGeom>
              <a:avLst/>
              <a:gdLst/>
              <a:ahLst/>
              <a:cxnLst/>
              <a:rect l="l" t="t" r="r" b="b"/>
              <a:pathLst>
                <a:path w="8674" h="16312" extrusionOk="0">
                  <a:moveTo>
                    <a:pt x="534" y="0"/>
                  </a:moveTo>
                  <a:cubicBezTo>
                    <a:pt x="0" y="5070"/>
                    <a:pt x="67" y="9974"/>
                    <a:pt x="701" y="14844"/>
                  </a:cubicBezTo>
                  <a:cubicBezTo>
                    <a:pt x="801" y="15511"/>
                    <a:pt x="1101" y="15878"/>
                    <a:pt x="1735" y="15912"/>
                  </a:cubicBezTo>
                  <a:cubicBezTo>
                    <a:pt x="4070" y="16045"/>
                    <a:pt x="6405" y="16178"/>
                    <a:pt x="8673" y="16312"/>
                  </a:cubicBez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2979638" y="3315550"/>
              <a:ext cx="101750" cy="143450"/>
            </a:xfrm>
            <a:custGeom>
              <a:avLst/>
              <a:gdLst/>
              <a:ahLst/>
              <a:cxnLst/>
              <a:rect l="l" t="t" r="r" b="b"/>
              <a:pathLst>
                <a:path w="8140" h="11476" extrusionOk="0">
                  <a:moveTo>
                    <a:pt x="8139" y="0"/>
                  </a:moveTo>
                  <a:cubicBezTo>
                    <a:pt x="6838" y="301"/>
                    <a:pt x="5571" y="567"/>
                    <a:pt x="4303" y="934"/>
                  </a:cubicBezTo>
                  <a:cubicBezTo>
                    <a:pt x="2168" y="1535"/>
                    <a:pt x="1234" y="2702"/>
                    <a:pt x="1001" y="4870"/>
                  </a:cubicBezTo>
                  <a:cubicBezTo>
                    <a:pt x="967" y="5137"/>
                    <a:pt x="901" y="5404"/>
                    <a:pt x="867" y="5671"/>
                  </a:cubicBezTo>
                  <a:cubicBezTo>
                    <a:pt x="567" y="7572"/>
                    <a:pt x="300" y="9440"/>
                    <a:pt x="0" y="11475"/>
                  </a:cubicBezTo>
                  <a:lnTo>
                    <a:pt x="8139" y="1147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949725" y="3210475"/>
              <a:ext cx="1428950" cy="835613"/>
            </a:xfrm>
            <a:custGeom>
              <a:avLst/>
              <a:gdLst/>
              <a:ahLst/>
              <a:cxnLst/>
              <a:rect l="l" t="t" r="r" b="b"/>
              <a:pathLst>
                <a:path w="114316" h="66849" extrusionOk="0">
                  <a:moveTo>
                    <a:pt x="57321" y="22533"/>
                  </a:moveTo>
                  <a:cubicBezTo>
                    <a:pt x="58609" y="22533"/>
                    <a:pt x="59894" y="22550"/>
                    <a:pt x="61178" y="22583"/>
                  </a:cubicBezTo>
                  <a:cubicBezTo>
                    <a:pt x="62179" y="22617"/>
                    <a:pt x="62812" y="23184"/>
                    <a:pt x="62612" y="24318"/>
                  </a:cubicBezTo>
                  <a:cubicBezTo>
                    <a:pt x="62479" y="25152"/>
                    <a:pt x="62379" y="25986"/>
                    <a:pt x="62212" y="27086"/>
                  </a:cubicBezTo>
                  <a:lnTo>
                    <a:pt x="52405" y="27086"/>
                  </a:lnTo>
                  <a:cubicBezTo>
                    <a:pt x="52238" y="26052"/>
                    <a:pt x="52138" y="25152"/>
                    <a:pt x="52005" y="24284"/>
                  </a:cubicBezTo>
                  <a:cubicBezTo>
                    <a:pt x="51838" y="23150"/>
                    <a:pt x="52472" y="22617"/>
                    <a:pt x="53439" y="22583"/>
                  </a:cubicBezTo>
                  <a:cubicBezTo>
                    <a:pt x="54740" y="22550"/>
                    <a:pt x="56033" y="22533"/>
                    <a:pt x="57321" y="22533"/>
                  </a:cubicBezTo>
                  <a:close/>
                  <a:moveTo>
                    <a:pt x="22750" y="6782"/>
                  </a:moveTo>
                  <a:cubicBezTo>
                    <a:pt x="24826" y="6782"/>
                    <a:pt x="26811" y="7309"/>
                    <a:pt x="28755" y="7939"/>
                  </a:cubicBezTo>
                  <a:cubicBezTo>
                    <a:pt x="31623" y="8873"/>
                    <a:pt x="33058" y="11108"/>
                    <a:pt x="33191" y="14177"/>
                  </a:cubicBezTo>
                  <a:cubicBezTo>
                    <a:pt x="33391" y="18881"/>
                    <a:pt x="33725" y="23584"/>
                    <a:pt x="33792" y="28287"/>
                  </a:cubicBezTo>
                  <a:cubicBezTo>
                    <a:pt x="33825" y="31890"/>
                    <a:pt x="33625" y="35526"/>
                    <a:pt x="33358" y="39128"/>
                  </a:cubicBezTo>
                  <a:cubicBezTo>
                    <a:pt x="33225" y="41196"/>
                    <a:pt x="32858" y="41630"/>
                    <a:pt x="30823" y="41730"/>
                  </a:cubicBezTo>
                  <a:cubicBezTo>
                    <a:pt x="28265" y="41870"/>
                    <a:pt x="25706" y="41928"/>
                    <a:pt x="23148" y="41928"/>
                  </a:cubicBezTo>
                  <a:cubicBezTo>
                    <a:pt x="22037" y="41928"/>
                    <a:pt x="20926" y="41917"/>
                    <a:pt x="19815" y="41897"/>
                  </a:cubicBezTo>
                  <a:cubicBezTo>
                    <a:pt x="17146" y="41830"/>
                    <a:pt x="14445" y="41430"/>
                    <a:pt x="11743" y="41196"/>
                  </a:cubicBezTo>
                  <a:cubicBezTo>
                    <a:pt x="10942" y="41130"/>
                    <a:pt x="10675" y="40596"/>
                    <a:pt x="10642" y="39896"/>
                  </a:cubicBezTo>
                  <a:cubicBezTo>
                    <a:pt x="10542" y="36827"/>
                    <a:pt x="10408" y="33758"/>
                    <a:pt x="10275" y="30722"/>
                  </a:cubicBezTo>
                  <a:cubicBezTo>
                    <a:pt x="10342" y="30722"/>
                    <a:pt x="10375" y="30689"/>
                    <a:pt x="10408" y="30689"/>
                  </a:cubicBezTo>
                  <a:cubicBezTo>
                    <a:pt x="10575" y="27920"/>
                    <a:pt x="10775" y="25118"/>
                    <a:pt x="10842" y="22350"/>
                  </a:cubicBezTo>
                  <a:cubicBezTo>
                    <a:pt x="10875" y="21115"/>
                    <a:pt x="10608" y="19881"/>
                    <a:pt x="10642" y="18647"/>
                  </a:cubicBezTo>
                  <a:cubicBezTo>
                    <a:pt x="10675" y="16712"/>
                    <a:pt x="10675" y="14744"/>
                    <a:pt x="10975" y="12809"/>
                  </a:cubicBezTo>
                  <a:cubicBezTo>
                    <a:pt x="11109" y="11976"/>
                    <a:pt x="11743" y="11075"/>
                    <a:pt x="12343" y="10408"/>
                  </a:cubicBezTo>
                  <a:cubicBezTo>
                    <a:pt x="14678" y="7939"/>
                    <a:pt x="17847" y="7439"/>
                    <a:pt x="21049" y="6905"/>
                  </a:cubicBezTo>
                  <a:cubicBezTo>
                    <a:pt x="21623" y="6820"/>
                    <a:pt x="22190" y="6782"/>
                    <a:pt x="22750" y="6782"/>
                  </a:cubicBezTo>
                  <a:close/>
                  <a:moveTo>
                    <a:pt x="91844" y="6838"/>
                  </a:moveTo>
                  <a:cubicBezTo>
                    <a:pt x="93678" y="6838"/>
                    <a:pt x="95511" y="7130"/>
                    <a:pt x="97337" y="7672"/>
                  </a:cubicBezTo>
                  <a:cubicBezTo>
                    <a:pt x="98404" y="7973"/>
                    <a:pt x="99439" y="8440"/>
                    <a:pt x="100439" y="8940"/>
                  </a:cubicBezTo>
                  <a:cubicBezTo>
                    <a:pt x="103375" y="10408"/>
                    <a:pt x="103975" y="13076"/>
                    <a:pt x="104008" y="16045"/>
                  </a:cubicBezTo>
                  <a:cubicBezTo>
                    <a:pt x="104075" y="22683"/>
                    <a:pt x="104175" y="29321"/>
                    <a:pt x="104242" y="35993"/>
                  </a:cubicBezTo>
                  <a:cubicBezTo>
                    <a:pt x="104242" y="37294"/>
                    <a:pt x="104142" y="38628"/>
                    <a:pt x="103942" y="39896"/>
                  </a:cubicBezTo>
                  <a:cubicBezTo>
                    <a:pt x="103875" y="40363"/>
                    <a:pt x="103341" y="41096"/>
                    <a:pt x="102974" y="41130"/>
                  </a:cubicBezTo>
                  <a:cubicBezTo>
                    <a:pt x="98972" y="41530"/>
                    <a:pt x="94969" y="41830"/>
                    <a:pt x="90966" y="42164"/>
                  </a:cubicBezTo>
                  <a:cubicBezTo>
                    <a:pt x="90966" y="42030"/>
                    <a:pt x="90966" y="41864"/>
                    <a:pt x="90932" y="41730"/>
                  </a:cubicBezTo>
                  <a:cubicBezTo>
                    <a:pt x="89455" y="41730"/>
                    <a:pt x="87964" y="41781"/>
                    <a:pt x="86468" y="41781"/>
                  </a:cubicBezTo>
                  <a:cubicBezTo>
                    <a:pt x="85534" y="41781"/>
                    <a:pt x="84597" y="41761"/>
                    <a:pt x="83661" y="41697"/>
                  </a:cubicBezTo>
                  <a:cubicBezTo>
                    <a:pt x="81759" y="41563"/>
                    <a:pt x="81392" y="41196"/>
                    <a:pt x="81259" y="39228"/>
                  </a:cubicBezTo>
                  <a:cubicBezTo>
                    <a:pt x="81025" y="35359"/>
                    <a:pt x="80859" y="31456"/>
                    <a:pt x="80892" y="27553"/>
                  </a:cubicBezTo>
                  <a:cubicBezTo>
                    <a:pt x="80925" y="23484"/>
                    <a:pt x="81192" y="19414"/>
                    <a:pt x="81459" y="15378"/>
                  </a:cubicBezTo>
                  <a:cubicBezTo>
                    <a:pt x="81526" y="13977"/>
                    <a:pt x="81659" y="12509"/>
                    <a:pt x="82126" y="11175"/>
                  </a:cubicBezTo>
                  <a:cubicBezTo>
                    <a:pt x="82727" y="9274"/>
                    <a:pt x="84461" y="8440"/>
                    <a:pt x="86196" y="7806"/>
                  </a:cubicBezTo>
                  <a:cubicBezTo>
                    <a:pt x="88073" y="7146"/>
                    <a:pt x="89958" y="6838"/>
                    <a:pt x="91844" y="6838"/>
                  </a:cubicBezTo>
                  <a:close/>
                  <a:moveTo>
                    <a:pt x="3203" y="0"/>
                  </a:moveTo>
                  <a:cubicBezTo>
                    <a:pt x="2970" y="0"/>
                    <a:pt x="2770" y="100"/>
                    <a:pt x="2536" y="134"/>
                  </a:cubicBezTo>
                  <a:cubicBezTo>
                    <a:pt x="2503" y="367"/>
                    <a:pt x="2469" y="501"/>
                    <a:pt x="2469" y="667"/>
                  </a:cubicBezTo>
                  <a:cubicBezTo>
                    <a:pt x="2169" y="10141"/>
                    <a:pt x="1836" y="19648"/>
                    <a:pt x="1535" y="29121"/>
                  </a:cubicBezTo>
                  <a:cubicBezTo>
                    <a:pt x="1369" y="33391"/>
                    <a:pt x="1268" y="37661"/>
                    <a:pt x="1002" y="41897"/>
                  </a:cubicBezTo>
                  <a:cubicBezTo>
                    <a:pt x="468" y="49502"/>
                    <a:pt x="1" y="57108"/>
                    <a:pt x="601" y="64747"/>
                  </a:cubicBezTo>
                  <a:cubicBezTo>
                    <a:pt x="635" y="65447"/>
                    <a:pt x="868" y="65847"/>
                    <a:pt x="1569" y="65981"/>
                  </a:cubicBezTo>
                  <a:cubicBezTo>
                    <a:pt x="3976" y="66457"/>
                    <a:pt x="6402" y="66802"/>
                    <a:pt x="8918" y="66802"/>
                  </a:cubicBezTo>
                  <a:cubicBezTo>
                    <a:pt x="9749" y="66802"/>
                    <a:pt x="10589" y="66764"/>
                    <a:pt x="11442" y="66681"/>
                  </a:cubicBezTo>
                  <a:cubicBezTo>
                    <a:pt x="11109" y="65280"/>
                    <a:pt x="10775" y="63913"/>
                    <a:pt x="10442" y="62545"/>
                  </a:cubicBezTo>
                  <a:cubicBezTo>
                    <a:pt x="10442" y="62512"/>
                    <a:pt x="10408" y="62445"/>
                    <a:pt x="10408" y="62412"/>
                  </a:cubicBezTo>
                  <a:cubicBezTo>
                    <a:pt x="10297" y="62424"/>
                    <a:pt x="10185" y="62430"/>
                    <a:pt x="10073" y="62430"/>
                  </a:cubicBezTo>
                  <a:cubicBezTo>
                    <a:pt x="8701" y="62430"/>
                    <a:pt x="7281" y="61515"/>
                    <a:pt x="6973" y="60344"/>
                  </a:cubicBezTo>
                  <a:cubicBezTo>
                    <a:pt x="6572" y="58742"/>
                    <a:pt x="7973" y="58375"/>
                    <a:pt x="9007" y="57775"/>
                  </a:cubicBezTo>
                  <a:cubicBezTo>
                    <a:pt x="8440" y="56107"/>
                    <a:pt x="9608" y="55473"/>
                    <a:pt x="10742" y="54873"/>
                  </a:cubicBezTo>
                  <a:cubicBezTo>
                    <a:pt x="10442" y="52605"/>
                    <a:pt x="10542" y="52438"/>
                    <a:pt x="12643" y="51504"/>
                  </a:cubicBezTo>
                  <a:cubicBezTo>
                    <a:pt x="12877" y="51404"/>
                    <a:pt x="13077" y="51170"/>
                    <a:pt x="13177" y="50970"/>
                  </a:cubicBezTo>
                  <a:cubicBezTo>
                    <a:pt x="13818" y="49621"/>
                    <a:pt x="14709" y="48946"/>
                    <a:pt x="15800" y="48946"/>
                  </a:cubicBezTo>
                  <a:cubicBezTo>
                    <a:pt x="16355" y="48946"/>
                    <a:pt x="16962" y="49121"/>
                    <a:pt x="17613" y="49469"/>
                  </a:cubicBezTo>
                  <a:cubicBezTo>
                    <a:pt x="18498" y="48454"/>
                    <a:pt x="19220" y="47947"/>
                    <a:pt x="19923" y="47947"/>
                  </a:cubicBezTo>
                  <a:cubicBezTo>
                    <a:pt x="20121" y="47947"/>
                    <a:pt x="20317" y="47987"/>
                    <a:pt x="20516" y="48068"/>
                  </a:cubicBezTo>
                  <a:cubicBezTo>
                    <a:pt x="20916" y="48235"/>
                    <a:pt x="21283" y="48535"/>
                    <a:pt x="21716" y="49002"/>
                  </a:cubicBezTo>
                  <a:cubicBezTo>
                    <a:pt x="22205" y="48725"/>
                    <a:pt x="22733" y="48560"/>
                    <a:pt x="23227" y="48560"/>
                  </a:cubicBezTo>
                  <a:cubicBezTo>
                    <a:pt x="23745" y="48560"/>
                    <a:pt x="24226" y="48742"/>
                    <a:pt x="24585" y="49169"/>
                  </a:cubicBezTo>
                  <a:cubicBezTo>
                    <a:pt x="25186" y="49903"/>
                    <a:pt x="25286" y="51037"/>
                    <a:pt x="25586" y="51937"/>
                  </a:cubicBezTo>
                  <a:cubicBezTo>
                    <a:pt x="26420" y="52304"/>
                    <a:pt x="27387" y="52705"/>
                    <a:pt x="28354" y="53138"/>
                  </a:cubicBezTo>
                  <a:lnTo>
                    <a:pt x="30122" y="53138"/>
                  </a:lnTo>
                  <a:cubicBezTo>
                    <a:pt x="30751" y="52464"/>
                    <a:pt x="31557" y="51838"/>
                    <a:pt x="32418" y="51838"/>
                  </a:cubicBezTo>
                  <a:cubicBezTo>
                    <a:pt x="32791" y="51838"/>
                    <a:pt x="33175" y="51955"/>
                    <a:pt x="33558" y="52238"/>
                  </a:cubicBezTo>
                  <a:cubicBezTo>
                    <a:pt x="34659" y="53005"/>
                    <a:pt x="35426" y="54306"/>
                    <a:pt x="36093" y="55540"/>
                  </a:cubicBezTo>
                  <a:cubicBezTo>
                    <a:pt x="36394" y="56040"/>
                    <a:pt x="36027" y="56908"/>
                    <a:pt x="35927" y="57642"/>
                  </a:cubicBezTo>
                  <a:cubicBezTo>
                    <a:pt x="37728" y="59309"/>
                    <a:pt x="37528" y="61311"/>
                    <a:pt x="35393" y="62612"/>
                  </a:cubicBezTo>
                  <a:cubicBezTo>
                    <a:pt x="35193" y="62712"/>
                    <a:pt x="34926" y="62812"/>
                    <a:pt x="34859" y="63012"/>
                  </a:cubicBezTo>
                  <a:cubicBezTo>
                    <a:pt x="34425" y="64313"/>
                    <a:pt x="34059" y="65614"/>
                    <a:pt x="33692" y="66848"/>
                  </a:cubicBezTo>
                  <a:lnTo>
                    <a:pt x="41764" y="66848"/>
                  </a:lnTo>
                  <a:lnTo>
                    <a:pt x="41764" y="66681"/>
                  </a:lnTo>
                  <a:cubicBezTo>
                    <a:pt x="41764" y="66014"/>
                    <a:pt x="41764" y="65547"/>
                    <a:pt x="41764" y="65047"/>
                  </a:cubicBezTo>
                  <a:cubicBezTo>
                    <a:pt x="42131" y="53372"/>
                    <a:pt x="42498" y="41697"/>
                    <a:pt x="42865" y="30022"/>
                  </a:cubicBezTo>
                  <a:cubicBezTo>
                    <a:pt x="42898" y="29088"/>
                    <a:pt x="43365" y="28721"/>
                    <a:pt x="44199" y="28721"/>
                  </a:cubicBezTo>
                  <a:cubicBezTo>
                    <a:pt x="46968" y="28621"/>
                    <a:pt x="49770" y="28521"/>
                    <a:pt x="52538" y="28487"/>
                  </a:cubicBezTo>
                  <a:cubicBezTo>
                    <a:pt x="54890" y="28471"/>
                    <a:pt x="57242" y="28462"/>
                    <a:pt x="59593" y="28462"/>
                  </a:cubicBezTo>
                  <a:cubicBezTo>
                    <a:pt x="61945" y="28462"/>
                    <a:pt x="64297" y="28471"/>
                    <a:pt x="66648" y="28487"/>
                  </a:cubicBezTo>
                  <a:cubicBezTo>
                    <a:pt x="67949" y="28487"/>
                    <a:pt x="69250" y="28621"/>
                    <a:pt x="70551" y="28721"/>
                  </a:cubicBezTo>
                  <a:cubicBezTo>
                    <a:pt x="71352" y="28788"/>
                    <a:pt x="71719" y="29188"/>
                    <a:pt x="71752" y="30055"/>
                  </a:cubicBezTo>
                  <a:cubicBezTo>
                    <a:pt x="71852" y="32690"/>
                    <a:pt x="72086" y="35292"/>
                    <a:pt x="72152" y="37927"/>
                  </a:cubicBezTo>
                  <a:cubicBezTo>
                    <a:pt x="72419" y="46901"/>
                    <a:pt x="72619" y="55874"/>
                    <a:pt x="72886" y="64847"/>
                  </a:cubicBezTo>
                  <a:cubicBezTo>
                    <a:pt x="72886" y="65447"/>
                    <a:pt x="72886" y="66048"/>
                    <a:pt x="72886" y="66781"/>
                  </a:cubicBezTo>
                  <a:lnTo>
                    <a:pt x="72886" y="66848"/>
                  </a:lnTo>
                  <a:lnTo>
                    <a:pt x="80959" y="66848"/>
                  </a:lnTo>
                  <a:cubicBezTo>
                    <a:pt x="80558" y="65614"/>
                    <a:pt x="80191" y="64346"/>
                    <a:pt x="79791" y="63112"/>
                  </a:cubicBezTo>
                  <a:cubicBezTo>
                    <a:pt x="79758" y="62945"/>
                    <a:pt x="79591" y="62812"/>
                    <a:pt x="79424" y="62712"/>
                  </a:cubicBezTo>
                  <a:cubicBezTo>
                    <a:pt x="77023" y="61044"/>
                    <a:pt x="76856" y="59643"/>
                    <a:pt x="78757" y="57475"/>
                  </a:cubicBezTo>
                  <a:cubicBezTo>
                    <a:pt x="78490" y="56307"/>
                    <a:pt x="77823" y="55040"/>
                    <a:pt x="79558" y="54339"/>
                  </a:cubicBezTo>
                  <a:cubicBezTo>
                    <a:pt x="79691" y="54273"/>
                    <a:pt x="79724" y="53939"/>
                    <a:pt x="79825" y="53705"/>
                  </a:cubicBezTo>
                  <a:cubicBezTo>
                    <a:pt x="80215" y="52535"/>
                    <a:pt x="81084" y="51886"/>
                    <a:pt x="82075" y="51886"/>
                  </a:cubicBezTo>
                  <a:cubicBezTo>
                    <a:pt x="82609" y="51886"/>
                    <a:pt x="83178" y="52074"/>
                    <a:pt x="83727" y="52471"/>
                  </a:cubicBezTo>
                  <a:cubicBezTo>
                    <a:pt x="84061" y="52705"/>
                    <a:pt x="84361" y="53005"/>
                    <a:pt x="84695" y="53305"/>
                  </a:cubicBezTo>
                  <a:cubicBezTo>
                    <a:pt x="84728" y="53238"/>
                    <a:pt x="84728" y="53138"/>
                    <a:pt x="84761" y="53072"/>
                  </a:cubicBezTo>
                  <a:cubicBezTo>
                    <a:pt x="84995" y="53072"/>
                    <a:pt x="85262" y="53105"/>
                    <a:pt x="85495" y="53105"/>
                  </a:cubicBezTo>
                  <a:cubicBezTo>
                    <a:pt x="85829" y="53138"/>
                    <a:pt x="86196" y="53172"/>
                    <a:pt x="86529" y="53172"/>
                  </a:cubicBezTo>
                  <a:cubicBezTo>
                    <a:pt x="86896" y="52938"/>
                    <a:pt x="87263" y="52538"/>
                    <a:pt x="87730" y="52338"/>
                  </a:cubicBezTo>
                  <a:cubicBezTo>
                    <a:pt x="88231" y="52138"/>
                    <a:pt x="88798" y="52138"/>
                    <a:pt x="89331" y="52071"/>
                  </a:cubicBezTo>
                  <a:cubicBezTo>
                    <a:pt x="89150" y="49740"/>
                    <a:pt x="89753" y="48676"/>
                    <a:pt x="91375" y="48676"/>
                  </a:cubicBezTo>
                  <a:cubicBezTo>
                    <a:pt x="91842" y="48676"/>
                    <a:pt x="92393" y="48764"/>
                    <a:pt x="93034" y="48935"/>
                  </a:cubicBezTo>
                  <a:cubicBezTo>
                    <a:pt x="93554" y="48293"/>
                    <a:pt x="94101" y="47960"/>
                    <a:pt x="94651" y="47960"/>
                  </a:cubicBezTo>
                  <a:cubicBezTo>
                    <a:pt x="94702" y="47960"/>
                    <a:pt x="94752" y="47962"/>
                    <a:pt x="94802" y="47968"/>
                  </a:cubicBezTo>
                  <a:cubicBezTo>
                    <a:pt x="95469" y="48001"/>
                    <a:pt x="96203" y="48502"/>
                    <a:pt x="97003" y="49469"/>
                  </a:cubicBezTo>
                  <a:cubicBezTo>
                    <a:pt x="97667" y="49121"/>
                    <a:pt x="98281" y="48946"/>
                    <a:pt x="98839" y="48946"/>
                  </a:cubicBezTo>
                  <a:cubicBezTo>
                    <a:pt x="99937" y="48946"/>
                    <a:pt x="100821" y="49621"/>
                    <a:pt x="101440" y="50970"/>
                  </a:cubicBezTo>
                  <a:cubicBezTo>
                    <a:pt x="101540" y="51170"/>
                    <a:pt x="101673" y="51437"/>
                    <a:pt x="101840" y="51470"/>
                  </a:cubicBezTo>
                  <a:cubicBezTo>
                    <a:pt x="103742" y="51904"/>
                    <a:pt x="104475" y="53005"/>
                    <a:pt x="103808" y="54906"/>
                  </a:cubicBezTo>
                  <a:cubicBezTo>
                    <a:pt x="105243" y="55473"/>
                    <a:pt x="106143" y="56274"/>
                    <a:pt x="105643" y="57808"/>
                  </a:cubicBezTo>
                  <a:cubicBezTo>
                    <a:pt x="106744" y="58375"/>
                    <a:pt x="107945" y="58776"/>
                    <a:pt x="107678" y="60243"/>
                  </a:cubicBezTo>
                  <a:cubicBezTo>
                    <a:pt x="107457" y="61409"/>
                    <a:pt x="105897" y="62456"/>
                    <a:pt x="104460" y="62456"/>
                  </a:cubicBezTo>
                  <a:cubicBezTo>
                    <a:pt x="104376" y="62456"/>
                    <a:pt x="104292" y="62452"/>
                    <a:pt x="104209" y="62445"/>
                  </a:cubicBezTo>
                  <a:cubicBezTo>
                    <a:pt x="104142" y="62779"/>
                    <a:pt x="104042" y="63079"/>
                    <a:pt x="103975" y="63412"/>
                  </a:cubicBezTo>
                  <a:cubicBezTo>
                    <a:pt x="103708" y="64480"/>
                    <a:pt x="103441" y="65581"/>
                    <a:pt x="103175" y="66681"/>
                  </a:cubicBezTo>
                  <a:cubicBezTo>
                    <a:pt x="104034" y="66765"/>
                    <a:pt x="104878" y="66802"/>
                    <a:pt x="105711" y="66802"/>
                  </a:cubicBezTo>
                  <a:cubicBezTo>
                    <a:pt x="108209" y="66802"/>
                    <a:pt x="110605" y="66465"/>
                    <a:pt x="112982" y="66014"/>
                  </a:cubicBezTo>
                  <a:cubicBezTo>
                    <a:pt x="113715" y="65881"/>
                    <a:pt x="114016" y="65514"/>
                    <a:pt x="114049" y="64713"/>
                  </a:cubicBezTo>
                  <a:cubicBezTo>
                    <a:pt x="114049" y="62879"/>
                    <a:pt x="114316" y="61044"/>
                    <a:pt x="114249" y="59209"/>
                  </a:cubicBezTo>
                  <a:cubicBezTo>
                    <a:pt x="114049" y="51804"/>
                    <a:pt x="113782" y="44399"/>
                    <a:pt x="113515" y="36993"/>
                  </a:cubicBezTo>
                  <a:cubicBezTo>
                    <a:pt x="113148" y="26886"/>
                    <a:pt x="112715" y="16812"/>
                    <a:pt x="112348" y="6738"/>
                  </a:cubicBezTo>
                  <a:cubicBezTo>
                    <a:pt x="112248" y="4537"/>
                    <a:pt x="112314" y="2302"/>
                    <a:pt x="112314" y="67"/>
                  </a:cubicBezTo>
                  <a:cubicBezTo>
                    <a:pt x="111781" y="34"/>
                    <a:pt x="111581" y="0"/>
                    <a:pt x="111380" y="0"/>
                  </a:cubicBezTo>
                  <a:cubicBezTo>
                    <a:pt x="103541" y="67"/>
                    <a:pt x="95669" y="34"/>
                    <a:pt x="87830" y="234"/>
                  </a:cubicBezTo>
                  <a:cubicBezTo>
                    <a:pt x="81893" y="367"/>
                    <a:pt x="75955" y="901"/>
                    <a:pt x="70018" y="1168"/>
                  </a:cubicBezTo>
                  <a:cubicBezTo>
                    <a:pt x="66335" y="1337"/>
                    <a:pt x="62648" y="1410"/>
                    <a:pt x="58960" y="1410"/>
                  </a:cubicBezTo>
                  <a:cubicBezTo>
                    <a:pt x="52492" y="1410"/>
                    <a:pt x="46021" y="1186"/>
                    <a:pt x="39562" y="868"/>
                  </a:cubicBezTo>
                  <a:cubicBezTo>
                    <a:pt x="27454" y="234"/>
                    <a:pt x="15312" y="267"/>
                    <a:pt x="3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868000" y="2696663"/>
              <a:ext cx="1596988" cy="506175"/>
            </a:xfrm>
            <a:custGeom>
              <a:avLst/>
              <a:gdLst/>
              <a:ahLst/>
              <a:cxnLst/>
              <a:rect l="l" t="t" r="r" b="b"/>
              <a:pathLst>
                <a:path w="127759" h="40494" extrusionOk="0">
                  <a:moveTo>
                    <a:pt x="63859" y="1"/>
                  </a:moveTo>
                  <a:cubicBezTo>
                    <a:pt x="62721" y="1"/>
                    <a:pt x="61578" y="359"/>
                    <a:pt x="60411" y="1077"/>
                  </a:cubicBezTo>
                  <a:cubicBezTo>
                    <a:pt x="56008" y="3779"/>
                    <a:pt x="51604" y="6481"/>
                    <a:pt x="47168" y="9149"/>
                  </a:cubicBezTo>
                  <a:cubicBezTo>
                    <a:pt x="46000" y="9850"/>
                    <a:pt x="44866" y="10550"/>
                    <a:pt x="43699" y="11217"/>
                  </a:cubicBezTo>
                  <a:cubicBezTo>
                    <a:pt x="38762" y="14186"/>
                    <a:pt x="33825" y="17121"/>
                    <a:pt x="28922" y="20090"/>
                  </a:cubicBezTo>
                  <a:cubicBezTo>
                    <a:pt x="23217" y="23526"/>
                    <a:pt x="17580" y="27029"/>
                    <a:pt x="11909" y="30531"/>
                  </a:cubicBezTo>
                  <a:cubicBezTo>
                    <a:pt x="8640" y="32533"/>
                    <a:pt x="5371" y="34501"/>
                    <a:pt x="2169" y="36569"/>
                  </a:cubicBezTo>
                  <a:cubicBezTo>
                    <a:pt x="1335" y="37102"/>
                    <a:pt x="668" y="37836"/>
                    <a:pt x="1" y="38403"/>
                  </a:cubicBezTo>
                  <a:cubicBezTo>
                    <a:pt x="368" y="39204"/>
                    <a:pt x="902" y="39504"/>
                    <a:pt x="1469" y="39638"/>
                  </a:cubicBezTo>
                  <a:cubicBezTo>
                    <a:pt x="1769" y="39671"/>
                    <a:pt x="2102" y="39704"/>
                    <a:pt x="2436" y="39704"/>
                  </a:cubicBezTo>
                  <a:cubicBezTo>
                    <a:pt x="5705" y="39671"/>
                    <a:pt x="8974" y="39604"/>
                    <a:pt x="12243" y="39604"/>
                  </a:cubicBezTo>
                  <a:cubicBezTo>
                    <a:pt x="18165" y="39556"/>
                    <a:pt x="24088" y="39439"/>
                    <a:pt x="30023" y="39439"/>
                  </a:cubicBezTo>
                  <a:cubicBezTo>
                    <a:pt x="32344" y="39439"/>
                    <a:pt x="34668" y="39457"/>
                    <a:pt x="36994" y="39504"/>
                  </a:cubicBezTo>
                  <a:cubicBezTo>
                    <a:pt x="45433" y="39638"/>
                    <a:pt x="53873" y="40238"/>
                    <a:pt x="62312" y="40438"/>
                  </a:cubicBezTo>
                  <a:cubicBezTo>
                    <a:pt x="64091" y="40472"/>
                    <a:pt x="65874" y="40494"/>
                    <a:pt x="67657" y="40494"/>
                  </a:cubicBezTo>
                  <a:cubicBezTo>
                    <a:pt x="71222" y="40494"/>
                    <a:pt x="74788" y="40405"/>
                    <a:pt x="78323" y="40138"/>
                  </a:cubicBezTo>
                  <a:cubicBezTo>
                    <a:pt x="85877" y="39569"/>
                    <a:pt x="93418" y="39372"/>
                    <a:pt x="100961" y="39372"/>
                  </a:cubicBezTo>
                  <a:cubicBezTo>
                    <a:pt x="105811" y="39372"/>
                    <a:pt x="110661" y="39453"/>
                    <a:pt x="115517" y="39571"/>
                  </a:cubicBezTo>
                  <a:cubicBezTo>
                    <a:pt x="118786" y="39671"/>
                    <a:pt x="122055" y="39671"/>
                    <a:pt x="125324" y="39704"/>
                  </a:cubicBezTo>
                  <a:cubicBezTo>
                    <a:pt x="125691" y="39704"/>
                    <a:pt x="126058" y="39671"/>
                    <a:pt x="126425" y="39571"/>
                  </a:cubicBezTo>
                  <a:cubicBezTo>
                    <a:pt x="126958" y="39437"/>
                    <a:pt x="127425" y="39071"/>
                    <a:pt x="127759" y="38203"/>
                  </a:cubicBezTo>
                  <a:cubicBezTo>
                    <a:pt x="125757" y="36802"/>
                    <a:pt x="123789" y="35268"/>
                    <a:pt x="121654" y="33934"/>
                  </a:cubicBezTo>
                  <a:cubicBezTo>
                    <a:pt x="115016" y="29831"/>
                    <a:pt x="108312" y="25861"/>
                    <a:pt x="101640" y="21758"/>
                  </a:cubicBezTo>
                  <a:cubicBezTo>
                    <a:pt x="101240" y="21525"/>
                    <a:pt x="100873" y="20891"/>
                    <a:pt x="100873" y="20457"/>
                  </a:cubicBezTo>
                  <a:cubicBezTo>
                    <a:pt x="100873" y="18289"/>
                    <a:pt x="101040" y="16154"/>
                    <a:pt x="101073" y="14019"/>
                  </a:cubicBezTo>
                  <a:cubicBezTo>
                    <a:pt x="101106" y="10917"/>
                    <a:pt x="101073" y="7815"/>
                    <a:pt x="101073" y="4746"/>
                  </a:cubicBezTo>
                  <a:lnTo>
                    <a:pt x="89165" y="4746"/>
                  </a:lnTo>
                  <a:lnTo>
                    <a:pt x="89165" y="9616"/>
                  </a:lnTo>
                  <a:lnTo>
                    <a:pt x="89165" y="14586"/>
                  </a:lnTo>
                  <a:cubicBezTo>
                    <a:pt x="88331" y="14019"/>
                    <a:pt x="87830" y="13719"/>
                    <a:pt x="87330" y="13385"/>
                  </a:cubicBezTo>
                  <a:cubicBezTo>
                    <a:pt x="80658" y="9283"/>
                    <a:pt x="73954" y="5180"/>
                    <a:pt x="67282" y="1077"/>
                  </a:cubicBezTo>
                  <a:cubicBezTo>
                    <a:pt x="66131" y="359"/>
                    <a:pt x="64997" y="1"/>
                    <a:pt x="63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3374913" y="3211313"/>
              <a:ext cx="425" cy="0"/>
            </a:xfrm>
            <a:custGeom>
              <a:avLst/>
              <a:gdLst/>
              <a:ahLst/>
              <a:cxnLst/>
              <a:rect l="l" t="t" r="r" b="b"/>
              <a:pathLst>
                <a:path w="34" extrusionOk="0">
                  <a:moveTo>
                    <a:pt x="34" y="0"/>
                  </a:moveTo>
                  <a:lnTo>
                    <a:pt x="34" y="0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3017988" y="3809963"/>
              <a:ext cx="116763" cy="80763"/>
            </a:xfrm>
            <a:custGeom>
              <a:avLst/>
              <a:gdLst/>
              <a:ahLst/>
              <a:cxnLst/>
              <a:rect l="l" t="t" r="r" b="b"/>
              <a:pathLst>
                <a:path w="9341" h="6461" extrusionOk="0">
                  <a:moveTo>
                    <a:pt x="9190" y="1"/>
                  </a:moveTo>
                  <a:cubicBezTo>
                    <a:pt x="8640" y="1"/>
                    <a:pt x="8093" y="334"/>
                    <a:pt x="7573" y="976"/>
                  </a:cubicBezTo>
                  <a:cubicBezTo>
                    <a:pt x="6932" y="805"/>
                    <a:pt x="6381" y="717"/>
                    <a:pt x="5914" y="717"/>
                  </a:cubicBezTo>
                  <a:cubicBezTo>
                    <a:pt x="4292" y="717"/>
                    <a:pt x="3689" y="1781"/>
                    <a:pt x="3870" y="4112"/>
                  </a:cubicBezTo>
                  <a:cubicBezTo>
                    <a:pt x="3303" y="4179"/>
                    <a:pt x="2736" y="4179"/>
                    <a:pt x="2269" y="4379"/>
                  </a:cubicBezTo>
                  <a:cubicBezTo>
                    <a:pt x="1802" y="4579"/>
                    <a:pt x="1435" y="4979"/>
                    <a:pt x="1068" y="5213"/>
                  </a:cubicBezTo>
                  <a:cubicBezTo>
                    <a:pt x="735" y="5213"/>
                    <a:pt x="368" y="5179"/>
                    <a:pt x="34" y="5146"/>
                  </a:cubicBezTo>
                  <a:lnTo>
                    <a:pt x="1" y="5813"/>
                  </a:lnTo>
                  <a:cubicBezTo>
                    <a:pt x="399" y="6271"/>
                    <a:pt x="759" y="6461"/>
                    <a:pt x="1111" y="6461"/>
                  </a:cubicBezTo>
                  <a:cubicBezTo>
                    <a:pt x="1554" y="6461"/>
                    <a:pt x="1986" y="6159"/>
                    <a:pt x="2469" y="5713"/>
                  </a:cubicBezTo>
                  <a:cubicBezTo>
                    <a:pt x="2593" y="5589"/>
                    <a:pt x="2814" y="5545"/>
                    <a:pt x="3070" y="5545"/>
                  </a:cubicBezTo>
                  <a:cubicBezTo>
                    <a:pt x="3434" y="5545"/>
                    <a:pt x="3871" y="5635"/>
                    <a:pt x="4204" y="5713"/>
                  </a:cubicBezTo>
                  <a:cubicBezTo>
                    <a:pt x="4477" y="5786"/>
                    <a:pt x="4694" y="5827"/>
                    <a:pt x="4861" y="5827"/>
                  </a:cubicBezTo>
                  <a:cubicBezTo>
                    <a:pt x="5307" y="5827"/>
                    <a:pt x="5411" y="5540"/>
                    <a:pt x="5338" y="4812"/>
                  </a:cubicBezTo>
                  <a:cubicBezTo>
                    <a:pt x="5271" y="4112"/>
                    <a:pt x="5305" y="3378"/>
                    <a:pt x="5438" y="2711"/>
                  </a:cubicBezTo>
                  <a:cubicBezTo>
                    <a:pt x="5527" y="2202"/>
                    <a:pt x="5820" y="1987"/>
                    <a:pt x="6203" y="1987"/>
                  </a:cubicBezTo>
                  <a:cubicBezTo>
                    <a:pt x="6397" y="1987"/>
                    <a:pt x="6614" y="2043"/>
                    <a:pt x="6839" y="2144"/>
                  </a:cubicBezTo>
                  <a:cubicBezTo>
                    <a:pt x="7085" y="2249"/>
                    <a:pt x="7307" y="2314"/>
                    <a:pt x="7500" y="2314"/>
                  </a:cubicBezTo>
                  <a:cubicBezTo>
                    <a:pt x="7858" y="2314"/>
                    <a:pt x="8122" y="2094"/>
                    <a:pt x="8273" y="1510"/>
                  </a:cubicBezTo>
                  <a:cubicBezTo>
                    <a:pt x="8407" y="910"/>
                    <a:pt x="8841" y="576"/>
                    <a:pt x="9308" y="576"/>
                  </a:cubicBezTo>
                  <a:lnTo>
                    <a:pt x="9341" y="9"/>
                  </a:lnTo>
                  <a:cubicBezTo>
                    <a:pt x="9291" y="3"/>
                    <a:pt x="9241" y="1"/>
                    <a:pt x="91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2967125" y="2734600"/>
              <a:ext cx="522463" cy="470463"/>
            </a:xfrm>
            <a:custGeom>
              <a:avLst/>
              <a:gdLst/>
              <a:ahLst/>
              <a:cxnLst/>
              <a:rect l="l" t="t" r="r" b="b"/>
              <a:pathLst>
                <a:path w="41797" h="37637" extrusionOk="0">
                  <a:moveTo>
                    <a:pt x="13421" y="1"/>
                  </a:moveTo>
                  <a:cubicBezTo>
                    <a:pt x="13305" y="1"/>
                    <a:pt x="13179" y="4"/>
                    <a:pt x="13043" y="10"/>
                  </a:cubicBezTo>
                  <a:cubicBezTo>
                    <a:pt x="9440" y="143"/>
                    <a:pt x="5838" y="377"/>
                    <a:pt x="2202" y="510"/>
                  </a:cubicBezTo>
                  <a:cubicBezTo>
                    <a:pt x="0" y="610"/>
                    <a:pt x="0" y="577"/>
                    <a:pt x="134" y="2812"/>
                  </a:cubicBezTo>
                  <a:cubicBezTo>
                    <a:pt x="167" y="3045"/>
                    <a:pt x="200" y="3312"/>
                    <a:pt x="200" y="3546"/>
                  </a:cubicBezTo>
                  <a:cubicBezTo>
                    <a:pt x="234" y="4546"/>
                    <a:pt x="234" y="5547"/>
                    <a:pt x="234" y="6581"/>
                  </a:cubicBezTo>
                  <a:lnTo>
                    <a:pt x="1235" y="6581"/>
                  </a:lnTo>
                  <a:lnTo>
                    <a:pt x="1235" y="1711"/>
                  </a:lnTo>
                  <a:lnTo>
                    <a:pt x="13143" y="1711"/>
                  </a:lnTo>
                  <a:cubicBezTo>
                    <a:pt x="13143" y="4780"/>
                    <a:pt x="13176" y="7882"/>
                    <a:pt x="13143" y="10984"/>
                  </a:cubicBezTo>
                  <a:cubicBezTo>
                    <a:pt x="13110" y="13119"/>
                    <a:pt x="12943" y="15254"/>
                    <a:pt x="12943" y="17422"/>
                  </a:cubicBezTo>
                  <a:cubicBezTo>
                    <a:pt x="12943" y="17856"/>
                    <a:pt x="13310" y="18490"/>
                    <a:pt x="13710" y="18723"/>
                  </a:cubicBezTo>
                  <a:cubicBezTo>
                    <a:pt x="20382" y="22826"/>
                    <a:pt x="27086" y="26829"/>
                    <a:pt x="33724" y="30899"/>
                  </a:cubicBezTo>
                  <a:cubicBezTo>
                    <a:pt x="35859" y="32233"/>
                    <a:pt x="37827" y="33767"/>
                    <a:pt x="39829" y="35168"/>
                  </a:cubicBezTo>
                  <a:cubicBezTo>
                    <a:pt x="39495" y="36036"/>
                    <a:pt x="39028" y="36402"/>
                    <a:pt x="38461" y="36536"/>
                  </a:cubicBezTo>
                  <a:lnTo>
                    <a:pt x="38728" y="37637"/>
                  </a:lnTo>
                  <a:cubicBezTo>
                    <a:pt x="39028" y="37537"/>
                    <a:pt x="39328" y="37470"/>
                    <a:pt x="39595" y="37370"/>
                  </a:cubicBezTo>
                  <a:cubicBezTo>
                    <a:pt x="41463" y="36736"/>
                    <a:pt x="41797" y="35135"/>
                    <a:pt x="40296" y="33901"/>
                  </a:cubicBezTo>
                  <a:cubicBezTo>
                    <a:pt x="38595" y="32500"/>
                    <a:pt x="36893" y="31132"/>
                    <a:pt x="35025" y="29998"/>
                  </a:cubicBezTo>
                  <a:cubicBezTo>
                    <a:pt x="28487" y="25995"/>
                    <a:pt x="21916" y="22092"/>
                    <a:pt x="15345" y="18189"/>
                  </a:cubicBezTo>
                  <a:cubicBezTo>
                    <a:pt x="14711" y="17822"/>
                    <a:pt x="14444" y="17389"/>
                    <a:pt x="14477" y="16655"/>
                  </a:cubicBezTo>
                  <a:cubicBezTo>
                    <a:pt x="14577" y="11685"/>
                    <a:pt x="14644" y="6715"/>
                    <a:pt x="14744" y="1744"/>
                  </a:cubicBezTo>
                  <a:cubicBezTo>
                    <a:pt x="14775" y="346"/>
                    <a:pt x="14611" y="1"/>
                    <a:pt x="134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2960450" y="3295950"/>
              <a:ext cx="292300" cy="441575"/>
            </a:xfrm>
            <a:custGeom>
              <a:avLst/>
              <a:gdLst/>
              <a:ahLst/>
              <a:cxnLst/>
              <a:rect l="l" t="t" r="r" b="b"/>
              <a:pathLst>
                <a:path w="23384" h="35326" extrusionOk="0">
                  <a:moveTo>
                    <a:pt x="12576" y="1602"/>
                  </a:moveTo>
                  <a:lnTo>
                    <a:pt x="12576" y="1602"/>
                  </a:lnTo>
                  <a:cubicBezTo>
                    <a:pt x="15945" y="1735"/>
                    <a:pt x="18847" y="2769"/>
                    <a:pt x="21149" y="5138"/>
                  </a:cubicBezTo>
                  <a:cubicBezTo>
                    <a:pt x="21449" y="5471"/>
                    <a:pt x="21716" y="5971"/>
                    <a:pt x="21749" y="6405"/>
                  </a:cubicBezTo>
                  <a:cubicBezTo>
                    <a:pt x="21816" y="8507"/>
                    <a:pt x="21783" y="10608"/>
                    <a:pt x="21783" y="12910"/>
                  </a:cubicBezTo>
                  <a:lnTo>
                    <a:pt x="12943" y="12910"/>
                  </a:lnTo>
                  <a:cubicBezTo>
                    <a:pt x="12843" y="9240"/>
                    <a:pt x="12710" y="5438"/>
                    <a:pt x="12576" y="1602"/>
                  </a:cubicBezTo>
                  <a:close/>
                  <a:moveTo>
                    <a:pt x="9674" y="1568"/>
                  </a:moveTo>
                  <a:lnTo>
                    <a:pt x="9674" y="13043"/>
                  </a:lnTo>
                  <a:lnTo>
                    <a:pt x="1535" y="13043"/>
                  </a:lnTo>
                  <a:cubicBezTo>
                    <a:pt x="1835" y="11008"/>
                    <a:pt x="2102" y="9140"/>
                    <a:pt x="2402" y="7239"/>
                  </a:cubicBezTo>
                  <a:cubicBezTo>
                    <a:pt x="2436" y="6972"/>
                    <a:pt x="2502" y="6705"/>
                    <a:pt x="2536" y="6438"/>
                  </a:cubicBezTo>
                  <a:cubicBezTo>
                    <a:pt x="2769" y="4270"/>
                    <a:pt x="3703" y="3103"/>
                    <a:pt x="5838" y="2502"/>
                  </a:cubicBezTo>
                  <a:cubicBezTo>
                    <a:pt x="7106" y="2135"/>
                    <a:pt x="8373" y="1869"/>
                    <a:pt x="9674" y="1568"/>
                  </a:cubicBezTo>
                  <a:close/>
                  <a:moveTo>
                    <a:pt x="11976" y="1602"/>
                  </a:moveTo>
                  <a:cubicBezTo>
                    <a:pt x="12009" y="1969"/>
                    <a:pt x="12076" y="2402"/>
                    <a:pt x="12109" y="2803"/>
                  </a:cubicBezTo>
                  <a:cubicBezTo>
                    <a:pt x="12109" y="5771"/>
                    <a:pt x="12143" y="8707"/>
                    <a:pt x="12143" y="11642"/>
                  </a:cubicBezTo>
                  <a:cubicBezTo>
                    <a:pt x="12143" y="13477"/>
                    <a:pt x="12209" y="13710"/>
                    <a:pt x="13977" y="13777"/>
                  </a:cubicBezTo>
                  <a:cubicBezTo>
                    <a:pt x="15078" y="13820"/>
                    <a:pt x="16185" y="13832"/>
                    <a:pt x="17301" y="13832"/>
                  </a:cubicBezTo>
                  <a:cubicBezTo>
                    <a:pt x="18788" y="13832"/>
                    <a:pt x="20291" y="13810"/>
                    <a:pt x="21816" y="13810"/>
                  </a:cubicBezTo>
                  <a:lnTo>
                    <a:pt x="21816" y="15812"/>
                  </a:lnTo>
                  <a:cubicBezTo>
                    <a:pt x="20248" y="15912"/>
                    <a:pt x="18647" y="16012"/>
                    <a:pt x="17046" y="16045"/>
                  </a:cubicBezTo>
                  <a:cubicBezTo>
                    <a:pt x="16830" y="16052"/>
                    <a:pt x="16614" y="16054"/>
                    <a:pt x="16400" y="16054"/>
                  </a:cubicBezTo>
                  <a:cubicBezTo>
                    <a:pt x="15492" y="16054"/>
                    <a:pt x="14601" y="16006"/>
                    <a:pt x="13710" y="15979"/>
                  </a:cubicBezTo>
                  <a:cubicBezTo>
                    <a:pt x="13654" y="15975"/>
                    <a:pt x="13599" y="15973"/>
                    <a:pt x="13547" y="15973"/>
                  </a:cubicBezTo>
                  <a:cubicBezTo>
                    <a:pt x="12612" y="15973"/>
                    <a:pt x="12343" y="16530"/>
                    <a:pt x="12343" y="17446"/>
                  </a:cubicBezTo>
                  <a:cubicBezTo>
                    <a:pt x="12443" y="22417"/>
                    <a:pt x="12510" y="27420"/>
                    <a:pt x="12610" y="32390"/>
                  </a:cubicBezTo>
                  <a:cubicBezTo>
                    <a:pt x="12610" y="32857"/>
                    <a:pt x="12610" y="33324"/>
                    <a:pt x="12610" y="33825"/>
                  </a:cubicBezTo>
                  <a:lnTo>
                    <a:pt x="10408" y="33825"/>
                  </a:lnTo>
                  <a:cubicBezTo>
                    <a:pt x="10408" y="33358"/>
                    <a:pt x="10408" y="32957"/>
                    <a:pt x="10408" y="32524"/>
                  </a:cubicBezTo>
                  <a:cubicBezTo>
                    <a:pt x="10508" y="28821"/>
                    <a:pt x="10575" y="25119"/>
                    <a:pt x="10675" y="21416"/>
                  </a:cubicBezTo>
                  <a:cubicBezTo>
                    <a:pt x="10675" y="20515"/>
                    <a:pt x="10708" y="19581"/>
                    <a:pt x="10642" y="18681"/>
                  </a:cubicBezTo>
                  <a:cubicBezTo>
                    <a:pt x="10508" y="16979"/>
                    <a:pt x="10408" y="16879"/>
                    <a:pt x="8740" y="16846"/>
                  </a:cubicBezTo>
                  <a:cubicBezTo>
                    <a:pt x="7973" y="16835"/>
                    <a:pt x="7202" y="16831"/>
                    <a:pt x="6431" y="16831"/>
                  </a:cubicBezTo>
                  <a:cubicBezTo>
                    <a:pt x="4889" y="16831"/>
                    <a:pt x="3347" y="16846"/>
                    <a:pt x="1835" y="16846"/>
                  </a:cubicBezTo>
                  <a:cubicBezTo>
                    <a:pt x="1735" y="16646"/>
                    <a:pt x="1668" y="16579"/>
                    <a:pt x="1668" y="16512"/>
                  </a:cubicBezTo>
                  <a:cubicBezTo>
                    <a:pt x="1468" y="14044"/>
                    <a:pt x="1468" y="14044"/>
                    <a:pt x="3903" y="14011"/>
                  </a:cubicBezTo>
                  <a:cubicBezTo>
                    <a:pt x="5738" y="13944"/>
                    <a:pt x="7573" y="13877"/>
                    <a:pt x="9407" y="13877"/>
                  </a:cubicBezTo>
                  <a:cubicBezTo>
                    <a:pt x="10408" y="13877"/>
                    <a:pt x="10675" y="13343"/>
                    <a:pt x="10675" y="12443"/>
                  </a:cubicBezTo>
                  <a:cubicBezTo>
                    <a:pt x="10675" y="8840"/>
                    <a:pt x="10675" y="5271"/>
                    <a:pt x="10675" y="1602"/>
                  </a:cubicBezTo>
                  <a:close/>
                  <a:moveTo>
                    <a:pt x="9774" y="17613"/>
                  </a:moveTo>
                  <a:lnTo>
                    <a:pt x="9774" y="33925"/>
                  </a:lnTo>
                  <a:cubicBezTo>
                    <a:pt x="7506" y="33791"/>
                    <a:pt x="5171" y="33658"/>
                    <a:pt x="2836" y="33525"/>
                  </a:cubicBezTo>
                  <a:cubicBezTo>
                    <a:pt x="2202" y="33491"/>
                    <a:pt x="1902" y="33124"/>
                    <a:pt x="1802" y="32457"/>
                  </a:cubicBezTo>
                  <a:cubicBezTo>
                    <a:pt x="1168" y="27587"/>
                    <a:pt x="1101" y="22683"/>
                    <a:pt x="1635" y="17613"/>
                  </a:cubicBezTo>
                  <a:close/>
                  <a:moveTo>
                    <a:pt x="21916" y="16546"/>
                  </a:moveTo>
                  <a:lnTo>
                    <a:pt x="21916" y="16546"/>
                  </a:lnTo>
                  <a:cubicBezTo>
                    <a:pt x="21883" y="22050"/>
                    <a:pt x="22583" y="27554"/>
                    <a:pt x="21850" y="33124"/>
                  </a:cubicBezTo>
                  <a:cubicBezTo>
                    <a:pt x="19048" y="33424"/>
                    <a:pt x="16346" y="33725"/>
                    <a:pt x="13410" y="34025"/>
                  </a:cubicBezTo>
                  <a:lnTo>
                    <a:pt x="13410" y="16946"/>
                  </a:lnTo>
                  <a:cubicBezTo>
                    <a:pt x="16212" y="16813"/>
                    <a:pt x="18981" y="16679"/>
                    <a:pt x="21916" y="16546"/>
                  </a:cubicBezTo>
                  <a:close/>
                  <a:moveTo>
                    <a:pt x="10990" y="0"/>
                  </a:moveTo>
                  <a:cubicBezTo>
                    <a:pt x="9100" y="0"/>
                    <a:pt x="7215" y="308"/>
                    <a:pt x="5338" y="968"/>
                  </a:cubicBezTo>
                  <a:cubicBezTo>
                    <a:pt x="3603" y="1602"/>
                    <a:pt x="1869" y="2436"/>
                    <a:pt x="1268" y="4337"/>
                  </a:cubicBezTo>
                  <a:cubicBezTo>
                    <a:pt x="801" y="5671"/>
                    <a:pt x="668" y="7139"/>
                    <a:pt x="601" y="8540"/>
                  </a:cubicBezTo>
                  <a:cubicBezTo>
                    <a:pt x="334" y="12576"/>
                    <a:pt x="67" y="16646"/>
                    <a:pt x="34" y="20715"/>
                  </a:cubicBezTo>
                  <a:cubicBezTo>
                    <a:pt x="1" y="24618"/>
                    <a:pt x="167" y="28521"/>
                    <a:pt x="434" y="32390"/>
                  </a:cubicBezTo>
                  <a:cubicBezTo>
                    <a:pt x="534" y="34358"/>
                    <a:pt x="901" y="34725"/>
                    <a:pt x="2803" y="34859"/>
                  </a:cubicBezTo>
                  <a:cubicBezTo>
                    <a:pt x="3739" y="34923"/>
                    <a:pt x="4676" y="34943"/>
                    <a:pt x="5610" y="34943"/>
                  </a:cubicBezTo>
                  <a:cubicBezTo>
                    <a:pt x="7106" y="34943"/>
                    <a:pt x="8597" y="34892"/>
                    <a:pt x="10074" y="34892"/>
                  </a:cubicBezTo>
                  <a:cubicBezTo>
                    <a:pt x="10108" y="35026"/>
                    <a:pt x="10108" y="35192"/>
                    <a:pt x="10108" y="35326"/>
                  </a:cubicBezTo>
                  <a:cubicBezTo>
                    <a:pt x="14111" y="34992"/>
                    <a:pt x="18114" y="34692"/>
                    <a:pt x="22116" y="34292"/>
                  </a:cubicBezTo>
                  <a:cubicBezTo>
                    <a:pt x="22483" y="34258"/>
                    <a:pt x="23017" y="33525"/>
                    <a:pt x="23084" y="33058"/>
                  </a:cubicBezTo>
                  <a:cubicBezTo>
                    <a:pt x="23284" y="31790"/>
                    <a:pt x="23384" y="30456"/>
                    <a:pt x="23384" y="29155"/>
                  </a:cubicBezTo>
                  <a:cubicBezTo>
                    <a:pt x="23317" y="22483"/>
                    <a:pt x="23217" y="15845"/>
                    <a:pt x="23150" y="9207"/>
                  </a:cubicBezTo>
                  <a:cubicBezTo>
                    <a:pt x="23117" y="6238"/>
                    <a:pt x="22517" y="3570"/>
                    <a:pt x="19581" y="2102"/>
                  </a:cubicBezTo>
                  <a:cubicBezTo>
                    <a:pt x="18581" y="1602"/>
                    <a:pt x="17546" y="1135"/>
                    <a:pt x="16512" y="834"/>
                  </a:cubicBezTo>
                  <a:cubicBezTo>
                    <a:pt x="14670" y="292"/>
                    <a:pt x="12828" y="0"/>
                    <a:pt x="109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2796588" y="3810063"/>
              <a:ext cx="502450" cy="298038"/>
            </a:xfrm>
            <a:custGeom>
              <a:avLst/>
              <a:gdLst/>
              <a:ahLst/>
              <a:cxnLst/>
              <a:rect l="l" t="t" r="r" b="b"/>
              <a:pathLst>
                <a:path w="40196" h="23843" extrusionOk="0">
                  <a:moveTo>
                    <a:pt x="27053" y="1"/>
                  </a:moveTo>
                  <a:lnTo>
                    <a:pt x="27020" y="568"/>
                  </a:lnTo>
                  <a:cubicBezTo>
                    <a:pt x="27353" y="568"/>
                    <a:pt x="27720" y="701"/>
                    <a:pt x="28054" y="1002"/>
                  </a:cubicBezTo>
                  <a:cubicBezTo>
                    <a:pt x="28287" y="1202"/>
                    <a:pt x="28454" y="1502"/>
                    <a:pt x="28654" y="1736"/>
                  </a:cubicBezTo>
                  <a:cubicBezTo>
                    <a:pt x="28821" y="1936"/>
                    <a:pt x="29021" y="2169"/>
                    <a:pt x="29188" y="2336"/>
                  </a:cubicBezTo>
                  <a:cubicBezTo>
                    <a:pt x="29698" y="2147"/>
                    <a:pt x="30136" y="2052"/>
                    <a:pt x="30514" y="2052"/>
                  </a:cubicBezTo>
                  <a:cubicBezTo>
                    <a:pt x="31470" y="2052"/>
                    <a:pt x="32041" y="2661"/>
                    <a:pt x="32423" y="3904"/>
                  </a:cubicBezTo>
                  <a:cubicBezTo>
                    <a:pt x="32523" y="4237"/>
                    <a:pt x="33124" y="4638"/>
                    <a:pt x="33524" y="4671"/>
                  </a:cubicBezTo>
                  <a:cubicBezTo>
                    <a:pt x="35359" y="4804"/>
                    <a:pt x="35559" y="5038"/>
                    <a:pt x="35025" y="6739"/>
                  </a:cubicBezTo>
                  <a:cubicBezTo>
                    <a:pt x="34925" y="7006"/>
                    <a:pt x="35159" y="7640"/>
                    <a:pt x="35392" y="7707"/>
                  </a:cubicBezTo>
                  <a:cubicBezTo>
                    <a:pt x="36593" y="8140"/>
                    <a:pt x="37460" y="8641"/>
                    <a:pt x="36760" y="10142"/>
                  </a:cubicBezTo>
                  <a:cubicBezTo>
                    <a:pt x="36693" y="10242"/>
                    <a:pt x="37093" y="10709"/>
                    <a:pt x="37360" y="10875"/>
                  </a:cubicBezTo>
                  <a:cubicBezTo>
                    <a:pt x="37894" y="11209"/>
                    <a:pt x="38494" y="11443"/>
                    <a:pt x="39061" y="11709"/>
                  </a:cubicBezTo>
                  <a:cubicBezTo>
                    <a:pt x="38795" y="12143"/>
                    <a:pt x="38628" y="12777"/>
                    <a:pt x="38228" y="13044"/>
                  </a:cubicBezTo>
                  <a:cubicBezTo>
                    <a:pt x="37794" y="13315"/>
                    <a:pt x="37118" y="13674"/>
                    <a:pt x="36665" y="13674"/>
                  </a:cubicBezTo>
                  <a:cubicBezTo>
                    <a:pt x="36561" y="13674"/>
                    <a:pt x="36468" y="13655"/>
                    <a:pt x="36393" y="13611"/>
                  </a:cubicBezTo>
                  <a:cubicBezTo>
                    <a:pt x="35838" y="13311"/>
                    <a:pt x="35303" y="13220"/>
                    <a:pt x="34770" y="13220"/>
                  </a:cubicBezTo>
                  <a:cubicBezTo>
                    <a:pt x="34118" y="13220"/>
                    <a:pt x="33469" y="13356"/>
                    <a:pt x="32790" y="13411"/>
                  </a:cubicBezTo>
                  <a:cubicBezTo>
                    <a:pt x="29388" y="13644"/>
                    <a:pt x="25952" y="13811"/>
                    <a:pt x="22550" y="13911"/>
                  </a:cubicBezTo>
                  <a:cubicBezTo>
                    <a:pt x="19681" y="14011"/>
                    <a:pt x="16812" y="13944"/>
                    <a:pt x="13944" y="14011"/>
                  </a:cubicBezTo>
                  <a:cubicBezTo>
                    <a:pt x="13043" y="14011"/>
                    <a:pt x="11475" y="13210"/>
                    <a:pt x="11242" y="12377"/>
                  </a:cubicBezTo>
                  <a:cubicBezTo>
                    <a:pt x="11108" y="11943"/>
                    <a:pt x="11108" y="11142"/>
                    <a:pt x="11308" y="11042"/>
                  </a:cubicBezTo>
                  <a:cubicBezTo>
                    <a:pt x="12643" y="10342"/>
                    <a:pt x="12042" y="9408"/>
                    <a:pt x="11742" y="8474"/>
                  </a:cubicBezTo>
                  <a:cubicBezTo>
                    <a:pt x="11675" y="8240"/>
                    <a:pt x="11709" y="7940"/>
                    <a:pt x="11675" y="7440"/>
                  </a:cubicBezTo>
                  <a:lnTo>
                    <a:pt x="11675" y="7440"/>
                  </a:lnTo>
                  <a:cubicBezTo>
                    <a:pt x="11857" y="7484"/>
                    <a:pt x="12016" y="7504"/>
                    <a:pt x="12155" y="7504"/>
                  </a:cubicBezTo>
                  <a:cubicBezTo>
                    <a:pt x="12855" y="7504"/>
                    <a:pt x="13059" y="6985"/>
                    <a:pt x="13310" y="6372"/>
                  </a:cubicBezTo>
                  <a:cubicBezTo>
                    <a:pt x="13477" y="5972"/>
                    <a:pt x="13977" y="5472"/>
                    <a:pt x="14344" y="5438"/>
                  </a:cubicBezTo>
                  <a:cubicBezTo>
                    <a:pt x="14361" y="5437"/>
                    <a:pt x="14378" y="5436"/>
                    <a:pt x="14396" y="5436"/>
                  </a:cubicBezTo>
                  <a:cubicBezTo>
                    <a:pt x="14795" y="5436"/>
                    <a:pt x="15355" y="5787"/>
                    <a:pt x="15578" y="6139"/>
                  </a:cubicBezTo>
                  <a:cubicBezTo>
                    <a:pt x="16034" y="6864"/>
                    <a:pt x="16250" y="7231"/>
                    <a:pt x="16478" y="7231"/>
                  </a:cubicBezTo>
                  <a:cubicBezTo>
                    <a:pt x="16701" y="7231"/>
                    <a:pt x="16935" y="6881"/>
                    <a:pt x="17413" y="6172"/>
                  </a:cubicBezTo>
                  <a:cubicBezTo>
                    <a:pt x="17479" y="6072"/>
                    <a:pt x="17579" y="5972"/>
                    <a:pt x="17713" y="5805"/>
                  </a:cubicBezTo>
                  <a:lnTo>
                    <a:pt x="17746" y="5138"/>
                  </a:lnTo>
                  <a:cubicBezTo>
                    <a:pt x="17513" y="5138"/>
                    <a:pt x="17246" y="5105"/>
                    <a:pt x="17012" y="5105"/>
                  </a:cubicBezTo>
                  <a:cubicBezTo>
                    <a:pt x="16979" y="5171"/>
                    <a:pt x="16979" y="5271"/>
                    <a:pt x="16946" y="5338"/>
                  </a:cubicBezTo>
                  <a:cubicBezTo>
                    <a:pt x="16612" y="5038"/>
                    <a:pt x="16312" y="4738"/>
                    <a:pt x="15978" y="4471"/>
                  </a:cubicBezTo>
                  <a:cubicBezTo>
                    <a:pt x="15437" y="4091"/>
                    <a:pt x="14875" y="3909"/>
                    <a:pt x="14347" y="3909"/>
                  </a:cubicBezTo>
                  <a:cubicBezTo>
                    <a:pt x="13347" y="3909"/>
                    <a:pt x="12469" y="4560"/>
                    <a:pt x="12076" y="5738"/>
                  </a:cubicBezTo>
                  <a:cubicBezTo>
                    <a:pt x="11975" y="5972"/>
                    <a:pt x="11942" y="6306"/>
                    <a:pt x="11809" y="6372"/>
                  </a:cubicBezTo>
                  <a:cubicBezTo>
                    <a:pt x="10074" y="7073"/>
                    <a:pt x="10741" y="8340"/>
                    <a:pt x="11008" y="9508"/>
                  </a:cubicBezTo>
                  <a:cubicBezTo>
                    <a:pt x="9107" y="11676"/>
                    <a:pt x="9274" y="13077"/>
                    <a:pt x="11675" y="14712"/>
                  </a:cubicBezTo>
                  <a:cubicBezTo>
                    <a:pt x="11842" y="14845"/>
                    <a:pt x="12009" y="14978"/>
                    <a:pt x="12042" y="15145"/>
                  </a:cubicBezTo>
                  <a:cubicBezTo>
                    <a:pt x="12442" y="16379"/>
                    <a:pt x="12809" y="17647"/>
                    <a:pt x="13210" y="18881"/>
                  </a:cubicBezTo>
                  <a:lnTo>
                    <a:pt x="5137" y="18881"/>
                  </a:lnTo>
                  <a:lnTo>
                    <a:pt x="5137" y="18814"/>
                  </a:lnTo>
                  <a:lnTo>
                    <a:pt x="4570" y="18814"/>
                  </a:lnTo>
                  <a:cubicBezTo>
                    <a:pt x="3736" y="18881"/>
                    <a:pt x="3069" y="18915"/>
                    <a:pt x="2302" y="18981"/>
                  </a:cubicBezTo>
                  <a:lnTo>
                    <a:pt x="2302" y="16213"/>
                  </a:lnTo>
                  <a:lnTo>
                    <a:pt x="1335" y="16213"/>
                  </a:lnTo>
                  <a:cubicBezTo>
                    <a:pt x="1335" y="17113"/>
                    <a:pt x="1268" y="18014"/>
                    <a:pt x="1201" y="19115"/>
                  </a:cubicBezTo>
                  <a:lnTo>
                    <a:pt x="0" y="19115"/>
                  </a:lnTo>
                  <a:lnTo>
                    <a:pt x="0" y="20049"/>
                  </a:lnTo>
                  <a:cubicBezTo>
                    <a:pt x="701" y="20049"/>
                    <a:pt x="1201" y="20215"/>
                    <a:pt x="1535" y="20883"/>
                  </a:cubicBezTo>
                  <a:lnTo>
                    <a:pt x="1835" y="20749"/>
                  </a:lnTo>
                  <a:lnTo>
                    <a:pt x="2102" y="20249"/>
                  </a:lnTo>
                  <a:lnTo>
                    <a:pt x="13510" y="20249"/>
                  </a:lnTo>
                  <a:cubicBezTo>
                    <a:pt x="13710" y="20849"/>
                    <a:pt x="13977" y="21650"/>
                    <a:pt x="14210" y="22417"/>
                  </a:cubicBezTo>
                  <a:cubicBezTo>
                    <a:pt x="14495" y="23241"/>
                    <a:pt x="14948" y="23581"/>
                    <a:pt x="15716" y="23581"/>
                  </a:cubicBezTo>
                  <a:cubicBezTo>
                    <a:pt x="15849" y="23581"/>
                    <a:pt x="15992" y="23571"/>
                    <a:pt x="16145" y="23551"/>
                  </a:cubicBezTo>
                  <a:cubicBezTo>
                    <a:pt x="16792" y="23470"/>
                    <a:pt x="17438" y="23426"/>
                    <a:pt x="18084" y="23426"/>
                  </a:cubicBezTo>
                  <a:cubicBezTo>
                    <a:pt x="18505" y="23426"/>
                    <a:pt x="18926" y="23445"/>
                    <a:pt x="19347" y="23484"/>
                  </a:cubicBezTo>
                  <a:cubicBezTo>
                    <a:pt x="21582" y="23701"/>
                    <a:pt x="23809" y="23843"/>
                    <a:pt x="26031" y="23843"/>
                  </a:cubicBezTo>
                  <a:cubicBezTo>
                    <a:pt x="28254" y="23843"/>
                    <a:pt x="30472" y="23701"/>
                    <a:pt x="32690" y="23351"/>
                  </a:cubicBezTo>
                  <a:cubicBezTo>
                    <a:pt x="33791" y="23184"/>
                    <a:pt x="34458" y="22717"/>
                    <a:pt x="34692" y="21650"/>
                  </a:cubicBezTo>
                  <a:cubicBezTo>
                    <a:pt x="34858" y="21016"/>
                    <a:pt x="34992" y="20349"/>
                    <a:pt x="35125" y="19648"/>
                  </a:cubicBezTo>
                  <a:lnTo>
                    <a:pt x="34258" y="19348"/>
                  </a:lnTo>
                  <a:cubicBezTo>
                    <a:pt x="33991" y="20082"/>
                    <a:pt x="33724" y="20816"/>
                    <a:pt x="33457" y="21550"/>
                  </a:cubicBezTo>
                  <a:cubicBezTo>
                    <a:pt x="33357" y="21817"/>
                    <a:pt x="32824" y="22083"/>
                    <a:pt x="32457" y="22150"/>
                  </a:cubicBezTo>
                  <a:cubicBezTo>
                    <a:pt x="30366" y="22418"/>
                    <a:pt x="28285" y="22552"/>
                    <a:pt x="26203" y="22552"/>
                  </a:cubicBezTo>
                  <a:cubicBezTo>
                    <a:pt x="24399" y="22552"/>
                    <a:pt x="22594" y="22452"/>
                    <a:pt x="20782" y="22250"/>
                  </a:cubicBezTo>
                  <a:cubicBezTo>
                    <a:pt x="19933" y="22152"/>
                    <a:pt x="19061" y="22123"/>
                    <a:pt x="18186" y="22123"/>
                  </a:cubicBezTo>
                  <a:cubicBezTo>
                    <a:pt x="17583" y="22123"/>
                    <a:pt x="16978" y="22137"/>
                    <a:pt x="16379" y="22150"/>
                  </a:cubicBezTo>
                  <a:cubicBezTo>
                    <a:pt x="16334" y="22153"/>
                    <a:pt x="16291" y="22154"/>
                    <a:pt x="16250" y="22154"/>
                  </a:cubicBezTo>
                  <a:cubicBezTo>
                    <a:pt x="15699" y="22154"/>
                    <a:pt x="15400" y="21944"/>
                    <a:pt x="15244" y="21416"/>
                  </a:cubicBezTo>
                  <a:cubicBezTo>
                    <a:pt x="14611" y="19448"/>
                    <a:pt x="13977" y="17514"/>
                    <a:pt x="13210" y="15179"/>
                  </a:cubicBezTo>
                  <a:cubicBezTo>
                    <a:pt x="14844" y="15078"/>
                    <a:pt x="16279" y="14945"/>
                    <a:pt x="17713" y="14945"/>
                  </a:cubicBezTo>
                  <a:cubicBezTo>
                    <a:pt x="21009" y="14976"/>
                    <a:pt x="24277" y="15149"/>
                    <a:pt x="27543" y="15149"/>
                  </a:cubicBezTo>
                  <a:cubicBezTo>
                    <a:pt x="27813" y="15149"/>
                    <a:pt x="28084" y="15148"/>
                    <a:pt x="28354" y="15145"/>
                  </a:cubicBezTo>
                  <a:cubicBezTo>
                    <a:pt x="30055" y="15145"/>
                    <a:pt x="31723" y="14745"/>
                    <a:pt x="33424" y="14545"/>
                  </a:cubicBezTo>
                  <a:cubicBezTo>
                    <a:pt x="34158" y="14478"/>
                    <a:pt x="34892" y="14445"/>
                    <a:pt x="36026" y="14345"/>
                  </a:cubicBezTo>
                  <a:lnTo>
                    <a:pt x="36026" y="14345"/>
                  </a:lnTo>
                  <a:cubicBezTo>
                    <a:pt x="35926" y="14678"/>
                    <a:pt x="35792" y="15012"/>
                    <a:pt x="35692" y="15312"/>
                  </a:cubicBezTo>
                  <a:lnTo>
                    <a:pt x="36226" y="15445"/>
                  </a:lnTo>
                  <a:cubicBezTo>
                    <a:pt x="36293" y="15112"/>
                    <a:pt x="36393" y="14812"/>
                    <a:pt x="36460" y="14478"/>
                  </a:cubicBezTo>
                  <a:cubicBezTo>
                    <a:pt x="36543" y="14485"/>
                    <a:pt x="36627" y="14489"/>
                    <a:pt x="36711" y="14489"/>
                  </a:cubicBezTo>
                  <a:cubicBezTo>
                    <a:pt x="38148" y="14489"/>
                    <a:pt x="39708" y="13442"/>
                    <a:pt x="39929" y="12276"/>
                  </a:cubicBezTo>
                  <a:cubicBezTo>
                    <a:pt x="40196" y="10809"/>
                    <a:pt x="38995" y="10408"/>
                    <a:pt x="37894" y="9841"/>
                  </a:cubicBezTo>
                  <a:cubicBezTo>
                    <a:pt x="38394" y="8307"/>
                    <a:pt x="37494" y="7506"/>
                    <a:pt x="36059" y="6939"/>
                  </a:cubicBezTo>
                  <a:cubicBezTo>
                    <a:pt x="36726" y="5038"/>
                    <a:pt x="35993" y="3937"/>
                    <a:pt x="34091" y="3503"/>
                  </a:cubicBezTo>
                  <a:cubicBezTo>
                    <a:pt x="33924" y="3470"/>
                    <a:pt x="33791" y="3203"/>
                    <a:pt x="33691" y="3003"/>
                  </a:cubicBezTo>
                  <a:cubicBezTo>
                    <a:pt x="33072" y="1654"/>
                    <a:pt x="32188" y="979"/>
                    <a:pt x="31090" y="979"/>
                  </a:cubicBezTo>
                  <a:cubicBezTo>
                    <a:pt x="30532" y="979"/>
                    <a:pt x="29918" y="1154"/>
                    <a:pt x="29254" y="1502"/>
                  </a:cubicBezTo>
                  <a:cubicBezTo>
                    <a:pt x="28454" y="535"/>
                    <a:pt x="27720" y="34"/>
                    <a:pt x="270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2860800" y="4246725"/>
              <a:ext cx="94238" cy="34113"/>
            </a:xfrm>
            <a:custGeom>
              <a:avLst/>
              <a:gdLst/>
              <a:ahLst/>
              <a:cxnLst/>
              <a:rect l="l" t="t" r="r" b="b"/>
              <a:pathLst>
                <a:path w="7539" h="2729" extrusionOk="0">
                  <a:moveTo>
                    <a:pt x="3434" y="375"/>
                  </a:moveTo>
                  <a:cubicBezTo>
                    <a:pt x="4482" y="375"/>
                    <a:pt x="5510" y="580"/>
                    <a:pt x="6538" y="894"/>
                  </a:cubicBezTo>
                  <a:cubicBezTo>
                    <a:pt x="6638" y="927"/>
                    <a:pt x="6772" y="1561"/>
                    <a:pt x="6672" y="1627"/>
                  </a:cubicBezTo>
                  <a:cubicBezTo>
                    <a:pt x="6288" y="1949"/>
                    <a:pt x="5495" y="2097"/>
                    <a:pt x="4592" y="2097"/>
                  </a:cubicBezTo>
                  <a:cubicBezTo>
                    <a:pt x="3062" y="2097"/>
                    <a:pt x="1214" y="1674"/>
                    <a:pt x="501" y="960"/>
                  </a:cubicBezTo>
                  <a:cubicBezTo>
                    <a:pt x="1504" y="546"/>
                    <a:pt x="2477" y="375"/>
                    <a:pt x="3434" y="375"/>
                  </a:cubicBezTo>
                  <a:close/>
                  <a:moveTo>
                    <a:pt x="5097" y="0"/>
                  </a:moveTo>
                  <a:cubicBezTo>
                    <a:pt x="3718" y="0"/>
                    <a:pt x="2326" y="62"/>
                    <a:pt x="934" y="160"/>
                  </a:cubicBezTo>
                  <a:cubicBezTo>
                    <a:pt x="601" y="160"/>
                    <a:pt x="0" y="727"/>
                    <a:pt x="34" y="994"/>
                  </a:cubicBezTo>
                  <a:cubicBezTo>
                    <a:pt x="100" y="1394"/>
                    <a:pt x="501" y="1961"/>
                    <a:pt x="868" y="2094"/>
                  </a:cubicBezTo>
                  <a:cubicBezTo>
                    <a:pt x="1735" y="2428"/>
                    <a:pt x="2702" y="2528"/>
                    <a:pt x="3636" y="2728"/>
                  </a:cubicBezTo>
                  <a:cubicBezTo>
                    <a:pt x="4637" y="2595"/>
                    <a:pt x="5638" y="2528"/>
                    <a:pt x="6572" y="2228"/>
                  </a:cubicBezTo>
                  <a:cubicBezTo>
                    <a:pt x="7005" y="2094"/>
                    <a:pt x="7539" y="1494"/>
                    <a:pt x="7539" y="1127"/>
                  </a:cubicBezTo>
                  <a:cubicBezTo>
                    <a:pt x="7539" y="727"/>
                    <a:pt x="6972" y="26"/>
                    <a:pt x="6605" y="26"/>
                  </a:cubicBezTo>
                  <a:cubicBezTo>
                    <a:pt x="6104" y="8"/>
                    <a:pt x="5602" y="0"/>
                    <a:pt x="5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2783238" y="4119463"/>
              <a:ext cx="438" cy="425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34" y="0"/>
                  </a:moveTo>
                  <a:cubicBezTo>
                    <a:pt x="34" y="0"/>
                    <a:pt x="1" y="33"/>
                    <a:pt x="1" y="33"/>
                  </a:cubicBezTo>
                  <a:lnTo>
                    <a:pt x="1" y="33"/>
                  </a:lnTo>
                  <a:lnTo>
                    <a:pt x="1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2722363" y="4159063"/>
              <a:ext cx="169300" cy="73325"/>
            </a:xfrm>
            <a:custGeom>
              <a:avLst/>
              <a:gdLst/>
              <a:ahLst/>
              <a:cxnLst/>
              <a:rect l="l" t="t" r="r" b="b"/>
              <a:pathLst>
                <a:path w="13544" h="5866" extrusionOk="0">
                  <a:moveTo>
                    <a:pt x="8232" y="1115"/>
                  </a:moveTo>
                  <a:cubicBezTo>
                    <a:pt x="8889" y="1115"/>
                    <a:pt x="9549" y="1123"/>
                    <a:pt x="10208" y="1135"/>
                  </a:cubicBezTo>
                  <a:cubicBezTo>
                    <a:pt x="11375" y="1135"/>
                    <a:pt x="12776" y="2169"/>
                    <a:pt x="12910" y="2970"/>
                  </a:cubicBezTo>
                  <a:cubicBezTo>
                    <a:pt x="13010" y="3870"/>
                    <a:pt x="11976" y="4871"/>
                    <a:pt x="10508" y="5038"/>
                  </a:cubicBezTo>
                  <a:cubicBezTo>
                    <a:pt x="9879" y="5111"/>
                    <a:pt x="9254" y="5147"/>
                    <a:pt x="8634" y="5147"/>
                  </a:cubicBezTo>
                  <a:cubicBezTo>
                    <a:pt x="6431" y="5147"/>
                    <a:pt x="4292" y="4689"/>
                    <a:pt x="2236" y="3804"/>
                  </a:cubicBezTo>
                  <a:cubicBezTo>
                    <a:pt x="1969" y="3704"/>
                    <a:pt x="1769" y="3503"/>
                    <a:pt x="1535" y="3370"/>
                  </a:cubicBezTo>
                  <a:cubicBezTo>
                    <a:pt x="1335" y="3237"/>
                    <a:pt x="1168" y="3070"/>
                    <a:pt x="835" y="2803"/>
                  </a:cubicBezTo>
                  <a:cubicBezTo>
                    <a:pt x="2102" y="1635"/>
                    <a:pt x="3436" y="1302"/>
                    <a:pt x="4837" y="1202"/>
                  </a:cubicBezTo>
                  <a:cubicBezTo>
                    <a:pt x="5958" y="1138"/>
                    <a:pt x="7093" y="1115"/>
                    <a:pt x="8232" y="1115"/>
                  </a:cubicBezTo>
                  <a:close/>
                  <a:moveTo>
                    <a:pt x="7373" y="1"/>
                  </a:moveTo>
                  <a:cubicBezTo>
                    <a:pt x="5271" y="168"/>
                    <a:pt x="3303" y="435"/>
                    <a:pt x="1468" y="1469"/>
                  </a:cubicBezTo>
                  <a:cubicBezTo>
                    <a:pt x="67" y="2269"/>
                    <a:pt x="1" y="3137"/>
                    <a:pt x="1335" y="3970"/>
                  </a:cubicBezTo>
                  <a:cubicBezTo>
                    <a:pt x="3443" y="5280"/>
                    <a:pt x="5684" y="5866"/>
                    <a:pt x="7999" y="5866"/>
                  </a:cubicBezTo>
                  <a:cubicBezTo>
                    <a:pt x="9164" y="5866"/>
                    <a:pt x="10348" y="5717"/>
                    <a:pt x="11542" y="5438"/>
                  </a:cubicBezTo>
                  <a:cubicBezTo>
                    <a:pt x="12676" y="5171"/>
                    <a:pt x="13444" y="4304"/>
                    <a:pt x="13510" y="3137"/>
                  </a:cubicBezTo>
                  <a:cubicBezTo>
                    <a:pt x="13544" y="1936"/>
                    <a:pt x="12710" y="1202"/>
                    <a:pt x="11642" y="935"/>
                  </a:cubicBezTo>
                  <a:cubicBezTo>
                    <a:pt x="10275" y="535"/>
                    <a:pt x="8807" y="301"/>
                    <a:pt x="7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2618125" y="4086000"/>
              <a:ext cx="169713" cy="57838"/>
            </a:xfrm>
            <a:custGeom>
              <a:avLst/>
              <a:gdLst/>
              <a:ahLst/>
              <a:cxnLst/>
              <a:rect l="l" t="t" r="r" b="b"/>
              <a:pathLst>
                <a:path w="13577" h="4627" extrusionOk="0">
                  <a:moveTo>
                    <a:pt x="7421" y="0"/>
                  </a:moveTo>
                  <a:cubicBezTo>
                    <a:pt x="5396" y="0"/>
                    <a:pt x="3387" y="405"/>
                    <a:pt x="1401" y="1243"/>
                  </a:cubicBezTo>
                  <a:cubicBezTo>
                    <a:pt x="467" y="1643"/>
                    <a:pt x="0" y="2243"/>
                    <a:pt x="367" y="3277"/>
                  </a:cubicBezTo>
                  <a:cubicBezTo>
                    <a:pt x="868" y="3444"/>
                    <a:pt x="1401" y="3611"/>
                    <a:pt x="1935" y="3744"/>
                  </a:cubicBezTo>
                  <a:cubicBezTo>
                    <a:pt x="3804" y="4231"/>
                    <a:pt x="5695" y="4627"/>
                    <a:pt x="7589" y="4627"/>
                  </a:cubicBezTo>
                  <a:cubicBezTo>
                    <a:pt x="8941" y="4627"/>
                    <a:pt x="10295" y="4425"/>
                    <a:pt x="11642" y="3911"/>
                  </a:cubicBezTo>
                  <a:cubicBezTo>
                    <a:pt x="12242" y="3678"/>
                    <a:pt x="12709" y="3111"/>
                    <a:pt x="13210" y="2710"/>
                  </a:cubicBezTo>
                  <a:lnTo>
                    <a:pt x="13210" y="2710"/>
                  </a:lnTo>
                  <a:cubicBezTo>
                    <a:pt x="11698" y="3707"/>
                    <a:pt x="10107" y="3995"/>
                    <a:pt x="8490" y="3995"/>
                  </a:cubicBezTo>
                  <a:cubicBezTo>
                    <a:pt x="6968" y="3995"/>
                    <a:pt x="5424" y="3739"/>
                    <a:pt x="3903" y="3578"/>
                  </a:cubicBezTo>
                  <a:cubicBezTo>
                    <a:pt x="3336" y="3511"/>
                    <a:pt x="2769" y="3411"/>
                    <a:pt x="2269" y="3177"/>
                  </a:cubicBezTo>
                  <a:cubicBezTo>
                    <a:pt x="1935" y="3044"/>
                    <a:pt x="1501" y="2644"/>
                    <a:pt x="1535" y="2377"/>
                  </a:cubicBezTo>
                  <a:cubicBezTo>
                    <a:pt x="1535" y="2077"/>
                    <a:pt x="1902" y="1610"/>
                    <a:pt x="2235" y="1476"/>
                  </a:cubicBezTo>
                  <a:cubicBezTo>
                    <a:pt x="3269" y="1143"/>
                    <a:pt x="4370" y="709"/>
                    <a:pt x="5438" y="676"/>
                  </a:cubicBezTo>
                  <a:cubicBezTo>
                    <a:pt x="5591" y="673"/>
                    <a:pt x="5744" y="672"/>
                    <a:pt x="5897" y="672"/>
                  </a:cubicBezTo>
                  <a:cubicBezTo>
                    <a:pt x="7808" y="672"/>
                    <a:pt x="9691" y="857"/>
                    <a:pt x="11575" y="1043"/>
                  </a:cubicBezTo>
                  <a:cubicBezTo>
                    <a:pt x="12476" y="1143"/>
                    <a:pt x="13076" y="1743"/>
                    <a:pt x="13210" y="2710"/>
                  </a:cubicBezTo>
                  <a:cubicBezTo>
                    <a:pt x="13577" y="1610"/>
                    <a:pt x="13210" y="976"/>
                    <a:pt x="11775" y="609"/>
                  </a:cubicBezTo>
                  <a:cubicBezTo>
                    <a:pt x="10317" y="206"/>
                    <a:pt x="8865" y="0"/>
                    <a:pt x="7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2597688" y="3492138"/>
              <a:ext cx="137200" cy="56925"/>
            </a:xfrm>
            <a:custGeom>
              <a:avLst/>
              <a:gdLst/>
              <a:ahLst/>
              <a:cxnLst/>
              <a:rect l="l" t="t" r="r" b="b"/>
              <a:pathLst>
                <a:path w="10976" h="4554" extrusionOk="0">
                  <a:moveTo>
                    <a:pt x="5471" y="584"/>
                  </a:moveTo>
                  <a:cubicBezTo>
                    <a:pt x="6539" y="684"/>
                    <a:pt x="7573" y="817"/>
                    <a:pt x="8607" y="851"/>
                  </a:cubicBezTo>
                  <a:cubicBezTo>
                    <a:pt x="9508" y="884"/>
                    <a:pt x="9474" y="1518"/>
                    <a:pt x="9408" y="2118"/>
                  </a:cubicBezTo>
                  <a:cubicBezTo>
                    <a:pt x="9341" y="2752"/>
                    <a:pt x="9641" y="3719"/>
                    <a:pt x="8540" y="3753"/>
                  </a:cubicBezTo>
                  <a:cubicBezTo>
                    <a:pt x="7523" y="3769"/>
                    <a:pt x="6506" y="3778"/>
                    <a:pt x="5492" y="3778"/>
                  </a:cubicBezTo>
                  <a:cubicBezTo>
                    <a:pt x="4479" y="3778"/>
                    <a:pt x="3470" y="3769"/>
                    <a:pt x="2469" y="3753"/>
                  </a:cubicBezTo>
                  <a:cubicBezTo>
                    <a:pt x="1268" y="3719"/>
                    <a:pt x="1635" y="2685"/>
                    <a:pt x="1535" y="2018"/>
                  </a:cubicBezTo>
                  <a:cubicBezTo>
                    <a:pt x="1435" y="1418"/>
                    <a:pt x="1535" y="851"/>
                    <a:pt x="2403" y="851"/>
                  </a:cubicBezTo>
                  <a:cubicBezTo>
                    <a:pt x="3437" y="817"/>
                    <a:pt x="4471" y="684"/>
                    <a:pt x="5471" y="584"/>
                  </a:cubicBezTo>
                  <a:close/>
                  <a:moveTo>
                    <a:pt x="5484" y="0"/>
                  </a:moveTo>
                  <a:cubicBezTo>
                    <a:pt x="4196" y="0"/>
                    <a:pt x="2903" y="17"/>
                    <a:pt x="1602" y="50"/>
                  </a:cubicBezTo>
                  <a:cubicBezTo>
                    <a:pt x="635" y="84"/>
                    <a:pt x="1" y="617"/>
                    <a:pt x="168" y="1751"/>
                  </a:cubicBezTo>
                  <a:cubicBezTo>
                    <a:pt x="301" y="2652"/>
                    <a:pt x="401" y="3519"/>
                    <a:pt x="568" y="4553"/>
                  </a:cubicBezTo>
                  <a:lnTo>
                    <a:pt x="10375" y="4553"/>
                  </a:lnTo>
                  <a:cubicBezTo>
                    <a:pt x="10542" y="3453"/>
                    <a:pt x="10642" y="2619"/>
                    <a:pt x="10775" y="1785"/>
                  </a:cubicBezTo>
                  <a:cubicBezTo>
                    <a:pt x="10975" y="651"/>
                    <a:pt x="10342" y="84"/>
                    <a:pt x="9341" y="50"/>
                  </a:cubicBezTo>
                  <a:cubicBezTo>
                    <a:pt x="8057" y="17"/>
                    <a:pt x="6772" y="0"/>
                    <a:pt x="54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2581850" y="4214200"/>
              <a:ext cx="155950" cy="68300"/>
            </a:xfrm>
            <a:custGeom>
              <a:avLst/>
              <a:gdLst/>
              <a:ahLst/>
              <a:cxnLst/>
              <a:rect l="l" t="t" r="r" b="b"/>
              <a:pathLst>
                <a:path w="12476" h="5464" extrusionOk="0">
                  <a:moveTo>
                    <a:pt x="6347" y="654"/>
                  </a:moveTo>
                  <a:cubicBezTo>
                    <a:pt x="7178" y="654"/>
                    <a:pt x="8020" y="743"/>
                    <a:pt x="8873" y="927"/>
                  </a:cubicBezTo>
                  <a:cubicBezTo>
                    <a:pt x="9474" y="1061"/>
                    <a:pt x="10141" y="1061"/>
                    <a:pt x="10708" y="1294"/>
                  </a:cubicBezTo>
                  <a:cubicBezTo>
                    <a:pt x="11208" y="1494"/>
                    <a:pt x="11809" y="1861"/>
                    <a:pt x="11942" y="2261"/>
                  </a:cubicBezTo>
                  <a:cubicBezTo>
                    <a:pt x="12242" y="3095"/>
                    <a:pt x="11442" y="3362"/>
                    <a:pt x="10841" y="3496"/>
                  </a:cubicBezTo>
                  <a:cubicBezTo>
                    <a:pt x="9073" y="3896"/>
                    <a:pt x="7272" y="4229"/>
                    <a:pt x="5504" y="4563"/>
                  </a:cubicBezTo>
                  <a:cubicBezTo>
                    <a:pt x="4137" y="4263"/>
                    <a:pt x="2836" y="4063"/>
                    <a:pt x="1601" y="3662"/>
                  </a:cubicBezTo>
                  <a:cubicBezTo>
                    <a:pt x="1168" y="3529"/>
                    <a:pt x="901" y="2895"/>
                    <a:pt x="567" y="2495"/>
                  </a:cubicBezTo>
                  <a:cubicBezTo>
                    <a:pt x="934" y="2161"/>
                    <a:pt x="1268" y="1728"/>
                    <a:pt x="1735" y="1561"/>
                  </a:cubicBezTo>
                  <a:cubicBezTo>
                    <a:pt x="3241" y="972"/>
                    <a:pt x="4775" y="654"/>
                    <a:pt x="6347" y="654"/>
                  </a:cubicBezTo>
                  <a:close/>
                  <a:moveTo>
                    <a:pt x="6607" y="0"/>
                  </a:moveTo>
                  <a:cubicBezTo>
                    <a:pt x="4827" y="0"/>
                    <a:pt x="3051" y="350"/>
                    <a:pt x="1301" y="1061"/>
                  </a:cubicBezTo>
                  <a:cubicBezTo>
                    <a:pt x="734" y="1294"/>
                    <a:pt x="0" y="1928"/>
                    <a:pt x="0" y="2395"/>
                  </a:cubicBezTo>
                  <a:cubicBezTo>
                    <a:pt x="0" y="2962"/>
                    <a:pt x="534" y="3829"/>
                    <a:pt x="1068" y="4063"/>
                  </a:cubicBezTo>
                  <a:cubicBezTo>
                    <a:pt x="2502" y="4663"/>
                    <a:pt x="4037" y="4997"/>
                    <a:pt x="5538" y="5464"/>
                  </a:cubicBezTo>
                  <a:cubicBezTo>
                    <a:pt x="7773" y="4997"/>
                    <a:pt x="9974" y="5063"/>
                    <a:pt x="11809" y="3662"/>
                  </a:cubicBezTo>
                  <a:cubicBezTo>
                    <a:pt x="12209" y="3329"/>
                    <a:pt x="12476" y="2595"/>
                    <a:pt x="12476" y="2061"/>
                  </a:cubicBezTo>
                  <a:cubicBezTo>
                    <a:pt x="12443" y="1661"/>
                    <a:pt x="11976" y="1027"/>
                    <a:pt x="11542" y="894"/>
                  </a:cubicBezTo>
                  <a:cubicBezTo>
                    <a:pt x="9906" y="300"/>
                    <a:pt x="8255" y="0"/>
                    <a:pt x="6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2538063" y="4084438"/>
              <a:ext cx="76325" cy="35875"/>
            </a:xfrm>
            <a:custGeom>
              <a:avLst/>
              <a:gdLst/>
              <a:ahLst/>
              <a:cxnLst/>
              <a:rect l="l" t="t" r="r" b="b"/>
              <a:pathLst>
                <a:path w="6106" h="2870" extrusionOk="0">
                  <a:moveTo>
                    <a:pt x="3726" y="985"/>
                  </a:moveTo>
                  <a:cubicBezTo>
                    <a:pt x="4335" y="985"/>
                    <a:pt x="4947" y="1118"/>
                    <a:pt x="5571" y="1534"/>
                  </a:cubicBezTo>
                  <a:cubicBezTo>
                    <a:pt x="4742" y="2061"/>
                    <a:pt x="3898" y="2320"/>
                    <a:pt x="3079" y="2320"/>
                  </a:cubicBezTo>
                  <a:cubicBezTo>
                    <a:pt x="2184" y="2320"/>
                    <a:pt x="1318" y="2011"/>
                    <a:pt x="535" y="1401"/>
                  </a:cubicBezTo>
                  <a:cubicBezTo>
                    <a:pt x="1632" y="1380"/>
                    <a:pt x="2676" y="985"/>
                    <a:pt x="3726" y="985"/>
                  </a:cubicBezTo>
                  <a:close/>
                  <a:moveTo>
                    <a:pt x="4471" y="0"/>
                  </a:moveTo>
                  <a:cubicBezTo>
                    <a:pt x="3136" y="234"/>
                    <a:pt x="1936" y="434"/>
                    <a:pt x="801" y="667"/>
                  </a:cubicBezTo>
                  <a:cubicBezTo>
                    <a:pt x="501" y="734"/>
                    <a:pt x="1" y="1067"/>
                    <a:pt x="1" y="1201"/>
                  </a:cubicBezTo>
                  <a:cubicBezTo>
                    <a:pt x="34" y="1534"/>
                    <a:pt x="301" y="1935"/>
                    <a:pt x="568" y="2135"/>
                  </a:cubicBezTo>
                  <a:cubicBezTo>
                    <a:pt x="1207" y="2619"/>
                    <a:pt x="2240" y="2870"/>
                    <a:pt x="3249" y="2870"/>
                  </a:cubicBezTo>
                  <a:cubicBezTo>
                    <a:pt x="4189" y="2870"/>
                    <a:pt x="5109" y="2652"/>
                    <a:pt x="5672" y="2202"/>
                  </a:cubicBezTo>
                  <a:cubicBezTo>
                    <a:pt x="5972" y="1968"/>
                    <a:pt x="6105" y="1101"/>
                    <a:pt x="5905" y="867"/>
                  </a:cubicBezTo>
                  <a:cubicBezTo>
                    <a:pt x="5571" y="434"/>
                    <a:pt x="4904" y="234"/>
                    <a:pt x="4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2530150" y="3816738"/>
              <a:ext cx="60050" cy="65900"/>
            </a:xfrm>
            <a:custGeom>
              <a:avLst/>
              <a:gdLst/>
              <a:ahLst/>
              <a:cxnLst/>
              <a:rect l="l" t="t" r="r" b="b"/>
              <a:pathLst>
                <a:path w="4804" h="5272" extrusionOk="0">
                  <a:moveTo>
                    <a:pt x="2661" y="1100"/>
                  </a:moveTo>
                  <a:cubicBezTo>
                    <a:pt x="2732" y="1100"/>
                    <a:pt x="2801" y="1111"/>
                    <a:pt x="2869" y="1135"/>
                  </a:cubicBezTo>
                  <a:cubicBezTo>
                    <a:pt x="3436" y="1335"/>
                    <a:pt x="3769" y="2102"/>
                    <a:pt x="4236" y="2603"/>
                  </a:cubicBezTo>
                  <a:cubicBezTo>
                    <a:pt x="3942" y="3648"/>
                    <a:pt x="3744" y="4405"/>
                    <a:pt x="2829" y="4405"/>
                  </a:cubicBezTo>
                  <a:cubicBezTo>
                    <a:pt x="2809" y="4405"/>
                    <a:pt x="2789" y="4405"/>
                    <a:pt x="2769" y="4404"/>
                  </a:cubicBezTo>
                  <a:cubicBezTo>
                    <a:pt x="2035" y="4370"/>
                    <a:pt x="1201" y="4204"/>
                    <a:pt x="1134" y="3170"/>
                  </a:cubicBezTo>
                  <a:cubicBezTo>
                    <a:pt x="1073" y="2288"/>
                    <a:pt x="1928" y="1100"/>
                    <a:pt x="2661" y="1100"/>
                  </a:cubicBezTo>
                  <a:close/>
                  <a:moveTo>
                    <a:pt x="2669" y="1"/>
                  </a:moveTo>
                  <a:cubicBezTo>
                    <a:pt x="1201" y="34"/>
                    <a:pt x="33" y="1402"/>
                    <a:pt x="0" y="3136"/>
                  </a:cubicBezTo>
                  <a:cubicBezTo>
                    <a:pt x="0" y="4337"/>
                    <a:pt x="801" y="5271"/>
                    <a:pt x="1935" y="5271"/>
                  </a:cubicBezTo>
                  <a:cubicBezTo>
                    <a:pt x="3536" y="5271"/>
                    <a:pt x="4770" y="4104"/>
                    <a:pt x="4770" y="2536"/>
                  </a:cubicBezTo>
                  <a:cubicBezTo>
                    <a:pt x="4803" y="1135"/>
                    <a:pt x="3869" y="1"/>
                    <a:pt x="26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2531400" y="4048988"/>
              <a:ext cx="265200" cy="19613"/>
            </a:xfrm>
            <a:custGeom>
              <a:avLst/>
              <a:gdLst/>
              <a:ahLst/>
              <a:cxnLst/>
              <a:rect l="l" t="t" r="r" b="b"/>
              <a:pathLst>
                <a:path w="21216" h="1569" extrusionOk="0">
                  <a:moveTo>
                    <a:pt x="0" y="1"/>
                  </a:moveTo>
                  <a:lnTo>
                    <a:pt x="0" y="901"/>
                  </a:lnTo>
                  <a:cubicBezTo>
                    <a:pt x="100" y="901"/>
                    <a:pt x="200" y="935"/>
                    <a:pt x="300" y="935"/>
                  </a:cubicBezTo>
                  <a:cubicBezTo>
                    <a:pt x="3603" y="1202"/>
                    <a:pt x="6972" y="1568"/>
                    <a:pt x="10307" y="1568"/>
                  </a:cubicBezTo>
                  <a:cubicBezTo>
                    <a:pt x="13710" y="1568"/>
                    <a:pt x="17146" y="1302"/>
                    <a:pt x="20548" y="1001"/>
                  </a:cubicBezTo>
                  <a:cubicBezTo>
                    <a:pt x="20782" y="968"/>
                    <a:pt x="21015" y="968"/>
                    <a:pt x="21215" y="968"/>
                  </a:cubicBezTo>
                  <a:lnTo>
                    <a:pt x="212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2504288" y="3594913"/>
              <a:ext cx="324000" cy="420313"/>
            </a:xfrm>
            <a:custGeom>
              <a:avLst/>
              <a:gdLst/>
              <a:ahLst/>
              <a:cxnLst/>
              <a:rect l="l" t="t" r="r" b="b"/>
              <a:pathLst>
                <a:path w="25920" h="33625" extrusionOk="0">
                  <a:moveTo>
                    <a:pt x="568" y="1"/>
                  </a:moveTo>
                  <a:lnTo>
                    <a:pt x="1" y="401"/>
                  </a:lnTo>
                  <a:cubicBezTo>
                    <a:pt x="968" y="1368"/>
                    <a:pt x="1869" y="2102"/>
                    <a:pt x="1369" y="3937"/>
                  </a:cubicBezTo>
                  <a:cubicBezTo>
                    <a:pt x="735" y="6505"/>
                    <a:pt x="601" y="9241"/>
                    <a:pt x="535" y="11876"/>
                  </a:cubicBezTo>
                  <a:cubicBezTo>
                    <a:pt x="368" y="19114"/>
                    <a:pt x="301" y="26353"/>
                    <a:pt x="234" y="33591"/>
                  </a:cubicBezTo>
                  <a:lnTo>
                    <a:pt x="1168" y="33625"/>
                  </a:lnTo>
                  <a:lnTo>
                    <a:pt x="1168" y="33425"/>
                  </a:lnTo>
                  <a:cubicBezTo>
                    <a:pt x="1235" y="27854"/>
                    <a:pt x="1268" y="22283"/>
                    <a:pt x="1502" y="16713"/>
                  </a:cubicBezTo>
                  <a:cubicBezTo>
                    <a:pt x="1669" y="12776"/>
                    <a:pt x="2002" y="8807"/>
                    <a:pt x="2503" y="4904"/>
                  </a:cubicBezTo>
                  <a:cubicBezTo>
                    <a:pt x="2870" y="2336"/>
                    <a:pt x="3070" y="1935"/>
                    <a:pt x="6005" y="1835"/>
                  </a:cubicBezTo>
                  <a:cubicBezTo>
                    <a:pt x="8307" y="1752"/>
                    <a:pt x="10617" y="1710"/>
                    <a:pt x="12927" y="1710"/>
                  </a:cubicBezTo>
                  <a:cubicBezTo>
                    <a:pt x="15237" y="1710"/>
                    <a:pt x="17547" y="1752"/>
                    <a:pt x="19848" y="1835"/>
                  </a:cubicBezTo>
                  <a:cubicBezTo>
                    <a:pt x="22817" y="1935"/>
                    <a:pt x="23084" y="2336"/>
                    <a:pt x="23384" y="4971"/>
                  </a:cubicBezTo>
                  <a:cubicBezTo>
                    <a:pt x="23885" y="9507"/>
                    <a:pt x="24185" y="14111"/>
                    <a:pt x="24418" y="18681"/>
                  </a:cubicBezTo>
                  <a:cubicBezTo>
                    <a:pt x="24618" y="23518"/>
                    <a:pt x="24652" y="28388"/>
                    <a:pt x="24719" y="33258"/>
                  </a:cubicBezTo>
                  <a:lnTo>
                    <a:pt x="24719" y="33425"/>
                  </a:lnTo>
                  <a:lnTo>
                    <a:pt x="25686" y="33425"/>
                  </a:lnTo>
                  <a:lnTo>
                    <a:pt x="25686" y="29855"/>
                  </a:lnTo>
                  <a:cubicBezTo>
                    <a:pt x="25686" y="27687"/>
                    <a:pt x="25753" y="25552"/>
                    <a:pt x="25686" y="23417"/>
                  </a:cubicBezTo>
                  <a:cubicBezTo>
                    <a:pt x="25452" y="17680"/>
                    <a:pt x="25186" y="11943"/>
                    <a:pt x="24919" y="6205"/>
                  </a:cubicBezTo>
                  <a:cubicBezTo>
                    <a:pt x="24885" y="5438"/>
                    <a:pt x="24752" y="4704"/>
                    <a:pt x="24618" y="3970"/>
                  </a:cubicBezTo>
                  <a:cubicBezTo>
                    <a:pt x="24518" y="3403"/>
                    <a:pt x="24151" y="2703"/>
                    <a:pt x="24318" y="2302"/>
                  </a:cubicBezTo>
                  <a:cubicBezTo>
                    <a:pt x="24685" y="1535"/>
                    <a:pt x="25352" y="935"/>
                    <a:pt x="25919" y="301"/>
                  </a:cubicBezTo>
                  <a:lnTo>
                    <a:pt x="25286" y="67"/>
                  </a:lnTo>
                  <a:cubicBezTo>
                    <a:pt x="24785" y="534"/>
                    <a:pt x="24285" y="1001"/>
                    <a:pt x="23751" y="1502"/>
                  </a:cubicBezTo>
                  <a:cubicBezTo>
                    <a:pt x="22217" y="619"/>
                    <a:pt x="20605" y="432"/>
                    <a:pt x="18967" y="432"/>
                  </a:cubicBezTo>
                  <a:cubicBezTo>
                    <a:pt x="17756" y="432"/>
                    <a:pt x="16531" y="534"/>
                    <a:pt x="15312" y="534"/>
                  </a:cubicBezTo>
                  <a:cubicBezTo>
                    <a:pt x="15065" y="537"/>
                    <a:pt x="14817" y="539"/>
                    <a:pt x="14570" y="539"/>
                  </a:cubicBezTo>
                  <a:cubicBezTo>
                    <a:pt x="12601" y="539"/>
                    <a:pt x="10632" y="452"/>
                    <a:pt x="8664" y="452"/>
                  </a:cubicBezTo>
                  <a:cubicBezTo>
                    <a:pt x="8211" y="452"/>
                    <a:pt x="7759" y="456"/>
                    <a:pt x="7306" y="468"/>
                  </a:cubicBezTo>
                  <a:cubicBezTo>
                    <a:pt x="5605" y="534"/>
                    <a:pt x="3904" y="901"/>
                    <a:pt x="1802" y="1168"/>
                  </a:cubicBezTo>
                  <a:cubicBezTo>
                    <a:pt x="1535" y="901"/>
                    <a:pt x="1102" y="534"/>
                    <a:pt x="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2471350" y="3566250"/>
              <a:ext cx="389463" cy="479000"/>
            </a:xfrm>
            <a:custGeom>
              <a:avLst/>
              <a:gdLst/>
              <a:ahLst/>
              <a:cxnLst/>
              <a:rect l="l" t="t" r="r" b="b"/>
              <a:pathLst>
                <a:path w="31157" h="38320" extrusionOk="0">
                  <a:moveTo>
                    <a:pt x="17863" y="0"/>
                  </a:moveTo>
                  <a:cubicBezTo>
                    <a:pt x="15512" y="0"/>
                    <a:pt x="13160" y="9"/>
                    <a:pt x="10808" y="25"/>
                  </a:cubicBezTo>
                  <a:cubicBezTo>
                    <a:pt x="8040" y="59"/>
                    <a:pt x="5238" y="159"/>
                    <a:pt x="2469" y="259"/>
                  </a:cubicBezTo>
                  <a:cubicBezTo>
                    <a:pt x="1635" y="259"/>
                    <a:pt x="1168" y="626"/>
                    <a:pt x="1135" y="1560"/>
                  </a:cubicBezTo>
                  <a:cubicBezTo>
                    <a:pt x="768" y="13235"/>
                    <a:pt x="401" y="24910"/>
                    <a:pt x="34" y="36585"/>
                  </a:cubicBezTo>
                  <a:cubicBezTo>
                    <a:pt x="1" y="37085"/>
                    <a:pt x="34" y="37552"/>
                    <a:pt x="34" y="38219"/>
                  </a:cubicBezTo>
                  <a:lnTo>
                    <a:pt x="601" y="38219"/>
                  </a:lnTo>
                  <a:cubicBezTo>
                    <a:pt x="1101" y="26411"/>
                    <a:pt x="1635" y="14569"/>
                    <a:pt x="2169" y="2761"/>
                  </a:cubicBezTo>
                  <a:cubicBezTo>
                    <a:pt x="2336" y="2727"/>
                    <a:pt x="2469" y="2727"/>
                    <a:pt x="2636" y="2694"/>
                  </a:cubicBezTo>
                  <a:lnTo>
                    <a:pt x="3203" y="2294"/>
                  </a:lnTo>
                  <a:cubicBezTo>
                    <a:pt x="2869" y="1993"/>
                    <a:pt x="2502" y="1660"/>
                    <a:pt x="2102" y="1293"/>
                  </a:cubicBezTo>
                  <a:lnTo>
                    <a:pt x="28654" y="1293"/>
                  </a:lnTo>
                  <a:lnTo>
                    <a:pt x="28821" y="1560"/>
                  </a:lnTo>
                  <a:cubicBezTo>
                    <a:pt x="28521" y="1827"/>
                    <a:pt x="28221" y="2094"/>
                    <a:pt x="27921" y="2360"/>
                  </a:cubicBezTo>
                  <a:lnTo>
                    <a:pt x="28554" y="2594"/>
                  </a:lnTo>
                  <a:cubicBezTo>
                    <a:pt x="28688" y="2627"/>
                    <a:pt x="28855" y="2661"/>
                    <a:pt x="28988" y="2694"/>
                  </a:cubicBezTo>
                  <a:cubicBezTo>
                    <a:pt x="29522" y="14536"/>
                    <a:pt x="30055" y="26378"/>
                    <a:pt x="30589" y="38319"/>
                  </a:cubicBezTo>
                  <a:lnTo>
                    <a:pt x="31156" y="38319"/>
                  </a:lnTo>
                  <a:cubicBezTo>
                    <a:pt x="31156" y="37586"/>
                    <a:pt x="31156" y="36985"/>
                    <a:pt x="31156" y="36385"/>
                  </a:cubicBezTo>
                  <a:cubicBezTo>
                    <a:pt x="30889" y="27412"/>
                    <a:pt x="30689" y="18439"/>
                    <a:pt x="30422" y="9465"/>
                  </a:cubicBezTo>
                  <a:cubicBezTo>
                    <a:pt x="30356" y="6830"/>
                    <a:pt x="30122" y="4228"/>
                    <a:pt x="30022" y="1593"/>
                  </a:cubicBezTo>
                  <a:cubicBezTo>
                    <a:pt x="29989" y="726"/>
                    <a:pt x="29622" y="326"/>
                    <a:pt x="28821" y="259"/>
                  </a:cubicBezTo>
                  <a:cubicBezTo>
                    <a:pt x="27520" y="159"/>
                    <a:pt x="26219" y="25"/>
                    <a:pt x="24918" y="25"/>
                  </a:cubicBezTo>
                  <a:cubicBezTo>
                    <a:pt x="22567" y="9"/>
                    <a:pt x="20215" y="0"/>
                    <a:pt x="178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2454675" y="4134888"/>
              <a:ext cx="224750" cy="79525"/>
            </a:xfrm>
            <a:custGeom>
              <a:avLst/>
              <a:gdLst/>
              <a:ahLst/>
              <a:cxnLst/>
              <a:rect l="l" t="t" r="r" b="b"/>
              <a:pathLst>
                <a:path w="17980" h="6362" extrusionOk="0">
                  <a:moveTo>
                    <a:pt x="10375" y="902"/>
                  </a:moveTo>
                  <a:cubicBezTo>
                    <a:pt x="10957" y="902"/>
                    <a:pt x="11537" y="922"/>
                    <a:pt x="12109" y="968"/>
                  </a:cubicBezTo>
                  <a:cubicBezTo>
                    <a:pt x="13844" y="1068"/>
                    <a:pt x="15511" y="1768"/>
                    <a:pt x="17379" y="2235"/>
                  </a:cubicBezTo>
                  <a:cubicBezTo>
                    <a:pt x="16679" y="3803"/>
                    <a:pt x="15878" y="4503"/>
                    <a:pt x="14577" y="4604"/>
                  </a:cubicBezTo>
                  <a:cubicBezTo>
                    <a:pt x="11609" y="4804"/>
                    <a:pt x="8640" y="5137"/>
                    <a:pt x="5638" y="5237"/>
                  </a:cubicBezTo>
                  <a:cubicBezTo>
                    <a:pt x="5504" y="5244"/>
                    <a:pt x="5369" y="5248"/>
                    <a:pt x="5234" y="5248"/>
                  </a:cubicBezTo>
                  <a:cubicBezTo>
                    <a:pt x="4089" y="5248"/>
                    <a:pt x="2902" y="5009"/>
                    <a:pt x="1768" y="4770"/>
                  </a:cubicBezTo>
                  <a:cubicBezTo>
                    <a:pt x="1301" y="4704"/>
                    <a:pt x="567" y="4237"/>
                    <a:pt x="601" y="4036"/>
                  </a:cubicBezTo>
                  <a:cubicBezTo>
                    <a:pt x="701" y="3536"/>
                    <a:pt x="1001" y="2802"/>
                    <a:pt x="1435" y="2635"/>
                  </a:cubicBezTo>
                  <a:cubicBezTo>
                    <a:pt x="2802" y="2035"/>
                    <a:pt x="4237" y="1468"/>
                    <a:pt x="5704" y="1268"/>
                  </a:cubicBezTo>
                  <a:cubicBezTo>
                    <a:pt x="7234" y="1049"/>
                    <a:pt x="8816" y="902"/>
                    <a:pt x="10375" y="902"/>
                  </a:cubicBezTo>
                  <a:close/>
                  <a:moveTo>
                    <a:pt x="9107" y="0"/>
                  </a:moveTo>
                  <a:cubicBezTo>
                    <a:pt x="9107" y="67"/>
                    <a:pt x="9074" y="134"/>
                    <a:pt x="9074" y="200"/>
                  </a:cubicBezTo>
                  <a:lnTo>
                    <a:pt x="8340" y="200"/>
                  </a:lnTo>
                  <a:cubicBezTo>
                    <a:pt x="7930" y="189"/>
                    <a:pt x="7520" y="180"/>
                    <a:pt x="7111" y="180"/>
                  </a:cubicBezTo>
                  <a:cubicBezTo>
                    <a:pt x="5087" y="180"/>
                    <a:pt x="3094" y="408"/>
                    <a:pt x="1401" y="1768"/>
                  </a:cubicBezTo>
                  <a:cubicBezTo>
                    <a:pt x="734" y="2302"/>
                    <a:pt x="67" y="3336"/>
                    <a:pt x="34" y="4170"/>
                  </a:cubicBezTo>
                  <a:cubicBezTo>
                    <a:pt x="0" y="5204"/>
                    <a:pt x="1135" y="5638"/>
                    <a:pt x="2135" y="5738"/>
                  </a:cubicBezTo>
                  <a:cubicBezTo>
                    <a:pt x="4137" y="5971"/>
                    <a:pt x="6171" y="6238"/>
                    <a:pt x="8173" y="6338"/>
                  </a:cubicBezTo>
                  <a:cubicBezTo>
                    <a:pt x="8493" y="6354"/>
                    <a:pt x="8812" y="6361"/>
                    <a:pt x="9130" y="6361"/>
                  </a:cubicBezTo>
                  <a:cubicBezTo>
                    <a:pt x="11558" y="6361"/>
                    <a:pt x="13907" y="5903"/>
                    <a:pt x="16179" y="4870"/>
                  </a:cubicBezTo>
                  <a:cubicBezTo>
                    <a:pt x="17246" y="4403"/>
                    <a:pt x="17913" y="3503"/>
                    <a:pt x="17947" y="2635"/>
                  </a:cubicBezTo>
                  <a:cubicBezTo>
                    <a:pt x="17980" y="1668"/>
                    <a:pt x="16879" y="1134"/>
                    <a:pt x="15912" y="968"/>
                  </a:cubicBezTo>
                  <a:cubicBezTo>
                    <a:pt x="13643" y="601"/>
                    <a:pt x="11375" y="300"/>
                    <a:pt x="9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2407975" y="2680563"/>
              <a:ext cx="574588" cy="198438"/>
            </a:xfrm>
            <a:custGeom>
              <a:avLst/>
              <a:gdLst/>
              <a:ahLst/>
              <a:cxnLst/>
              <a:rect l="l" t="t" r="r" b="b"/>
              <a:pathLst>
                <a:path w="45967" h="15875" extrusionOk="0">
                  <a:moveTo>
                    <a:pt x="20686" y="0"/>
                  </a:moveTo>
                  <a:cubicBezTo>
                    <a:pt x="19470" y="0"/>
                    <a:pt x="18254" y="359"/>
                    <a:pt x="17046" y="1064"/>
                  </a:cubicBezTo>
                  <a:cubicBezTo>
                    <a:pt x="15445" y="1964"/>
                    <a:pt x="13877" y="2898"/>
                    <a:pt x="12309" y="3899"/>
                  </a:cubicBezTo>
                  <a:cubicBezTo>
                    <a:pt x="8206" y="6468"/>
                    <a:pt x="4170" y="9170"/>
                    <a:pt x="0" y="11671"/>
                  </a:cubicBezTo>
                  <a:lnTo>
                    <a:pt x="501" y="12505"/>
                  </a:lnTo>
                  <a:cubicBezTo>
                    <a:pt x="1668" y="11838"/>
                    <a:pt x="2802" y="11138"/>
                    <a:pt x="3970" y="10437"/>
                  </a:cubicBezTo>
                  <a:cubicBezTo>
                    <a:pt x="8406" y="7769"/>
                    <a:pt x="12810" y="5067"/>
                    <a:pt x="17213" y="2365"/>
                  </a:cubicBezTo>
                  <a:cubicBezTo>
                    <a:pt x="18380" y="1647"/>
                    <a:pt x="19523" y="1289"/>
                    <a:pt x="20661" y="1289"/>
                  </a:cubicBezTo>
                  <a:cubicBezTo>
                    <a:pt x="21799" y="1289"/>
                    <a:pt x="22933" y="1647"/>
                    <a:pt x="24084" y="2365"/>
                  </a:cubicBezTo>
                  <a:cubicBezTo>
                    <a:pt x="30756" y="6468"/>
                    <a:pt x="37460" y="10571"/>
                    <a:pt x="44132" y="14673"/>
                  </a:cubicBezTo>
                  <a:cubicBezTo>
                    <a:pt x="44632" y="15007"/>
                    <a:pt x="45133" y="15307"/>
                    <a:pt x="45967" y="15874"/>
                  </a:cubicBezTo>
                  <a:lnTo>
                    <a:pt x="45967" y="10904"/>
                  </a:lnTo>
                  <a:lnTo>
                    <a:pt x="44966" y="10904"/>
                  </a:lnTo>
                  <a:lnTo>
                    <a:pt x="44966" y="13840"/>
                  </a:lnTo>
                  <a:cubicBezTo>
                    <a:pt x="44699" y="13706"/>
                    <a:pt x="44465" y="13606"/>
                    <a:pt x="44265" y="13506"/>
                  </a:cubicBezTo>
                  <a:cubicBezTo>
                    <a:pt x="40329" y="11038"/>
                    <a:pt x="36360" y="8569"/>
                    <a:pt x="32424" y="6101"/>
                  </a:cubicBezTo>
                  <a:cubicBezTo>
                    <a:pt x="29722" y="4433"/>
                    <a:pt x="27020" y="2698"/>
                    <a:pt x="24284" y="1064"/>
                  </a:cubicBezTo>
                  <a:cubicBezTo>
                    <a:pt x="23091" y="351"/>
                    <a:pt x="21889" y="0"/>
                    <a:pt x="206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1842150" y="2826450"/>
              <a:ext cx="572088" cy="379025"/>
            </a:xfrm>
            <a:custGeom>
              <a:avLst/>
              <a:gdLst/>
              <a:ahLst/>
              <a:cxnLst/>
              <a:rect l="l" t="t" r="r" b="b"/>
              <a:pathLst>
                <a:path w="45767" h="30322" extrusionOk="0">
                  <a:moveTo>
                    <a:pt x="45266" y="0"/>
                  </a:moveTo>
                  <a:cubicBezTo>
                    <a:pt x="40496" y="2869"/>
                    <a:pt x="35559" y="5504"/>
                    <a:pt x="30756" y="8306"/>
                  </a:cubicBezTo>
                  <a:cubicBezTo>
                    <a:pt x="23417" y="12643"/>
                    <a:pt x="16079" y="17013"/>
                    <a:pt x="8807" y="21482"/>
                  </a:cubicBezTo>
                  <a:cubicBezTo>
                    <a:pt x="6305" y="23017"/>
                    <a:pt x="3904" y="24751"/>
                    <a:pt x="1569" y="26553"/>
                  </a:cubicBezTo>
                  <a:cubicBezTo>
                    <a:pt x="1" y="27787"/>
                    <a:pt x="368" y="29421"/>
                    <a:pt x="2302" y="30055"/>
                  </a:cubicBezTo>
                  <a:cubicBezTo>
                    <a:pt x="2636" y="30155"/>
                    <a:pt x="2970" y="30255"/>
                    <a:pt x="3303" y="30322"/>
                  </a:cubicBezTo>
                  <a:lnTo>
                    <a:pt x="3537" y="29255"/>
                  </a:lnTo>
                  <a:cubicBezTo>
                    <a:pt x="2970" y="29121"/>
                    <a:pt x="2436" y="28821"/>
                    <a:pt x="2069" y="28020"/>
                  </a:cubicBezTo>
                  <a:cubicBezTo>
                    <a:pt x="2736" y="27453"/>
                    <a:pt x="3403" y="26719"/>
                    <a:pt x="4237" y="26186"/>
                  </a:cubicBezTo>
                  <a:cubicBezTo>
                    <a:pt x="7439" y="24118"/>
                    <a:pt x="10708" y="22150"/>
                    <a:pt x="13977" y="20148"/>
                  </a:cubicBezTo>
                  <a:cubicBezTo>
                    <a:pt x="19648" y="16646"/>
                    <a:pt x="25285" y="13143"/>
                    <a:pt x="30990" y="9707"/>
                  </a:cubicBezTo>
                  <a:cubicBezTo>
                    <a:pt x="35893" y="6738"/>
                    <a:pt x="40830" y="3803"/>
                    <a:pt x="45767" y="834"/>
                  </a:cubicBezTo>
                  <a:lnTo>
                    <a:pt x="452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2349188" y="4223725"/>
              <a:ext cx="143025" cy="47525"/>
            </a:xfrm>
            <a:custGeom>
              <a:avLst/>
              <a:gdLst/>
              <a:ahLst/>
              <a:cxnLst/>
              <a:rect l="l" t="t" r="r" b="b"/>
              <a:pathLst>
                <a:path w="11442" h="3802" extrusionOk="0">
                  <a:moveTo>
                    <a:pt x="6915" y="596"/>
                  </a:moveTo>
                  <a:cubicBezTo>
                    <a:pt x="8661" y="596"/>
                    <a:pt x="10175" y="890"/>
                    <a:pt x="10741" y="1499"/>
                  </a:cubicBezTo>
                  <a:cubicBezTo>
                    <a:pt x="9793" y="2448"/>
                    <a:pt x="7508" y="2964"/>
                    <a:pt x="5204" y="2964"/>
                  </a:cubicBezTo>
                  <a:cubicBezTo>
                    <a:pt x="3455" y="2964"/>
                    <a:pt x="1695" y="2667"/>
                    <a:pt x="500" y="2033"/>
                  </a:cubicBezTo>
                  <a:cubicBezTo>
                    <a:pt x="1989" y="1091"/>
                    <a:pt x="4648" y="596"/>
                    <a:pt x="6915" y="596"/>
                  </a:cubicBezTo>
                  <a:close/>
                  <a:moveTo>
                    <a:pt x="6990" y="1"/>
                  </a:moveTo>
                  <a:cubicBezTo>
                    <a:pt x="4931" y="1"/>
                    <a:pt x="2902" y="429"/>
                    <a:pt x="901" y="1132"/>
                  </a:cubicBezTo>
                  <a:cubicBezTo>
                    <a:pt x="534" y="1266"/>
                    <a:pt x="300" y="1766"/>
                    <a:pt x="0" y="2066"/>
                  </a:cubicBezTo>
                  <a:cubicBezTo>
                    <a:pt x="334" y="2367"/>
                    <a:pt x="667" y="2800"/>
                    <a:pt x="1034" y="2900"/>
                  </a:cubicBezTo>
                  <a:cubicBezTo>
                    <a:pt x="2635" y="3234"/>
                    <a:pt x="4236" y="3467"/>
                    <a:pt x="6071" y="3801"/>
                  </a:cubicBezTo>
                  <a:cubicBezTo>
                    <a:pt x="7405" y="3434"/>
                    <a:pt x="8940" y="3034"/>
                    <a:pt x="10441" y="2533"/>
                  </a:cubicBezTo>
                  <a:cubicBezTo>
                    <a:pt x="10841" y="2367"/>
                    <a:pt x="11442" y="1700"/>
                    <a:pt x="11375" y="1566"/>
                  </a:cubicBezTo>
                  <a:cubicBezTo>
                    <a:pt x="11141" y="1066"/>
                    <a:pt x="10708" y="465"/>
                    <a:pt x="10207" y="365"/>
                  </a:cubicBezTo>
                  <a:cubicBezTo>
                    <a:pt x="9127" y="115"/>
                    <a:pt x="8055" y="1"/>
                    <a:pt x="6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2269963" y="4069425"/>
              <a:ext cx="793488" cy="248763"/>
            </a:xfrm>
            <a:custGeom>
              <a:avLst/>
              <a:gdLst/>
              <a:ahLst/>
              <a:cxnLst/>
              <a:rect l="l" t="t" r="r" b="b"/>
              <a:pathLst>
                <a:path w="63479" h="19901" extrusionOk="0">
                  <a:moveTo>
                    <a:pt x="43965" y="0"/>
                  </a:moveTo>
                  <a:lnTo>
                    <a:pt x="43665" y="134"/>
                  </a:lnTo>
                  <a:cubicBezTo>
                    <a:pt x="43731" y="300"/>
                    <a:pt x="43798" y="467"/>
                    <a:pt x="43831" y="667"/>
                  </a:cubicBezTo>
                  <a:cubicBezTo>
                    <a:pt x="44265" y="2335"/>
                    <a:pt x="45466" y="3469"/>
                    <a:pt x="46867" y="4403"/>
                  </a:cubicBezTo>
                  <a:cubicBezTo>
                    <a:pt x="48568" y="5571"/>
                    <a:pt x="50403" y="6572"/>
                    <a:pt x="52104" y="7739"/>
                  </a:cubicBezTo>
                  <a:cubicBezTo>
                    <a:pt x="55173" y="9807"/>
                    <a:pt x="58208" y="11909"/>
                    <a:pt x="61177" y="14110"/>
                  </a:cubicBezTo>
                  <a:cubicBezTo>
                    <a:pt x="62645" y="15178"/>
                    <a:pt x="62545" y="16078"/>
                    <a:pt x="60844" y="16812"/>
                  </a:cubicBezTo>
                  <a:cubicBezTo>
                    <a:pt x="59543" y="17346"/>
                    <a:pt x="58142" y="17713"/>
                    <a:pt x="56741" y="17880"/>
                  </a:cubicBezTo>
                  <a:cubicBezTo>
                    <a:pt x="53839" y="18146"/>
                    <a:pt x="50937" y="18247"/>
                    <a:pt x="48034" y="18447"/>
                  </a:cubicBezTo>
                  <a:cubicBezTo>
                    <a:pt x="48034" y="18513"/>
                    <a:pt x="48034" y="18547"/>
                    <a:pt x="48034" y="18613"/>
                  </a:cubicBezTo>
                  <a:cubicBezTo>
                    <a:pt x="42608" y="18613"/>
                    <a:pt x="37182" y="18658"/>
                    <a:pt x="31756" y="18658"/>
                  </a:cubicBezTo>
                  <a:cubicBezTo>
                    <a:pt x="29043" y="18658"/>
                    <a:pt x="26330" y="18647"/>
                    <a:pt x="23617" y="18613"/>
                  </a:cubicBezTo>
                  <a:cubicBezTo>
                    <a:pt x="18080" y="18513"/>
                    <a:pt x="12542" y="18213"/>
                    <a:pt x="7039" y="17880"/>
                  </a:cubicBezTo>
                  <a:cubicBezTo>
                    <a:pt x="5504" y="17780"/>
                    <a:pt x="3970" y="17379"/>
                    <a:pt x="2569" y="16812"/>
                  </a:cubicBezTo>
                  <a:cubicBezTo>
                    <a:pt x="834" y="16112"/>
                    <a:pt x="734" y="15211"/>
                    <a:pt x="2202" y="14110"/>
                  </a:cubicBezTo>
                  <a:cubicBezTo>
                    <a:pt x="5104" y="11975"/>
                    <a:pt x="8073" y="9907"/>
                    <a:pt x="11075" y="7872"/>
                  </a:cubicBezTo>
                  <a:cubicBezTo>
                    <a:pt x="12643" y="6805"/>
                    <a:pt x="14344" y="5871"/>
                    <a:pt x="15945" y="4837"/>
                  </a:cubicBezTo>
                  <a:cubicBezTo>
                    <a:pt x="17713" y="3703"/>
                    <a:pt x="19214" y="2268"/>
                    <a:pt x="19781" y="134"/>
                  </a:cubicBezTo>
                  <a:lnTo>
                    <a:pt x="19447" y="34"/>
                  </a:lnTo>
                  <a:cubicBezTo>
                    <a:pt x="18580" y="1034"/>
                    <a:pt x="17846" y="2202"/>
                    <a:pt x="16846" y="3036"/>
                  </a:cubicBezTo>
                  <a:cubicBezTo>
                    <a:pt x="15445" y="4170"/>
                    <a:pt x="13843" y="5104"/>
                    <a:pt x="12309" y="6105"/>
                  </a:cubicBezTo>
                  <a:cubicBezTo>
                    <a:pt x="9674" y="7839"/>
                    <a:pt x="6972" y="9474"/>
                    <a:pt x="4370" y="11242"/>
                  </a:cubicBezTo>
                  <a:cubicBezTo>
                    <a:pt x="3269" y="12009"/>
                    <a:pt x="2268" y="12943"/>
                    <a:pt x="1301" y="13877"/>
                  </a:cubicBezTo>
                  <a:cubicBezTo>
                    <a:pt x="34" y="15078"/>
                    <a:pt x="0" y="16145"/>
                    <a:pt x="1401" y="17179"/>
                  </a:cubicBezTo>
                  <a:cubicBezTo>
                    <a:pt x="2435" y="17913"/>
                    <a:pt x="3669" y="18647"/>
                    <a:pt x="4904" y="18814"/>
                  </a:cubicBezTo>
                  <a:cubicBezTo>
                    <a:pt x="8039" y="19247"/>
                    <a:pt x="11242" y="19514"/>
                    <a:pt x="14410" y="19581"/>
                  </a:cubicBezTo>
                  <a:cubicBezTo>
                    <a:pt x="20181" y="19748"/>
                    <a:pt x="25952" y="19781"/>
                    <a:pt x="31723" y="19848"/>
                  </a:cubicBezTo>
                  <a:cubicBezTo>
                    <a:pt x="33567" y="19868"/>
                    <a:pt x="35412" y="19901"/>
                    <a:pt x="37249" y="19901"/>
                  </a:cubicBezTo>
                  <a:cubicBezTo>
                    <a:pt x="38435" y="19901"/>
                    <a:pt x="39618" y="19887"/>
                    <a:pt x="40796" y="19848"/>
                  </a:cubicBezTo>
                  <a:cubicBezTo>
                    <a:pt x="45966" y="19681"/>
                    <a:pt x="51170" y="19381"/>
                    <a:pt x="56340" y="19147"/>
                  </a:cubicBezTo>
                  <a:cubicBezTo>
                    <a:pt x="58175" y="19047"/>
                    <a:pt x="59943" y="18680"/>
                    <a:pt x="61511" y="17613"/>
                  </a:cubicBezTo>
                  <a:cubicBezTo>
                    <a:pt x="63345" y="16345"/>
                    <a:pt x="63479" y="15111"/>
                    <a:pt x="61878" y="13643"/>
                  </a:cubicBezTo>
                  <a:cubicBezTo>
                    <a:pt x="61778" y="13543"/>
                    <a:pt x="61644" y="13443"/>
                    <a:pt x="61511" y="13343"/>
                  </a:cubicBezTo>
                  <a:cubicBezTo>
                    <a:pt x="58409" y="10574"/>
                    <a:pt x="54973" y="8273"/>
                    <a:pt x="51337" y="6238"/>
                  </a:cubicBezTo>
                  <a:cubicBezTo>
                    <a:pt x="49636" y="5271"/>
                    <a:pt x="48001" y="4203"/>
                    <a:pt x="46500" y="2969"/>
                  </a:cubicBezTo>
                  <a:cubicBezTo>
                    <a:pt x="45499" y="2168"/>
                    <a:pt x="44799" y="1001"/>
                    <a:pt x="439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2204075" y="3811325"/>
              <a:ext cx="109675" cy="77788"/>
            </a:xfrm>
            <a:custGeom>
              <a:avLst/>
              <a:gdLst/>
              <a:ahLst/>
              <a:cxnLst/>
              <a:rect l="l" t="t" r="r" b="b"/>
              <a:pathLst>
                <a:path w="8774" h="6223" extrusionOk="0">
                  <a:moveTo>
                    <a:pt x="168" y="0"/>
                  </a:moveTo>
                  <a:lnTo>
                    <a:pt x="1" y="500"/>
                  </a:lnTo>
                  <a:cubicBezTo>
                    <a:pt x="301" y="600"/>
                    <a:pt x="501" y="834"/>
                    <a:pt x="568" y="1334"/>
                  </a:cubicBezTo>
                  <a:cubicBezTo>
                    <a:pt x="637" y="1960"/>
                    <a:pt x="900" y="2183"/>
                    <a:pt x="1310" y="2183"/>
                  </a:cubicBezTo>
                  <a:cubicBezTo>
                    <a:pt x="1491" y="2183"/>
                    <a:pt x="1701" y="2140"/>
                    <a:pt x="1935" y="2068"/>
                  </a:cubicBezTo>
                  <a:cubicBezTo>
                    <a:pt x="2230" y="1967"/>
                    <a:pt x="2470" y="1914"/>
                    <a:pt x="2667" y="1914"/>
                  </a:cubicBezTo>
                  <a:cubicBezTo>
                    <a:pt x="3182" y="1914"/>
                    <a:pt x="3388" y="2281"/>
                    <a:pt x="3437" y="3102"/>
                  </a:cubicBezTo>
                  <a:cubicBezTo>
                    <a:pt x="3470" y="3703"/>
                    <a:pt x="3470" y="4270"/>
                    <a:pt x="3437" y="4870"/>
                  </a:cubicBezTo>
                  <a:cubicBezTo>
                    <a:pt x="3412" y="5433"/>
                    <a:pt x="3567" y="5781"/>
                    <a:pt x="3928" y="5781"/>
                  </a:cubicBezTo>
                  <a:cubicBezTo>
                    <a:pt x="4059" y="5781"/>
                    <a:pt x="4218" y="5735"/>
                    <a:pt x="4404" y="5637"/>
                  </a:cubicBezTo>
                  <a:cubicBezTo>
                    <a:pt x="4814" y="5432"/>
                    <a:pt x="5180" y="5331"/>
                    <a:pt x="5523" y="5331"/>
                  </a:cubicBezTo>
                  <a:cubicBezTo>
                    <a:pt x="6071" y="5331"/>
                    <a:pt x="6559" y="5591"/>
                    <a:pt x="7072" y="6104"/>
                  </a:cubicBezTo>
                  <a:cubicBezTo>
                    <a:pt x="7161" y="6193"/>
                    <a:pt x="7306" y="6223"/>
                    <a:pt x="7479" y="6223"/>
                  </a:cubicBezTo>
                  <a:cubicBezTo>
                    <a:pt x="7825" y="6223"/>
                    <a:pt x="8284" y="6104"/>
                    <a:pt x="8640" y="6104"/>
                  </a:cubicBezTo>
                  <a:cubicBezTo>
                    <a:pt x="8707" y="6004"/>
                    <a:pt x="8740" y="5904"/>
                    <a:pt x="8774" y="5804"/>
                  </a:cubicBezTo>
                  <a:lnTo>
                    <a:pt x="8774" y="5070"/>
                  </a:lnTo>
                  <a:lnTo>
                    <a:pt x="8006" y="5070"/>
                  </a:lnTo>
                  <a:cubicBezTo>
                    <a:pt x="7039" y="4637"/>
                    <a:pt x="6072" y="4236"/>
                    <a:pt x="5238" y="3869"/>
                  </a:cubicBezTo>
                  <a:cubicBezTo>
                    <a:pt x="4938" y="2969"/>
                    <a:pt x="4838" y="1835"/>
                    <a:pt x="4204" y="1101"/>
                  </a:cubicBezTo>
                  <a:cubicBezTo>
                    <a:pt x="3862" y="674"/>
                    <a:pt x="3390" y="492"/>
                    <a:pt x="2875" y="492"/>
                  </a:cubicBezTo>
                  <a:cubicBezTo>
                    <a:pt x="2385" y="492"/>
                    <a:pt x="1857" y="657"/>
                    <a:pt x="1368" y="934"/>
                  </a:cubicBezTo>
                  <a:cubicBezTo>
                    <a:pt x="935" y="467"/>
                    <a:pt x="568" y="167"/>
                    <a:pt x="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1883438" y="3188800"/>
              <a:ext cx="1567788" cy="872950"/>
            </a:xfrm>
            <a:custGeom>
              <a:avLst/>
              <a:gdLst/>
              <a:ahLst/>
              <a:cxnLst/>
              <a:rect l="l" t="t" r="r" b="b"/>
              <a:pathLst>
                <a:path w="125423" h="69836" extrusionOk="0">
                  <a:moveTo>
                    <a:pt x="99726" y="1"/>
                  </a:moveTo>
                  <a:cubicBezTo>
                    <a:pt x="92183" y="1"/>
                    <a:pt x="84642" y="198"/>
                    <a:pt x="77088" y="767"/>
                  </a:cubicBezTo>
                  <a:cubicBezTo>
                    <a:pt x="73597" y="1009"/>
                    <a:pt x="70076" y="1106"/>
                    <a:pt x="66555" y="1106"/>
                  </a:cubicBezTo>
                  <a:cubicBezTo>
                    <a:pt x="64728" y="1106"/>
                    <a:pt x="62900" y="1079"/>
                    <a:pt x="61077" y="1034"/>
                  </a:cubicBezTo>
                  <a:cubicBezTo>
                    <a:pt x="52638" y="867"/>
                    <a:pt x="44198" y="267"/>
                    <a:pt x="35759" y="133"/>
                  </a:cubicBezTo>
                  <a:cubicBezTo>
                    <a:pt x="33382" y="85"/>
                    <a:pt x="31008" y="68"/>
                    <a:pt x="28636" y="68"/>
                  </a:cubicBezTo>
                  <a:cubicBezTo>
                    <a:pt x="22752" y="68"/>
                    <a:pt x="16880" y="176"/>
                    <a:pt x="11008" y="200"/>
                  </a:cubicBezTo>
                  <a:cubicBezTo>
                    <a:pt x="7739" y="233"/>
                    <a:pt x="4470" y="300"/>
                    <a:pt x="1201" y="300"/>
                  </a:cubicBezTo>
                  <a:cubicBezTo>
                    <a:pt x="1103" y="310"/>
                    <a:pt x="1006" y="314"/>
                    <a:pt x="909" y="314"/>
                  </a:cubicBezTo>
                  <a:cubicBezTo>
                    <a:pt x="675" y="314"/>
                    <a:pt x="446" y="290"/>
                    <a:pt x="234" y="267"/>
                  </a:cubicBezTo>
                  <a:lnTo>
                    <a:pt x="0" y="1334"/>
                  </a:lnTo>
                  <a:cubicBezTo>
                    <a:pt x="834" y="1501"/>
                    <a:pt x="1668" y="1601"/>
                    <a:pt x="2502" y="1668"/>
                  </a:cubicBezTo>
                  <a:cubicBezTo>
                    <a:pt x="3002" y="1710"/>
                    <a:pt x="3509" y="1723"/>
                    <a:pt x="4021" y="1723"/>
                  </a:cubicBezTo>
                  <a:cubicBezTo>
                    <a:pt x="4705" y="1723"/>
                    <a:pt x="5399" y="1701"/>
                    <a:pt x="6104" y="1701"/>
                  </a:cubicBezTo>
                  <a:cubicBezTo>
                    <a:pt x="6104" y="2868"/>
                    <a:pt x="6138" y="3836"/>
                    <a:pt x="6104" y="4770"/>
                  </a:cubicBezTo>
                  <a:cubicBezTo>
                    <a:pt x="5871" y="12375"/>
                    <a:pt x="5604" y="20014"/>
                    <a:pt x="5337" y="27620"/>
                  </a:cubicBezTo>
                  <a:cubicBezTo>
                    <a:pt x="5170" y="33224"/>
                    <a:pt x="5170" y="38861"/>
                    <a:pt x="4837" y="44465"/>
                  </a:cubicBezTo>
                  <a:cubicBezTo>
                    <a:pt x="4403" y="51870"/>
                    <a:pt x="4136" y="59276"/>
                    <a:pt x="4537" y="66681"/>
                  </a:cubicBezTo>
                  <a:cubicBezTo>
                    <a:pt x="4603" y="68215"/>
                    <a:pt x="4904" y="68716"/>
                    <a:pt x="6405" y="69016"/>
                  </a:cubicBezTo>
                  <a:cubicBezTo>
                    <a:pt x="7972" y="69349"/>
                    <a:pt x="9540" y="69616"/>
                    <a:pt x="11108" y="69716"/>
                  </a:cubicBezTo>
                  <a:cubicBezTo>
                    <a:pt x="11951" y="69759"/>
                    <a:pt x="12795" y="69771"/>
                    <a:pt x="13649" y="69771"/>
                  </a:cubicBezTo>
                  <a:cubicBezTo>
                    <a:pt x="14788" y="69771"/>
                    <a:pt x="15945" y="69750"/>
                    <a:pt x="17146" y="69750"/>
                  </a:cubicBezTo>
                  <a:lnTo>
                    <a:pt x="18080" y="69516"/>
                  </a:lnTo>
                  <a:cubicBezTo>
                    <a:pt x="17446" y="67782"/>
                    <a:pt x="16845" y="66014"/>
                    <a:pt x="16178" y="64146"/>
                  </a:cubicBezTo>
                  <a:lnTo>
                    <a:pt x="15745" y="64279"/>
                  </a:lnTo>
                  <a:cubicBezTo>
                    <a:pt x="16078" y="65613"/>
                    <a:pt x="16412" y="67014"/>
                    <a:pt x="16745" y="68415"/>
                  </a:cubicBezTo>
                  <a:cubicBezTo>
                    <a:pt x="15892" y="68498"/>
                    <a:pt x="15052" y="68536"/>
                    <a:pt x="14221" y="68536"/>
                  </a:cubicBezTo>
                  <a:cubicBezTo>
                    <a:pt x="11705" y="68536"/>
                    <a:pt x="9279" y="68191"/>
                    <a:pt x="6872" y="67715"/>
                  </a:cubicBezTo>
                  <a:cubicBezTo>
                    <a:pt x="6171" y="67581"/>
                    <a:pt x="5938" y="67181"/>
                    <a:pt x="5904" y="66447"/>
                  </a:cubicBezTo>
                  <a:cubicBezTo>
                    <a:pt x="5304" y="58842"/>
                    <a:pt x="5771" y="51236"/>
                    <a:pt x="6305" y="43631"/>
                  </a:cubicBezTo>
                  <a:cubicBezTo>
                    <a:pt x="6571" y="39395"/>
                    <a:pt x="6672" y="35125"/>
                    <a:pt x="6838" y="30855"/>
                  </a:cubicBezTo>
                  <a:cubicBezTo>
                    <a:pt x="7139" y="21382"/>
                    <a:pt x="7472" y="11875"/>
                    <a:pt x="7772" y="2401"/>
                  </a:cubicBezTo>
                  <a:cubicBezTo>
                    <a:pt x="7772" y="2235"/>
                    <a:pt x="7806" y="2101"/>
                    <a:pt x="7839" y="1868"/>
                  </a:cubicBezTo>
                  <a:cubicBezTo>
                    <a:pt x="8039" y="1834"/>
                    <a:pt x="8273" y="1734"/>
                    <a:pt x="8506" y="1734"/>
                  </a:cubicBezTo>
                  <a:cubicBezTo>
                    <a:pt x="20615" y="2001"/>
                    <a:pt x="32757" y="1968"/>
                    <a:pt x="44865" y="2602"/>
                  </a:cubicBezTo>
                  <a:cubicBezTo>
                    <a:pt x="51324" y="2920"/>
                    <a:pt x="57795" y="3144"/>
                    <a:pt x="64263" y="3144"/>
                  </a:cubicBezTo>
                  <a:cubicBezTo>
                    <a:pt x="67951" y="3144"/>
                    <a:pt x="71638" y="3071"/>
                    <a:pt x="75321" y="2902"/>
                  </a:cubicBezTo>
                  <a:cubicBezTo>
                    <a:pt x="81258" y="2635"/>
                    <a:pt x="87196" y="2101"/>
                    <a:pt x="93133" y="1968"/>
                  </a:cubicBezTo>
                  <a:cubicBezTo>
                    <a:pt x="100972" y="1768"/>
                    <a:pt x="108844" y="1801"/>
                    <a:pt x="116683" y="1734"/>
                  </a:cubicBezTo>
                  <a:cubicBezTo>
                    <a:pt x="116884" y="1734"/>
                    <a:pt x="117084" y="1768"/>
                    <a:pt x="117617" y="1801"/>
                  </a:cubicBezTo>
                  <a:cubicBezTo>
                    <a:pt x="117617" y="4036"/>
                    <a:pt x="117551" y="6271"/>
                    <a:pt x="117651" y="8472"/>
                  </a:cubicBezTo>
                  <a:cubicBezTo>
                    <a:pt x="118018" y="18546"/>
                    <a:pt x="118418" y="28620"/>
                    <a:pt x="118818" y="38694"/>
                  </a:cubicBezTo>
                  <a:cubicBezTo>
                    <a:pt x="119085" y="46133"/>
                    <a:pt x="119352" y="53538"/>
                    <a:pt x="119552" y="60943"/>
                  </a:cubicBezTo>
                  <a:cubicBezTo>
                    <a:pt x="119619" y="62778"/>
                    <a:pt x="119352" y="64613"/>
                    <a:pt x="119352" y="66447"/>
                  </a:cubicBezTo>
                  <a:cubicBezTo>
                    <a:pt x="119319" y="67215"/>
                    <a:pt x="119018" y="67615"/>
                    <a:pt x="118285" y="67748"/>
                  </a:cubicBezTo>
                  <a:cubicBezTo>
                    <a:pt x="115908" y="68199"/>
                    <a:pt x="113512" y="68536"/>
                    <a:pt x="111014" y="68536"/>
                  </a:cubicBezTo>
                  <a:cubicBezTo>
                    <a:pt x="110181" y="68536"/>
                    <a:pt x="109337" y="68499"/>
                    <a:pt x="108478" y="68415"/>
                  </a:cubicBezTo>
                  <a:cubicBezTo>
                    <a:pt x="108744" y="67315"/>
                    <a:pt x="109011" y="66214"/>
                    <a:pt x="109278" y="65146"/>
                  </a:cubicBezTo>
                  <a:lnTo>
                    <a:pt x="108744" y="65013"/>
                  </a:lnTo>
                  <a:cubicBezTo>
                    <a:pt x="108244" y="66414"/>
                    <a:pt x="107777" y="67748"/>
                    <a:pt x="107310" y="69049"/>
                  </a:cubicBezTo>
                  <a:lnTo>
                    <a:pt x="108177" y="69349"/>
                  </a:lnTo>
                  <a:cubicBezTo>
                    <a:pt x="108444" y="69416"/>
                    <a:pt x="108644" y="69416"/>
                    <a:pt x="108844" y="69449"/>
                  </a:cubicBezTo>
                  <a:cubicBezTo>
                    <a:pt x="109996" y="69726"/>
                    <a:pt x="111144" y="69835"/>
                    <a:pt x="112290" y="69835"/>
                  </a:cubicBezTo>
                  <a:cubicBezTo>
                    <a:pt x="114461" y="69835"/>
                    <a:pt x="116623" y="69442"/>
                    <a:pt x="118785" y="69049"/>
                  </a:cubicBezTo>
                  <a:cubicBezTo>
                    <a:pt x="119819" y="68849"/>
                    <a:pt x="120653" y="68382"/>
                    <a:pt x="120686" y="67114"/>
                  </a:cubicBezTo>
                  <a:cubicBezTo>
                    <a:pt x="120753" y="63312"/>
                    <a:pt x="121053" y="59509"/>
                    <a:pt x="120953" y="55740"/>
                  </a:cubicBezTo>
                  <a:cubicBezTo>
                    <a:pt x="120753" y="47400"/>
                    <a:pt x="120319" y="39094"/>
                    <a:pt x="120019" y="30755"/>
                  </a:cubicBezTo>
                  <a:cubicBezTo>
                    <a:pt x="119786" y="25184"/>
                    <a:pt x="119519" y="19614"/>
                    <a:pt x="119385" y="14043"/>
                  </a:cubicBezTo>
                  <a:cubicBezTo>
                    <a:pt x="119285" y="10007"/>
                    <a:pt x="119352" y="6004"/>
                    <a:pt x="119352" y="1801"/>
                  </a:cubicBezTo>
                  <a:lnTo>
                    <a:pt x="119319" y="1801"/>
                  </a:lnTo>
                  <a:cubicBezTo>
                    <a:pt x="119319" y="1801"/>
                    <a:pt x="119352" y="1801"/>
                    <a:pt x="119352" y="1768"/>
                  </a:cubicBezTo>
                  <a:lnTo>
                    <a:pt x="119352" y="1801"/>
                  </a:lnTo>
                  <a:cubicBezTo>
                    <a:pt x="120553" y="1768"/>
                    <a:pt x="121754" y="1801"/>
                    <a:pt x="122921" y="1668"/>
                  </a:cubicBezTo>
                  <a:cubicBezTo>
                    <a:pt x="123755" y="1568"/>
                    <a:pt x="124589" y="1467"/>
                    <a:pt x="125423" y="1267"/>
                  </a:cubicBezTo>
                  <a:lnTo>
                    <a:pt x="125156" y="200"/>
                  </a:lnTo>
                  <a:cubicBezTo>
                    <a:pt x="124823" y="300"/>
                    <a:pt x="124456" y="300"/>
                    <a:pt x="124089" y="300"/>
                  </a:cubicBezTo>
                  <a:cubicBezTo>
                    <a:pt x="120820" y="300"/>
                    <a:pt x="117551" y="300"/>
                    <a:pt x="114282" y="200"/>
                  </a:cubicBezTo>
                  <a:cubicBezTo>
                    <a:pt x="109426" y="82"/>
                    <a:pt x="104576" y="1"/>
                    <a:pt x="997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2078150" y="3295238"/>
              <a:ext cx="294388" cy="439350"/>
            </a:xfrm>
            <a:custGeom>
              <a:avLst/>
              <a:gdLst/>
              <a:ahLst/>
              <a:cxnLst/>
              <a:rect l="l" t="t" r="r" b="b"/>
              <a:pathLst>
                <a:path w="23551" h="35148" extrusionOk="0">
                  <a:moveTo>
                    <a:pt x="10742" y="1659"/>
                  </a:moveTo>
                  <a:lnTo>
                    <a:pt x="10742" y="13000"/>
                  </a:lnTo>
                  <a:lnTo>
                    <a:pt x="1702" y="13000"/>
                  </a:lnTo>
                  <a:cubicBezTo>
                    <a:pt x="1702" y="10698"/>
                    <a:pt x="1669" y="8630"/>
                    <a:pt x="1735" y="6596"/>
                  </a:cubicBezTo>
                  <a:cubicBezTo>
                    <a:pt x="1735" y="6129"/>
                    <a:pt x="2036" y="5561"/>
                    <a:pt x="2369" y="5228"/>
                  </a:cubicBezTo>
                  <a:cubicBezTo>
                    <a:pt x="4638" y="2793"/>
                    <a:pt x="7540" y="1825"/>
                    <a:pt x="10742" y="1659"/>
                  </a:cubicBezTo>
                  <a:close/>
                  <a:moveTo>
                    <a:pt x="13811" y="1659"/>
                  </a:moveTo>
                  <a:cubicBezTo>
                    <a:pt x="15879" y="2126"/>
                    <a:pt x="18147" y="2259"/>
                    <a:pt x="19882" y="3827"/>
                  </a:cubicBezTo>
                  <a:cubicBezTo>
                    <a:pt x="20249" y="4160"/>
                    <a:pt x="20649" y="4594"/>
                    <a:pt x="20749" y="5061"/>
                  </a:cubicBezTo>
                  <a:cubicBezTo>
                    <a:pt x="21216" y="7630"/>
                    <a:pt x="21583" y="10231"/>
                    <a:pt x="22017" y="13067"/>
                  </a:cubicBezTo>
                  <a:lnTo>
                    <a:pt x="13811" y="13067"/>
                  </a:lnTo>
                  <a:lnTo>
                    <a:pt x="13811" y="1659"/>
                  </a:lnTo>
                  <a:close/>
                  <a:moveTo>
                    <a:pt x="12810" y="1625"/>
                  </a:moveTo>
                  <a:cubicBezTo>
                    <a:pt x="12810" y="5061"/>
                    <a:pt x="12810" y="8464"/>
                    <a:pt x="12810" y="11899"/>
                  </a:cubicBezTo>
                  <a:cubicBezTo>
                    <a:pt x="12810" y="13801"/>
                    <a:pt x="12810" y="13867"/>
                    <a:pt x="14678" y="13968"/>
                  </a:cubicBezTo>
                  <a:cubicBezTo>
                    <a:pt x="15779" y="14028"/>
                    <a:pt x="16880" y="14040"/>
                    <a:pt x="17980" y="14040"/>
                  </a:cubicBezTo>
                  <a:cubicBezTo>
                    <a:pt x="18714" y="14040"/>
                    <a:pt x="19448" y="14034"/>
                    <a:pt x="20182" y="14034"/>
                  </a:cubicBezTo>
                  <a:cubicBezTo>
                    <a:pt x="20245" y="14034"/>
                    <a:pt x="20306" y="14034"/>
                    <a:pt x="20364" y="14034"/>
                  </a:cubicBezTo>
                  <a:cubicBezTo>
                    <a:pt x="21883" y="14034"/>
                    <a:pt x="21883" y="14065"/>
                    <a:pt x="21883" y="15735"/>
                  </a:cubicBezTo>
                  <a:lnTo>
                    <a:pt x="21883" y="16870"/>
                  </a:lnTo>
                  <a:cubicBezTo>
                    <a:pt x="21016" y="16870"/>
                    <a:pt x="20163" y="16855"/>
                    <a:pt x="19316" y="16855"/>
                  </a:cubicBezTo>
                  <a:cubicBezTo>
                    <a:pt x="18892" y="16855"/>
                    <a:pt x="18470" y="16858"/>
                    <a:pt x="18047" y="16870"/>
                  </a:cubicBezTo>
                  <a:cubicBezTo>
                    <a:pt x="17247" y="16870"/>
                    <a:pt x="16435" y="16848"/>
                    <a:pt x="15619" y="16848"/>
                  </a:cubicBezTo>
                  <a:cubicBezTo>
                    <a:pt x="15007" y="16848"/>
                    <a:pt x="14392" y="16860"/>
                    <a:pt x="13777" y="16903"/>
                  </a:cubicBezTo>
                  <a:cubicBezTo>
                    <a:pt x="12810" y="17003"/>
                    <a:pt x="12877" y="17970"/>
                    <a:pt x="12877" y="18604"/>
                  </a:cubicBezTo>
                  <a:cubicBezTo>
                    <a:pt x="12843" y="20772"/>
                    <a:pt x="12910" y="22907"/>
                    <a:pt x="12910" y="25042"/>
                  </a:cubicBezTo>
                  <a:cubicBezTo>
                    <a:pt x="12943" y="27944"/>
                    <a:pt x="12943" y="30846"/>
                    <a:pt x="12943" y="33848"/>
                  </a:cubicBezTo>
                  <a:lnTo>
                    <a:pt x="10942" y="33848"/>
                  </a:lnTo>
                  <a:cubicBezTo>
                    <a:pt x="10942" y="31947"/>
                    <a:pt x="10909" y="30046"/>
                    <a:pt x="10942" y="28144"/>
                  </a:cubicBezTo>
                  <a:cubicBezTo>
                    <a:pt x="10975" y="24675"/>
                    <a:pt x="11075" y="21206"/>
                    <a:pt x="11142" y="17770"/>
                  </a:cubicBezTo>
                  <a:cubicBezTo>
                    <a:pt x="11142" y="16332"/>
                    <a:pt x="10910" y="16056"/>
                    <a:pt x="9740" y="16056"/>
                  </a:cubicBezTo>
                  <a:cubicBezTo>
                    <a:pt x="9580" y="16056"/>
                    <a:pt x="9403" y="16061"/>
                    <a:pt x="9207" y="16069"/>
                  </a:cubicBezTo>
                  <a:cubicBezTo>
                    <a:pt x="8207" y="16122"/>
                    <a:pt x="7211" y="16138"/>
                    <a:pt x="6215" y="16138"/>
                  </a:cubicBezTo>
                  <a:cubicBezTo>
                    <a:pt x="4720" y="16138"/>
                    <a:pt x="3223" y="16102"/>
                    <a:pt x="1702" y="16102"/>
                  </a:cubicBezTo>
                  <a:lnTo>
                    <a:pt x="1702" y="14001"/>
                  </a:lnTo>
                  <a:cubicBezTo>
                    <a:pt x="2569" y="14001"/>
                    <a:pt x="3407" y="14016"/>
                    <a:pt x="4225" y="14016"/>
                  </a:cubicBezTo>
                  <a:cubicBezTo>
                    <a:pt x="4634" y="14016"/>
                    <a:pt x="5038" y="14012"/>
                    <a:pt x="5438" y="14001"/>
                  </a:cubicBezTo>
                  <a:cubicBezTo>
                    <a:pt x="6872" y="13968"/>
                    <a:pt x="8307" y="13934"/>
                    <a:pt x="9741" y="13834"/>
                  </a:cubicBezTo>
                  <a:cubicBezTo>
                    <a:pt x="11142" y="13734"/>
                    <a:pt x="11342" y="13501"/>
                    <a:pt x="11342" y="12066"/>
                  </a:cubicBezTo>
                  <a:cubicBezTo>
                    <a:pt x="11376" y="9131"/>
                    <a:pt x="11376" y="6195"/>
                    <a:pt x="11376" y="3260"/>
                  </a:cubicBezTo>
                  <a:lnTo>
                    <a:pt x="11376" y="1625"/>
                  </a:lnTo>
                  <a:close/>
                  <a:moveTo>
                    <a:pt x="21917" y="17704"/>
                  </a:moveTo>
                  <a:cubicBezTo>
                    <a:pt x="22017" y="19505"/>
                    <a:pt x="22217" y="21206"/>
                    <a:pt x="22183" y="22907"/>
                  </a:cubicBezTo>
                  <a:cubicBezTo>
                    <a:pt x="22117" y="26043"/>
                    <a:pt x="21850" y="29212"/>
                    <a:pt x="21716" y="32347"/>
                  </a:cubicBezTo>
                  <a:cubicBezTo>
                    <a:pt x="21650" y="33181"/>
                    <a:pt x="21283" y="33582"/>
                    <a:pt x="20482" y="33615"/>
                  </a:cubicBezTo>
                  <a:cubicBezTo>
                    <a:pt x="18214" y="33748"/>
                    <a:pt x="15946" y="33848"/>
                    <a:pt x="13711" y="33982"/>
                  </a:cubicBezTo>
                  <a:lnTo>
                    <a:pt x="13711" y="17704"/>
                  </a:lnTo>
                  <a:close/>
                  <a:moveTo>
                    <a:pt x="1535" y="16569"/>
                  </a:moveTo>
                  <a:cubicBezTo>
                    <a:pt x="4537" y="16736"/>
                    <a:pt x="7273" y="16870"/>
                    <a:pt x="10075" y="17003"/>
                  </a:cubicBezTo>
                  <a:lnTo>
                    <a:pt x="10075" y="34082"/>
                  </a:lnTo>
                  <a:cubicBezTo>
                    <a:pt x="7139" y="33782"/>
                    <a:pt x="4437" y="33481"/>
                    <a:pt x="1535" y="33181"/>
                  </a:cubicBezTo>
                  <a:lnTo>
                    <a:pt x="1535" y="16569"/>
                  </a:lnTo>
                  <a:close/>
                  <a:moveTo>
                    <a:pt x="12476" y="1"/>
                  </a:moveTo>
                  <a:cubicBezTo>
                    <a:pt x="11916" y="1"/>
                    <a:pt x="11349" y="39"/>
                    <a:pt x="10775" y="124"/>
                  </a:cubicBezTo>
                  <a:cubicBezTo>
                    <a:pt x="7573" y="658"/>
                    <a:pt x="4404" y="1158"/>
                    <a:pt x="2069" y="3627"/>
                  </a:cubicBezTo>
                  <a:cubicBezTo>
                    <a:pt x="1469" y="4294"/>
                    <a:pt x="835" y="5195"/>
                    <a:pt x="701" y="6028"/>
                  </a:cubicBezTo>
                  <a:cubicBezTo>
                    <a:pt x="401" y="7963"/>
                    <a:pt x="401" y="9931"/>
                    <a:pt x="368" y="11866"/>
                  </a:cubicBezTo>
                  <a:cubicBezTo>
                    <a:pt x="334" y="13100"/>
                    <a:pt x="601" y="14334"/>
                    <a:pt x="568" y="15569"/>
                  </a:cubicBezTo>
                  <a:cubicBezTo>
                    <a:pt x="501" y="18337"/>
                    <a:pt x="301" y="21139"/>
                    <a:pt x="168" y="23908"/>
                  </a:cubicBezTo>
                  <a:cubicBezTo>
                    <a:pt x="101" y="23908"/>
                    <a:pt x="68" y="23941"/>
                    <a:pt x="1" y="23941"/>
                  </a:cubicBezTo>
                  <a:cubicBezTo>
                    <a:pt x="134" y="26977"/>
                    <a:pt x="268" y="30046"/>
                    <a:pt x="368" y="33115"/>
                  </a:cubicBezTo>
                  <a:cubicBezTo>
                    <a:pt x="401" y="33815"/>
                    <a:pt x="668" y="34349"/>
                    <a:pt x="1469" y="34415"/>
                  </a:cubicBezTo>
                  <a:cubicBezTo>
                    <a:pt x="4171" y="34649"/>
                    <a:pt x="6872" y="35049"/>
                    <a:pt x="9574" y="35116"/>
                  </a:cubicBezTo>
                  <a:cubicBezTo>
                    <a:pt x="10675" y="35136"/>
                    <a:pt x="11779" y="35147"/>
                    <a:pt x="12885" y="35147"/>
                  </a:cubicBezTo>
                  <a:cubicBezTo>
                    <a:pt x="15432" y="35147"/>
                    <a:pt x="17991" y="35089"/>
                    <a:pt x="20549" y="34949"/>
                  </a:cubicBezTo>
                  <a:cubicBezTo>
                    <a:pt x="22584" y="34849"/>
                    <a:pt x="22951" y="34415"/>
                    <a:pt x="23084" y="32347"/>
                  </a:cubicBezTo>
                  <a:cubicBezTo>
                    <a:pt x="23351" y="28745"/>
                    <a:pt x="23551" y="25109"/>
                    <a:pt x="23518" y="21506"/>
                  </a:cubicBezTo>
                  <a:cubicBezTo>
                    <a:pt x="23451" y="16803"/>
                    <a:pt x="23117" y="12100"/>
                    <a:pt x="22917" y="7396"/>
                  </a:cubicBezTo>
                  <a:cubicBezTo>
                    <a:pt x="22784" y="4327"/>
                    <a:pt x="21349" y="2092"/>
                    <a:pt x="18481" y="1158"/>
                  </a:cubicBezTo>
                  <a:cubicBezTo>
                    <a:pt x="16537" y="528"/>
                    <a:pt x="14552" y="1"/>
                    <a:pt x="124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2031875" y="3810000"/>
              <a:ext cx="499525" cy="298538"/>
            </a:xfrm>
            <a:custGeom>
              <a:avLst/>
              <a:gdLst/>
              <a:ahLst/>
              <a:cxnLst/>
              <a:rect l="l" t="t" r="r" b="b"/>
              <a:pathLst>
                <a:path w="39962" h="23883" extrusionOk="0">
                  <a:moveTo>
                    <a:pt x="13319" y="0"/>
                  </a:moveTo>
                  <a:cubicBezTo>
                    <a:pt x="12626" y="0"/>
                    <a:pt x="11913" y="508"/>
                    <a:pt x="11041" y="1507"/>
                  </a:cubicBezTo>
                  <a:cubicBezTo>
                    <a:pt x="10385" y="1162"/>
                    <a:pt x="9781" y="992"/>
                    <a:pt x="9232" y="992"/>
                  </a:cubicBezTo>
                  <a:cubicBezTo>
                    <a:pt x="8132" y="992"/>
                    <a:pt x="7250" y="1674"/>
                    <a:pt x="6605" y="3008"/>
                  </a:cubicBezTo>
                  <a:cubicBezTo>
                    <a:pt x="6505" y="3242"/>
                    <a:pt x="6305" y="3442"/>
                    <a:pt x="6071" y="3542"/>
                  </a:cubicBezTo>
                  <a:cubicBezTo>
                    <a:pt x="3970" y="4476"/>
                    <a:pt x="3870" y="4643"/>
                    <a:pt x="4170" y="6911"/>
                  </a:cubicBezTo>
                  <a:cubicBezTo>
                    <a:pt x="3036" y="7511"/>
                    <a:pt x="1835" y="8145"/>
                    <a:pt x="2435" y="9813"/>
                  </a:cubicBezTo>
                  <a:cubicBezTo>
                    <a:pt x="1368" y="10413"/>
                    <a:pt x="0" y="10780"/>
                    <a:pt x="401" y="12382"/>
                  </a:cubicBezTo>
                  <a:cubicBezTo>
                    <a:pt x="709" y="13553"/>
                    <a:pt x="2129" y="14468"/>
                    <a:pt x="3501" y="14468"/>
                  </a:cubicBezTo>
                  <a:cubicBezTo>
                    <a:pt x="3613" y="14468"/>
                    <a:pt x="3725" y="14462"/>
                    <a:pt x="3836" y="14450"/>
                  </a:cubicBezTo>
                  <a:cubicBezTo>
                    <a:pt x="3836" y="14516"/>
                    <a:pt x="3870" y="14550"/>
                    <a:pt x="3870" y="14583"/>
                  </a:cubicBezTo>
                  <a:lnTo>
                    <a:pt x="4303" y="14483"/>
                  </a:lnTo>
                  <a:cubicBezTo>
                    <a:pt x="4810" y="14458"/>
                    <a:pt x="5144" y="14394"/>
                    <a:pt x="5421" y="14394"/>
                  </a:cubicBezTo>
                  <a:cubicBezTo>
                    <a:pt x="5509" y="14394"/>
                    <a:pt x="5591" y="14400"/>
                    <a:pt x="5671" y="14416"/>
                  </a:cubicBezTo>
                  <a:cubicBezTo>
                    <a:pt x="8239" y="15052"/>
                    <a:pt x="10829" y="15226"/>
                    <a:pt x="13439" y="15226"/>
                  </a:cubicBezTo>
                  <a:cubicBezTo>
                    <a:pt x="16599" y="15226"/>
                    <a:pt x="19787" y="14971"/>
                    <a:pt x="22998" y="14971"/>
                  </a:cubicBezTo>
                  <a:cubicBezTo>
                    <a:pt x="24368" y="14971"/>
                    <a:pt x="25742" y="15017"/>
                    <a:pt x="27120" y="15150"/>
                  </a:cubicBezTo>
                  <a:cubicBezTo>
                    <a:pt x="26319" y="17552"/>
                    <a:pt x="25619" y="19653"/>
                    <a:pt x="24918" y="21722"/>
                  </a:cubicBezTo>
                  <a:cubicBezTo>
                    <a:pt x="24851" y="21922"/>
                    <a:pt x="24518" y="22122"/>
                    <a:pt x="24284" y="22155"/>
                  </a:cubicBezTo>
                  <a:cubicBezTo>
                    <a:pt x="20748" y="22322"/>
                    <a:pt x="17213" y="22522"/>
                    <a:pt x="13677" y="22589"/>
                  </a:cubicBezTo>
                  <a:cubicBezTo>
                    <a:pt x="11742" y="22589"/>
                    <a:pt x="9774" y="22355"/>
                    <a:pt x="7839" y="22155"/>
                  </a:cubicBezTo>
                  <a:cubicBezTo>
                    <a:pt x="7506" y="22088"/>
                    <a:pt x="6939" y="21855"/>
                    <a:pt x="6838" y="21555"/>
                  </a:cubicBezTo>
                  <a:cubicBezTo>
                    <a:pt x="6638" y="20988"/>
                    <a:pt x="6405" y="20387"/>
                    <a:pt x="6205" y="19820"/>
                  </a:cubicBezTo>
                  <a:lnTo>
                    <a:pt x="5271" y="20054"/>
                  </a:lnTo>
                  <a:cubicBezTo>
                    <a:pt x="5304" y="20287"/>
                    <a:pt x="5404" y="20854"/>
                    <a:pt x="5538" y="21388"/>
                  </a:cubicBezTo>
                  <a:cubicBezTo>
                    <a:pt x="5738" y="22322"/>
                    <a:pt x="6071" y="23189"/>
                    <a:pt x="7205" y="23289"/>
                  </a:cubicBezTo>
                  <a:cubicBezTo>
                    <a:pt x="9675" y="23577"/>
                    <a:pt x="12145" y="23882"/>
                    <a:pt x="14640" y="23882"/>
                  </a:cubicBezTo>
                  <a:cubicBezTo>
                    <a:pt x="15616" y="23882"/>
                    <a:pt x="16595" y="23835"/>
                    <a:pt x="17579" y="23723"/>
                  </a:cubicBezTo>
                  <a:cubicBezTo>
                    <a:pt x="18779" y="23582"/>
                    <a:pt x="19998" y="23543"/>
                    <a:pt x="21220" y="23543"/>
                  </a:cubicBezTo>
                  <a:cubicBezTo>
                    <a:pt x="22309" y="23543"/>
                    <a:pt x="23400" y="23574"/>
                    <a:pt x="24484" y="23590"/>
                  </a:cubicBezTo>
                  <a:cubicBezTo>
                    <a:pt x="24522" y="23591"/>
                    <a:pt x="24559" y="23592"/>
                    <a:pt x="24596" y="23592"/>
                  </a:cubicBezTo>
                  <a:cubicBezTo>
                    <a:pt x="25357" y="23592"/>
                    <a:pt x="25764" y="23257"/>
                    <a:pt x="26019" y="22589"/>
                  </a:cubicBezTo>
                  <a:cubicBezTo>
                    <a:pt x="26319" y="21755"/>
                    <a:pt x="26619" y="20854"/>
                    <a:pt x="26919" y="19987"/>
                  </a:cubicBezTo>
                  <a:cubicBezTo>
                    <a:pt x="30722" y="20120"/>
                    <a:pt x="34492" y="20254"/>
                    <a:pt x="38261" y="20387"/>
                  </a:cubicBezTo>
                  <a:cubicBezTo>
                    <a:pt x="38328" y="20521"/>
                    <a:pt x="38394" y="20654"/>
                    <a:pt x="38494" y="20788"/>
                  </a:cubicBezTo>
                  <a:lnTo>
                    <a:pt x="38828" y="20888"/>
                  </a:lnTo>
                  <a:cubicBezTo>
                    <a:pt x="39028" y="20220"/>
                    <a:pt x="39395" y="20020"/>
                    <a:pt x="39962" y="20020"/>
                  </a:cubicBezTo>
                  <a:lnTo>
                    <a:pt x="39962" y="19120"/>
                  </a:lnTo>
                  <a:lnTo>
                    <a:pt x="39095" y="19120"/>
                  </a:lnTo>
                  <a:cubicBezTo>
                    <a:pt x="39061" y="18119"/>
                    <a:pt x="38928" y="17252"/>
                    <a:pt x="38928" y="16418"/>
                  </a:cubicBezTo>
                  <a:lnTo>
                    <a:pt x="38027" y="16384"/>
                  </a:lnTo>
                  <a:cubicBezTo>
                    <a:pt x="38027" y="16651"/>
                    <a:pt x="38027" y="16885"/>
                    <a:pt x="37994" y="17118"/>
                  </a:cubicBezTo>
                  <a:cubicBezTo>
                    <a:pt x="37994" y="18510"/>
                    <a:pt x="38010" y="18950"/>
                    <a:pt x="37293" y="18950"/>
                  </a:cubicBezTo>
                  <a:cubicBezTo>
                    <a:pt x="36962" y="18950"/>
                    <a:pt x="36476" y="18856"/>
                    <a:pt x="35759" y="18719"/>
                  </a:cubicBezTo>
                  <a:lnTo>
                    <a:pt x="35192" y="18719"/>
                  </a:lnTo>
                  <a:lnTo>
                    <a:pt x="35192" y="18886"/>
                  </a:lnTo>
                  <a:lnTo>
                    <a:pt x="27120" y="18886"/>
                  </a:lnTo>
                  <a:cubicBezTo>
                    <a:pt x="27487" y="17652"/>
                    <a:pt x="27853" y="16351"/>
                    <a:pt x="28287" y="15050"/>
                  </a:cubicBezTo>
                  <a:cubicBezTo>
                    <a:pt x="28354" y="14850"/>
                    <a:pt x="28621" y="14750"/>
                    <a:pt x="28821" y="14650"/>
                  </a:cubicBezTo>
                  <a:cubicBezTo>
                    <a:pt x="30956" y="13349"/>
                    <a:pt x="31156" y="11347"/>
                    <a:pt x="29355" y="9680"/>
                  </a:cubicBezTo>
                  <a:cubicBezTo>
                    <a:pt x="29455" y="8946"/>
                    <a:pt x="29822" y="8078"/>
                    <a:pt x="29521" y="7578"/>
                  </a:cubicBezTo>
                  <a:cubicBezTo>
                    <a:pt x="28854" y="6344"/>
                    <a:pt x="28087" y="5043"/>
                    <a:pt x="26986" y="4276"/>
                  </a:cubicBezTo>
                  <a:cubicBezTo>
                    <a:pt x="26603" y="3993"/>
                    <a:pt x="26219" y="3876"/>
                    <a:pt x="25846" y="3876"/>
                  </a:cubicBezTo>
                  <a:cubicBezTo>
                    <a:pt x="24985" y="3876"/>
                    <a:pt x="24179" y="4502"/>
                    <a:pt x="23550" y="5176"/>
                  </a:cubicBezTo>
                  <a:lnTo>
                    <a:pt x="22550" y="5176"/>
                  </a:lnTo>
                  <a:lnTo>
                    <a:pt x="22550" y="5910"/>
                  </a:lnTo>
                  <a:cubicBezTo>
                    <a:pt x="22650" y="5977"/>
                    <a:pt x="22750" y="6044"/>
                    <a:pt x="22817" y="6110"/>
                  </a:cubicBezTo>
                  <a:cubicBezTo>
                    <a:pt x="23330" y="6807"/>
                    <a:pt x="23581" y="7149"/>
                    <a:pt x="23817" y="7149"/>
                  </a:cubicBezTo>
                  <a:cubicBezTo>
                    <a:pt x="24056" y="7149"/>
                    <a:pt x="24281" y="6798"/>
                    <a:pt x="24751" y="6110"/>
                  </a:cubicBezTo>
                  <a:cubicBezTo>
                    <a:pt x="24985" y="5743"/>
                    <a:pt x="25585" y="5443"/>
                    <a:pt x="26019" y="5443"/>
                  </a:cubicBezTo>
                  <a:cubicBezTo>
                    <a:pt x="26352" y="5443"/>
                    <a:pt x="26686" y="5977"/>
                    <a:pt x="26986" y="6311"/>
                  </a:cubicBezTo>
                  <a:cubicBezTo>
                    <a:pt x="27420" y="6778"/>
                    <a:pt x="27820" y="7311"/>
                    <a:pt x="28220" y="7845"/>
                  </a:cubicBezTo>
                  <a:cubicBezTo>
                    <a:pt x="28320" y="7778"/>
                    <a:pt x="28454" y="7712"/>
                    <a:pt x="28587" y="7645"/>
                  </a:cubicBezTo>
                  <a:lnTo>
                    <a:pt x="28587" y="7645"/>
                  </a:lnTo>
                  <a:cubicBezTo>
                    <a:pt x="28554" y="7945"/>
                    <a:pt x="28587" y="8279"/>
                    <a:pt x="28521" y="8579"/>
                  </a:cubicBezTo>
                  <a:cubicBezTo>
                    <a:pt x="28287" y="9446"/>
                    <a:pt x="27620" y="10347"/>
                    <a:pt x="28954" y="11047"/>
                  </a:cubicBezTo>
                  <a:cubicBezTo>
                    <a:pt x="29188" y="11147"/>
                    <a:pt x="29188" y="12382"/>
                    <a:pt x="28888" y="12615"/>
                  </a:cubicBezTo>
                  <a:cubicBezTo>
                    <a:pt x="28120" y="13215"/>
                    <a:pt x="27186" y="13883"/>
                    <a:pt x="26252" y="13916"/>
                  </a:cubicBezTo>
                  <a:cubicBezTo>
                    <a:pt x="25594" y="13958"/>
                    <a:pt x="24933" y="13972"/>
                    <a:pt x="24270" y="13972"/>
                  </a:cubicBezTo>
                  <a:cubicBezTo>
                    <a:pt x="22724" y="13972"/>
                    <a:pt x="21170" y="13893"/>
                    <a:pt x="19614" y="13893"/>
                  </a:cubicBezTo>
                  <a:cubicBezTo>
                    <a:pt x="19169" y="13893"/>
                    <a:pt x="18725" y="13899"/>
                    <a:pt x="18280" y="13916"/>
                  </a:cubicBezTo>
                  <a:cubicBezTo>
                    <a:pt x="17012" y="13960"/>
                    <a:pt x="15749" y="13997"/>
                    <a:pt x="14488" y="13997"/>
                  </a:cubicBezTo>
                  <a:cubicBezTo>
                    <a:pt x="11968" y="13997"/>
                    <a:pt x="9463" y="13849"/>
                    <a:pt x="6972" y="13316"/>
                  </a:cubicBezTo>
                  <a:cubicBezTo>
                    <a:pt x="6545" y="13219"/>
                    <a:pt x="6129" y="13157"/>
                    <a:pt x="5718" y="13157"/>
                  </a:cubicBezTo>
                  <a:cubicBezTo>
                    <a:pt x="5133" y="13157"/>
                    <a:pt x="4557" y="13283"/>
                    <a:pt x="3970" y="13616"/>
                  </a:cubicBezTo>
                  <a:cubicBezTo>
                    <a:pt x="3851" y="13688"/>
                    <a:pt x="3703" y="13720"/>
                    <a:pt x="3537" y="13720"/>
                  </a:cubicBezTo>
                  <a:cubicBezTo>
                    <a:pt x="2626" y="13720"/>
                    <a:pt x="1188" y="12748"/>
                    <a:pt x="1301" y="12015"/>
                  </a:cubicBezTo>
                  <a:cubicBezTo>
                    <a:pt x="1335" y="11581"/>
                    <a:pt x="2068" y="11014"/>
                    <a:pt x="2535" y="10947"/>
                  </a:cubicBezTo>
                  <a:cubicBezTo>
                    <a:pt x="3569" y="10847"/>
                    <a:pt x="3836" y="10580"/>
                    <a:pt x="3403" y="9613"/>
                  </a:cubicBezTo>
                  <a:cubicBezTo>
                    <a:pt x="3002" y="8679"/>
                    <a:pt x="3636" y="8212"/>
                    <a:pt x="4403" y="7945"/>
                  </a:cubicBezTo>
                  <a:cubicBezTo>
                    <a:pt x="5271" y="7678"/>
                    <a:pt x="5738" y="7411"/>
                    <a:pt x="5171" y="6344"/>
                  </a:cubicBezTo>
                  <a:cubicBezTo>
                    <a:pt x="4637" y="5410"/>
                    <a:pt x="5137" y="4709"/>
                    <a:pt x="6238" y="4709"/>
                  </a:cubicBezTo>
                  <a:cubicBezTo>
                    <a:pt x="6344" y="4713"/>
                    <a:pt x="6445" y="4715"/>
                    <a:pt x="6543" y="4715"/>
                  </a:cubicBezTo>
                  <a:cubicBezTo>
                    <a:pt x="7373" y="4715"/>
                    <a:pt x="7916" y="4542"/>
                    <a:pt x="8006" y="3408"/>
                  </a:cubicBezTo>
                  <a:cubicBezTo>
                    <a:pt x="8085" y="2641"/>
                    <a:pt x="9024" y="2000"/>
                    <a:pt x="9842" y="2000"/>
                  </a:cubicBezTo>
                  <a:cubicBezTo>
                    <a:pt x="10056" y="2000"/>
                    <a:pt x="10261" y="2044"/>
                    <a:pt x="10441" y="2141"/>
                  </a:cubicBezTo>
                  <a:cubicBezTo>
                    <a:pt x="10636" y="2243"/>
                    <a:pt x="10791" y="2285"/>
                    <a:pt x="10922" y="2285"/>
                  </a:cubicBezTo>
                  <a:cubicBezTo>
                    <a:pt x="11263" y="2285"/>
                    <a:pt x="11434" y="1996"/>
                    <a:pt x="11675" y="1707"/>
                  </a:cubicBezTo>
                  <a:cubicBezTo>
                    <a:pt x="12042" y="1307"/>
                    <a:pt x="12442" y="840"/>
                    <a:pt x="12909" y="673"/>
                  </a:cubicBezTo>
                  <a:cubicBezTo>
                    <a:pt x="13103" y="609"/>
                    <a:pt x="13297" y="572"/>
                    <a:pt x="13482" y="572"/>
                  </a:cubicBezTo>
                  <a:cubicBezTo>
                    <a:pt x="13584" y="572"/>
                    <a:pt x="13682" y="583"/>
                    <a:pt x="13777" y="606"/>
                  </a:cubicBezTo>
                  <a:lnTo>
                    <a:pt x="13944" y="139"/>
                  </a:lnTo>
                  <a:cubicBezTo>
                    <a:pt x="13735" y="47"/>
                    <a:pt x="13528" y="0"/>
                    <a:pt x="133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15125" y="1577742"/>
            <a:ext cx="3018789" cy="5770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>
                <a:latin typeface="Candara" panose="020E0502030303020204" pitchFamily="34" charset="0"/>
              </a:rPr>
              <a:t>The data we use are taken from the yad2.co.il website, which has a lot of information that helps us analyze the Israeli real estate market.</a:t>
            </a:r>
            <a:endParaRPr lang="he-IL" sz="1050" dirty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2006" y="2515243"/>
            <a:ext cx="2527169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>
                <a:latin typeface="Candara" panose="020E0502030303020204" pitchFamily="34" charset="0"/>
              </a:rPr>
              <a:t>C</a:t>
            </a:r>
            <a:r>
              <a:rPr lang="en-US" sz="1050" dirty="0" smtClean="0">
                <a:latin typeface="Candara" panose="020E0502030303020204" pitchFamily="34" charset="0"/>
              </a:rPr>
              <a:t>reated </a:t>
            </a:r>
            <a:r>
              <a:rPr lang="en-US" sz="1050" dirty="0">
                <a:latin typeface="Candara" panose="020E0502030303020204" pitchFamily="34" charset="0"/>
              </a:rPr>
              <a:t>a dataset by using the crawling </a:t>
            </a:r>
            <a:r>
              <a:rPr lang="en-US" sz="1050" dirty="0" smtClean="0">
                <a:latin typeface="Candara" panose="020E0502030303020204" pitchFamily="34" charset="0"/>
              </a:rPr>
              <a:t>(using Selenium) method </a:t>
            </a:r>
            <a:r>
              <a:rPr lang="en-US" sz="1050" dirty="0">
                <a:latin typeface="Candara" panose="020E0502030303020204" pitchFamily="34" charset="0"/>
              </a:rPr>
              <a:t>on yad2.co.il website</a:t>
            </a:r>
            <a:r>
              <a:rPr lang="en-US" sz="1050" dirty="0" smtClean="0">
                <a:latin typeface="Candara" panose="020E0502030303020204" pitchFamily="34" charset="0"/>
              </a:rPr>
              <a:t>.</a:t>
            </a:r>
          </a:p>
          <a:p>
            <a:endParaRPr lang="he-IL" sz="1050" dirty="0"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33539" y="3555404"/>
            <a:ext cx="2953233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>
                <a:latin typeface="Candara" panose="020E0502030303020204" pitchFamily="34" charset="0"/>
              </a:rPr>
              <a:t>reorganize our data by cleaning missing values, removing duplicates and finding out our outliers.</a:t>
            </a:r>
            <a:endParaRPr lang="he-IL" sz="1050" dirty="0">
              <a:latin typeface="Candara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1123" y="3584983"/>
            <a:ext cx="2377438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>
                <a:latin typeface="Candara" panose="020E0502030303020204" pitchFamily="34" charset="0"/>
              </a:rPr>
              <a:t>Analyzing the dataset, </a:t>
            </a:r>
            <a:r>
              <a:rPr lang="en-US" sz="1050" dirty="0" smtClean="0">
                <a:latin typeface="Candara" panose="020E0502030303020204" pitchFamily="34" charset="0"/>
              </a:rPr>
              <a:t>visualization, </a:t>
            </a:r>
            <a:r>
              <a:rPr lang="en-US" sz="1050" dirty="0">
                <a:latin typeface="Candara" panose="020E0502030303020204" pitchFamily="34" charset="0"/>
              </a:rPr>
              <a:t>and </a:t>
            </a:r>
            <a:r>
              <a:rPr lang="en-US" sz="1050" dirty="0" smtClean="0">
                <a:latin typeface="Candara" panose="020E0502030303020204" pitchFamily="34" charset="0"/>
              </a:rPr>
              <a:t>normalization</a:t>
            </a:r>
            <a:endParaRPr lang="he-IL" sz="1050" dirty="0">
              <a:latin typeface="Candara" panose="020E0502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796" y="2524236"/>
            <a:ext cx="2331956" cy="5770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>
                <a:latin typeface="Candara" panose="020E0502030303020204" pitchFamily="34" charset="0"/>
              </a:rPr>
              <a:t>Using supervised methods, dividing the data set into training and test sets. </a:t>
            </a:r>
            <a:endParaRPr lang="he-IL" sz="1050" dirty="0"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3167" y="1693510"/>
            <a:ext cx="2209259" cy="2539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50" dirty="0">
                <a:latin typeface="Candara" panose="020E0502030303020204" pitchFamily="34" charset="0"/>
              </a:rPr>
              <a:t>Conclusions drawn from the project</a:t>
            </a:r>
            <a:endParaRPr lang="he-IL" sz="105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31"/>
          <p:cNvSpPr txBox="1">
            <a:spLocks noGrp="1"/>
          </p:cNvSpPr>
          <p:nvPr>
            <p:ph type="title"/>
          </p:nvPr>
        </p:nvSpPr>
        <p:spPr>
          <a:xfrm>
            <a:off x="3414896" y="376796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 smtClean="0"/>
              <a:t>Identify</a:t>
            </a:r>
            <a:br>
              <a:rPr lang="en-US" sz="3200" dirty="0" smtClean="0"/>
            </a:br>
            <a:r>
              <a:rPr lang="en-US" sz="3200" dirty="0" smtClean="0"/>
              <a:t> Data Group</a:t>
            </a:r>
            <a:endParaRPr sz="3200" dirty="0"/>
          </a:p>
        </p:txBody>
      </p:sp>
      <p:sp>
        <p:nvSpPr>
          <p:cNvPr id="1343" name="Google Shape;1343;p31"/>
          <p:cNvSpPr txBox="1"/>
          <p:nvPr/>
        </p:nvSpPr>
        <p:spPr>
          <a:xfrm>
            <a:off x="7034101" y="1728111"/>
            <a:ext cx="15402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6" name="Google Shape;1346;p31"/>
          <p:cNvSpPr txBox="1"/>
          <p:nvPr/>
        </p:nvSpPr>
        <p:spPr>
          <a:xfrm>
            <a:off x="5421864" y="2093472"/>
            <a:ext cx="15420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7" name="Google Shape;1347;p31"/>
          <p:cNvSpPr/>
          <p:nvPr/>
        </p:nvSpPr>
        <p:spPr>
          <a:xfrm>
            <a:off x="1609177" y="4536680"/>
            <a:ext cx="14" cy="14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8" name="Google Shape;1348;p31"/>
          <p:cNvGrpSpPr/>
          <p:nvPr/>
        </p:nvGrpSpPr>
        <p:grpSpPr>
          <a:xfrm>
            <a:off x="310001" y="3167957"/>
            <a:ext cx="1963817" cy="3172583"/>
            <a:chOff x="390525" y="2724850"/>
            <a:chExt cx="1963817" cy="3172583"/>
          </a:xfrm>
        </p:grpSpPr>
        <p:sp>
          <p:nvSpPr>
            <p:cNvPr id="1349" name="Google Shape;1349;p31"/>
            <p:cNvSpPr/>
            <p:nvPr/>
          </p:nvSpPr>
          <p:spPr>
            <a:xfrm>
              <a:off x="390525" y="2724850"/>
              <a:ext cx="1963817" cy="3172583"/>
            </a:xfrm>
            <a:custGeom>
              <a:avLst/>
              <a:gdLst/>
              <a:ahLst/>
              <a:cxnLst/>
              <a:rect l="l" t="t" r="r" b="b"/>
              <a:pathLst>
                <a:path w="88530" h="144471" extrusionOk="0">
                  <a:moveTo>
                    <a:pt x="43765" y="1"/>
                  </a:moveTo>
                  <a:lnTo>
                    <a:pt x="0" y="32624"/>
                  </a:lnTo>
                  <a:lnTo>
                    <a:pt x="0" y="42131"/>
                  </a:lnTo>
                  <a:lnTo>
                    <a:pt x="7872" y="42131"/>
                  </a:lnTo>
                  <a:lnTo>
                    <a:pt x="7872" y="144471"/>
                  </a:lnTo>
                  <a:lnTo>
                    <a:pt x="80558" y="144471"/>
                  </a:lnTo>
                  <a:lnTo>
                    <a:pt x="80558" y="42131"/>
                  </a:lnTo>
                  <a:lnTo>
                    <a:pt x="88530" y="42131"/>
                  </a:lnTo>
                  <a:lnTo>
                    <a:pt x="88530" y="3262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1"/>
            <p:cNvSpPr/>
            <p:nvPr/>
          </p:nvSpPr>
          <p:spPr>
            <a:xfrm>
              <a:off x="1002688" y="3871913"/>
              <a:ext cx="739500" cy="7395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1" name="Google Shape;1351;p31"/>
          <p:cNvGrpSpPr/>
          <p:nvPr/>
        </p:nvGrpSpPr>
        <p:grpSpPr>
          <a:xfrm>
            <a:off x="3508035" y="3488714"/>
            <a:ext cx="1963817" cy="3172583"/>
            <a:chOff x="3602223" y="2724850"/>
            <a:chExt cx="1963817" cy="3172583"/>
          </a:xfrm>
        </p:grpSpPr>
        <p:sp>
          <p:nvSpPr>
            <p:cNvPr id="1352" name="Google Shape;1352;p31"/>
            <p:cNvSpPr/>
            <p:nvPr/>
          </p:nvSpPr>
          <p:spPr>
            <a:xfrm>
              <a:off x="4820876" y="45366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1"/>
            <p:cNvSpPr/>
            <p:nvPr/>
          </p:nvSpPr>
          <p:spPr>
            <a:xfrm>
              <a:off x="3602223" y="2724850"/>
              <a:ext cx="1963817" cy="3172583"/>
            </a:xfrm>
            <a:custGeom>
              <a:avLst/>
              <a:gdLst/>
              <a:ahLst/>
              <a:cxnLst/>
              <a:rect l="l" t="t" r="r" b="b"/>
              <a:pathLst>
                <a:path w="88530" h="144471" extrusionOk="0">
                  <a:moveTo>
                    <a:pt x="43765" y="1"/>
                  </a:moveTo>
                  <a:lnTo>
                    <a:pt x="0" y="32624"/>
                  </a:lnTo>
                  <a:lnTo>
                    <a:pt x="0" y="42131"/>
                  </a:lnTo>
                  <a:lnTo>
                    <a:pt x="7872" y="42131"/>
                  </a:lnTo>
                  <a:lnTo>
                    <a:pt x="7872" y="144471"/>
                  </a:lnTo>
                  <a:lnTo>
                    <a:pt x="80558" y="144471"/>
                  </a:lnTo>
                  <a:lnTo>
                    <a:pt x="80558" y="42131"/>
                  </a:lnTo>
                  <a:lnTo>
                    <a:pt x="88530" y="42131"/>
                  </a:lnTo>
                  <a:lnTo>
                    <a:pt x="88530" y="3262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4218575" y="3871913"/>
              <a:ext cx="739500" cy="7395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1"/>
          <p:cNvGrpSpPr/>
          <p:nvPr/>
        </p:nvGrpSpPr>
        <p:grpSpPr>
          <a:xfrm>
            <a:off x="6801269" y="3023889"/>
            <a:ext cx="1963817" cy="3172583"/>
            <a:chOff x="6822307" y="2724850"/>
            <a:chExt cx="1963817" cy="3172583"/>
          </a:xfrm>
        </p:grpSpPr>
        <p:sp>
          <p:nvSpPr>
            <p:cNvPr id="1356" name="Google Shape;1356;p31"/>
            <p:cNvSpPr/>
            <p:nvPr/>
          </p:nvSpPr>
          <p:spPr>
            <a:xfrm>
              <a:off x="6822307" y="2724850"/>
              <a:ext cx="1963817" cy="3172583"/>
            </a:xfrm>
            <a:custGeom>
              <a:avLst/>
              <a:gdLst/>
              <a:ahLst/>
              <a:cxnLst/>
              <a:rect l="l" t="t" r="r" b="b"/>
              <a:pathLst>
                <a:path w="88530" h="144471" extrusionOk="0">
                  <a:moveTo>
                    <a:pt x="43765" y="1"/>
                  </a:moveTo>
                  <a:lnTo>
                    <a:pt x="0" y="32624"/>
                  </a:lnTo>
                  <a:lnTo>
                    <a:pt x="0" y="42131"/>
                  </a:lnTo>
                  <a:lnTo>
                    <a:pt x="7872" y="42131"/>
                  </a:lnTo>
                  <a:lnTo>
                    <a:pt x="7872" y="144471"/>
                  </a:lnTo>
                  <a:lnTo>
                    <a:pt x="80558" y="144471"/>
                  </a:lnTo>
                  <a:lnTo>
                    <a:pt x="80558" y="42131"/>
                  </a:lnTo>
                  <a:lnTo>
                    <a:pt x="88530" y="42131"/>
                  </a:lnTo>
                  <a:lnTo>
                    <a:pt x="88530" y="3262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1"/>
            <p:cNvSpPr/>
            <p:nvPr/>
          </p:nvSpPr>
          <p:spPr>
            <a:xfrm>
              <a:off x="7430300" y="3871913"/>
              <a:ext cx="739500" cy="7395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31"/>
          <p:cNvGrpSpPr/>
          <p:nvPr/>
        </p:nvGrpSpPr>
        <p:grpSpPr>
          <a:xfrm>
            <a:off x="1871930" y="3933828"/>
            <a:ext cx="1963817" cy="2057696"/>
            <a:chOff x="2000576" y="3652575"/>
            <a:chExt cx="1963817" cy="2057696"/>
          </a:xfrm>
        </p:grpSpPr>
        <p:sp>
          <p:nvSpPr>
            <p:cNvPr id="1359" name="Google Shape;1359;p31"/>
            <p:cNvSpPr/>
            <p:nvPr/>
          </p:nvSpPr>
          <p:spPr>
            <a:xfrm>
              <a:off x="2000576" y="3652575"/>
              <a:ext cx="1963817" cy="2057696"/>
            </a:xfrm>
            <a:custGeom>
              <a:avLst/>
              <a:gdLst/>
              <a:ahLst/>
              <a:cxnLst/>
              <a:rect l="l" t="t" r="r" b="b"/>
              <a:pathLst>
                <a:path w="88530" h="93702" extrusionOk="0">
                  <a:moveTo>
                    <a:pt x="43798" y="1"/>
                  </a:moveTo>
                  <a:lnTo>
                    <a:pt x="0" y="32624"/>
                  </a:lnTo>
                  <a:lnTo>
                    <a:pt x="0" y="42131"/>
                  </a:lnTo>
                  <a:lnTo>
                    <a:pt x="7872" y="42131"/>
                  </a:lnTo>
                  <a:lnTo>
                    <a:pt x="7872" y="93701"/>
                  </a:lnTo>
                  <a:lnTo>
                    <a:pt x="80591" y="93701"/>
                  </a:lnTo>
                  <a:lnTo>
                    <a:pt x="80591" y="42131"/>
                  </a:lnTo>
                  <a:lnTo>
                    <a:pt x="88530" y="42131"/>
                  </a:lnTo>
                  <a:lnTo>
                    <a:pt x="88530" y="3262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2579950" y="4611413"/>
              <a:ext cx="739500" cy="739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31"/>
          <p:cNvGrpSpPr/>
          <p:nvPr/>
        </p:nvGrpSpPr>
        <p:grpSpPr>
          <a:xfrm>
            <a:off x="5165164" y="3995394"/>
            <a:ext cx="1963817" cy="2057696"/>
            <a:chOff x="5212275" y="3652575"/>
            <a:chExt cx="1963817" cy="2057696"/>
          </a:xfrm>
        </p:grpSpPr>
        <p:sp>
          <p:nvSpPr>
            <p:cNvPr id="1362" name="Google Shape;1362;p31"/>
            <p:cNvSpPr/>
            <p:nvPr/>
          </p:nvSpPr>
          <p:spPr>
            <a:xfrm>
              <a:off x="5212275" y="3652575"/>
              <a:ext cx="1963817" cy="2057696"/>
            </a:xfrm>
            <a:custGeom>
              <a:avLst/>
              <a:gdLst/>
              <a:ahLst/>
              <a:cxnLst/>
              <a:rect l="l" t="t" r="r" b="b"/>
              <a:pathLst>
                <a:path w="88530" h="93702" extrusionOk="0">
                  <a:moveTo>
                    <a:pt x="43798" y="1"/>
                  </a:moveTo>
                  <a:lnTo>
                    <a:pt x="0" y="32624"/>
                  </a:lnTo>
                  <a:lnTo>
                    <a:pt x="0" y="42131"/>
                  </a:lnTo>
                  <a:lnTo>
                    <a:pt x="7872" y="42131"/>
                  </a:lnTo>
                  <a:lnTo>
                    <a:pt x="7872" y="93701"/>
                  </a:lnTo>
                  <a:lnTo>
                    <a:pt x="80591" y="93701"/>
                  </a:lnTo>
                  <a:lnTo>
                    <a:pt x="80591" y="42131"/>
                  </a:lnTo>
                  <a:lnTo>
                    <a:pt x="88530" y="42131"/>
                  </a:lnTo>
                  <a:lnTo>
                    <a:pt x="88530" y="3262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5817050" y="4611413"/>
              <a:ext cx="739500" cy="7395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5" name="Google Shape;1365;p31"/>
          <p:cNvSpPr txBox="1"/>
          <p:nvPr/>
        </p:nvSpPr>
        <p:spPr>
          <a:xfrm>
            <a:off x="7034118" y="1410298"/>
            <a:ext cx="15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500" b="1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8" name="Google Shape;1368;p31"/>
          <p:cNvSpPr txBox="1"/>
          <p:nvPr/>
        </p:nvSpPr>
        <p:spPr>
          <a:xfrm>
            <a:off x="5421874" y="1780500"/>
            <a:ext cx="154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5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3"/>
          <a:srcRect l="2018" t="53557" r="28243" b="14031"/>
          <a:stretch/>
        </p:blipFill>
        <p:spPr>
          <a:xfrm>
            <a:off x="155922" y="125075"/>
            <a:ext cx="3614857" cy="1224869"/>
          </a:xfrm>
          <a:prstGeom prst="rect">
            <a:avLst/>
          </a:prstGeom>
          <a:ln w="25400">
            <a:solidFill>
              <a:srgbClr val="595959">
                <a:alpha val="54000"/>
              </a:srgbClr>
            </a:solidFill>
          </a:ln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466" y="294468"/>
            <a:ext cx="2331086" cy="2528409"/>
          </a:xfrm>
          <a:prstGeom prst="rect">
            <a:avLst/>
          </a:prstGeom>
          <a:ln w="38100">
            <a:solidFill>
              <a:srgbClr val="595959">
                <a:alpha val="49000"/>
              </a:srgbClr>
            </a:solidFill>
          </a:ln>
        </p:spPr>
      </p:pic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4"/>
          <a:srcRect l="-431" t="92328" r="71" b="-132"/>
          <a:stretch/>
        </p:blipFill>
        <p:spPr>
          <a:xfrm>
            <a:off x="5421864" y="2620548"/>
            <a:ext cx="4170634" cy="351776"/>
          </a:xfrm>
          <a:prstGeom prst="rect">
            <a:avLst/>
          </a:prstGeom>
          <a:ln>
            <a:solidFill>
              <a:srgbClr val="595959"/>
            </a:solidFill>
          </a:ln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22" y="1492188"/>
            <a:ext cx="2714625" cy="1533525"/>
          </a:xfrm>
          <a:prstGeom prst="rect">
            <a:avLst/>
          </a:prstGeom>
          <a:noFill/>
          <a:ln w="25400">
            <a:solidFill>
              <a:srgbClr val="595959">
                <a:alpha val="58000"/>
              </a:srgbClr>
            </a:solidFill>
          </a:ln>
        </p:spPr>
      </p:pic>
      <p:sp>
        <p:nvSpPr>
          <p:cNvPr id="8" name="אליפסה 7"/>
          <p:cNvSpPr/>
          <p:nvPr/>
        </p:nvSpPr>
        <p:spPr>
          <a:xfrm rot="5400000">
            <a:off x="1573027" y="1576069"/>
            <a:ext cx="705434" cy="2353902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BE4626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/>
          <p:cNvSpPr/>
          <p:nvPr/>
        </p:nvSpPr>
        <p:spPr>
          <a:xfrm>
            <a:off x="5315175" y="2520111"/>
            <a:ext cx="1014229" cy="62541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E69138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אליפסה 9"/>
          <p:cNvSpPr/>
          <p:nvPr/>
        </p:nvSpPr>
        <p:spPr>
          <a:xfrm>
            <a:off x="3080854" y="432709"/>
            <a:ext cx="668084" cy="3048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EEB24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אליפסה 11"/>
          <p:cNvSpPr/>
          <p:nvPr/>
        </p:nvSpPr>
        <p:spPr>
          <a:xfrm>
            <a:off x="364463" y="738858"/>
            <a:ext cx="815898" cy="234416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2940774" y="1473265"/>
            <a:ext cx="3753167" cy="11695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Fira Sans Extra Condensed Medium" panose="020B0604020202020204" charset="0"/>
              </a:rPr>
              <a:t>There is a lot of information about real estate for sale on </a:t>
            </a:r>
            <a:r>
              <a:rPr lang="en-US" dirty="0" smtClean="0">
                <a:latin typeface="Fira Sans Extra Condensed Medium" panose="020B0604020202020204" charset="0"/>
              </a:rPr>
              <a:t>yad2.co.il.</a:t>
            </a:r>
          </a:p>
          <a:p>
            <a:r>
              <a:rPr lang="en-US" dirty="0" smtClean="0">
                <a:latin typeface="Fira Sans Extra Condensed Medium" panose="020B0604020202020204" charset="0"/>
              </a:rPr>
              <a:t>The information include prices, balconies, air-conditions, and even if there is Kosher kitchen in the house.</a:t>
            </a:r>
            <a:endParaRPr lang="he-IL" dirty="0">
              <a:latin typeface="Fira Sans Extra Condensed Medium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39"/>
          <p:cNvSpPr/>
          <p:nvPr/>
        </p:nvSpPr>
        <p:spPr>
          <a:xfrm rot="10800000" flipH="1">
            <a:off x="2979134" y="3904349"/>
            <a:ext cx="909542" cy="666682"/>
          </a:xfrm>
          <a:custGeom>
            <a:avLst/>
            <a:gdLst/>
            <a:ahLst/>
            <a:cxnLst/>
            <a:rect l="l" t="t" r="r" b="b"/>
            <a:pathLst>
              <a:path w="44099" h="32324" extrusionOk="0">
                <a:moveTo>
                  <a:pt x="6104" y="0"/>
                </a:moveTo>
                <a:cubicBezTo>
                  <a:pt x="2735" y="0"/>
                  <a:pt x="0" y="2702"/>
                  <a:pt x="0" y="6071"/>
                </a:cubicBezTo>
                <a:lnTo>
                  <a:pt x="0" y="26219"/>
                </a:lnTo>
                <a:cubicBezTo>
                  <a:pt x="0" y="29588"/>
                  <a:pt x="2735" y="32323"/>
                  <a:pt x="6104" y="32323"/>
                </a:cubicBezTo>
                <a:lnTo>
                  <a:pt x="44098" y="32323"/>
                </a:lnTo>
                <a:lnTo>
                  <a:pt x="2888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5" name="Google Shape;2115;p39"/>
          <p:cNvSpPr/>
          <p:nvPr/>
        </p:nvSpPr>
        <p:spPr>
          <a:xfrm rot="10800000" flipH="1">
            <a:off x="2979134" y="2866124"/>
            <a:ext cx="909542" cy="666683"/>
          </a:xfrm>
          <a:custGeom>
            <a:avLst/>
            <a:gdLst/>
            <a:ahLst/>
            <a:cxnLst/>
            <a:rect l="l" t="t" r="r" b="b"/>
            <a:pathLst>
              <a:path w="44099" h="32324" extrusionOk="0">
                <a:moveTo>
                  <a:pt x="6104" y="0"/>
                </a:moveTo>
                <a:cubicBezTo>
                  <a:pt x="2735" y="0"/>
                  <a:pt x="0" y="2702"/>
                  <a:pt x="0" y="6071"/>
                </a:cubicBezTo>
                <a:lnTo>
                  <a:pt x="0" y="26219"/>
                </a:lnTo>
                <a:cubicBezTo>
                  <a:pt x="0" y="29588"/>
                  <a:pt x="2735" y="32323"/>
                  <a:pt x="6104" y="32323"/>
                </a:cubicBezTo>
                <a:lnTo>
                  <a:pt x="44098" y="32323"/>
                </a:lnTo>
                <a:lnTo>
                  <a:pt x="2888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6" name="Google Shape;2116;p39"/>
          <p:cNvSpPr/>
          <p:nvPr/>
        </p:nvSpPr>
        <p:spPr>
          <a:xfrm rot="10800000" flipH="1">
            <a:off x="2979134" y="1827899"/>
            <a:ext cx="909542" cy="666683"/>
          </a:xfrm>
          <a:custGeom>
            <a:avLst/>
            <a:gdLst/>
            <a:ahLst/>
            <a:cxnLst/>
            <a:rect l="l" t="t" r="r" b="b"/>
            <a:pathLst>
              <a:path w="44099" h="32324" extrusionOk="0">
                <a:moveTo>
                  <a:pt x="6104" y="0"/>
                </a:moveTo>
                <a:cubicBezTo>
                  <a:pt x="2735" y="0"/>
                  <a:pt x="0" y="2702"/>
                  <a:pt x="0" y="6071"/>
                </a:cubicBezTo>
                <a:lnTo>
                  <a:pt x="0" y="26219"/>
                </a:lnTo>
                <a:cubicBezTo>
                  <a:pt x="0" y="29588"/>
                  <a:pt x="2735" y="32323"/>
                  <a:pt x="6104" y="32323"/>
                </a:cubicBezTo>
                <a:lnTo>
                  <a:pt x="44098" y="32323"/>
                </a:lnTo>
                <a:lnTo>
                  <a:pt x="2888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2" name="Google Shape;2122;p39"/>
          <p:cNvSpPr txBox="1"/>
          <p:nvPr/>
        </p:nvSpPr>
        <p:spPr>
          <a:xfrm>
            <a:off x="3091559" y="1828099"/>
            <a:ext cx="2448000" cy="66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502900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 smtClean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helps us to click each ad and to extract data automatically</a:t>
            </a:r>
            <a:endParaRPr sz="1200" dirty="0"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2123" name="Google Shape;2123;p39"/>
          <p:cNvSpPr txBox="1"/>
          <p:nvPr/>
        </p:nvSpPr>
        <p:spPr>
          <a:xfrm>
            <a:off x="3091559" y="2860049"/>
            <a:ext cx="2448000" cy="66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502900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4" name="Google Shape;2124;p39"/>
          <p:cNvSpPr txBox="1"/>
          <p:nvPr/>
        </p:nvSpPr>
        <p:spPr>
          <a:xfrm>
            <a:off x="3091559" y="3899599"/>
            <a:ext cx="2448000" cy="66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502900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1100"/>
            </a:pPr>
            <a:r>
              <a:rPr lang="en-US" sz="1200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Once we had enough data we’re exported all data to CSV file</a:t>
            </a:r>
          </a:p>
        </p:txBody>
      </p:sp>
      <p:sp>
        <p:nvSpPr>
          <p:cNvPr id="2126" name="Google Shape;2126;p39"/>
          <p:cNvSpPr txBox="1">
            <a:spLocks noGrp="1"/>
          </p:cNvSpPr>
          <p:nvPr>
            <p:ph type="title"/>
          </p:nvPr>
        </p:nvSpPr>
        <p:spPr>
          <a:xfrm>
            <a:off x="2857488" y="342479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Data Extraction</a:t>
            </a:r>
            <a:endParaRPr dirty="0"/>
          </a:p>
        </p:txBody>
      </p:sp>
      <p:grpSp>
        <p:nvGrpSpPr>
          <p:cNvPr id="2142" name="Google Shape;2142;p39"/>
          <p:cNvGrpSpPr/>
          <p:nvPr/>
        </p:nvGrpSpPr>
        <p:grpSpPr>
          <a:xfrm>
            <a:off x="5100590" y="1827899"/>
            <a:ext cx="1036835" cy="666683"/>
            <a:chOff x="7448331" y="1747650"/>
            <a:chExt cx="1036835" cy="666683"/>
          </a:xfrm>
        </p:grpSpPr>
        <p:sp>
          <p:nvSpPr>
            <p:cNvPr id="2143" name="Google Shape;2143;p39"/>
            <p:cNvSpPr/>
            <p:nvPr/>
          </p:nvSpPr>
          <p:spPr>
            <a:xfrm>
              <a:off x="7448331" y="1747650"/>
              <a:ext cx="1036819" cy="666683"/>
            </a:xfrm>
            <a:custGeom>
              <a:avLst/>
              <a:gdLst/>
              <a:ahLst/>
              <a:cxnLst/>
              <a:rect l="l" t="t" r="r" b="b"/>
              <a:pathLst>
                <a:path w="50270" h="32324" extrusionOk="0">
                  <a:moveTo>
                    <a:pt x="21382" y="0"/>
                  </a:moveTo>
                  <a:lnTo>
                    <a:pt x="0" y="32323"/>
                  </a:lnTo>
                  <a:lnTo>
                    <a:pt x="44198" y="32323"/>
                  </a:lnTo>
                  <a:cubicBezTo>
                    <a:pt x="47534" y="32323"/>
                    <a:pt x="50269" y="29588"/>
                    <a:pt x="50269" y="26219"/>
                  </a:cubicBezTo>
                  <a:lnTo>
                    <a:pt x="50269" y="6071"/>
                  </a:lnTo>
                  <a:cubicBezTo>
                    <a:pt x="50269" y="2702"/>
                    <a:pt x="47534" y="0"/>
                    <a:pt x="441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9"/>
            <p:cNvSpPr/>
            <p:nvPr/>
          </p:nvSpPr>
          <p:spPr>
            <a:xfrm>
              <a:off x="7575625" y="1747650"/>
              <a:ext cx="909542" cy="666683"/>
            </a:xfrm>
            <a:custGeom>
              <a:avLst/>
              <a:gdLst/>
              <a:ahLst/>
              <a:cxnLst/>
              <a:rect l="l" t="t" r="r" b="b"/>
              <a:pathLst>
                <a:path w="44099" h="32324" extrusionOk="0">
                  <a:moveTo>
                    <a:pt x="15211" y="0"/>
                  </a:moveTo>
                  <a:lnTo>
                    <a:pt x="0" y="32323"/>
                  </a:lnTo>
                  <a:lnTo>
                    <a:pt x="38027" y="32323"/>
                  </a:lnTo>
                  <a:cubicBezTo>
                    <a:pt x="41363" y="32323"/>
                    <a:pt x="44098" y="29588"/>
                    <a:pt x="44098" y="26219"/>
                  </a:cubicBezTo>
                  <a:lnTo>
                    <a:pt x="44098" y="6071"/>
                  </a:lnTo>
                  <a:cubicBezTo>
                    <a:pt x="44098" y="2702"/>
                    <a:pt x="41363" y="0"/>
                    <a:pt x="38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39"/>
          <p:cNvGrpSpPr/>
          <p:nvPr/>
        </p:nvGrpSpPr>
        <p:grpSpPr>
          <a:xfrm>
            <a:off x="5100590" y="3898266"/>
            <a:ext cx="1036836" cy="666682"/>
            <a:chOff x="7448331" y="3818017"/>
            <a:chExt cx="1036836" cy="666682"/>
          </a:xfrm>
        </p:grpSpPr>
        <p:sp>
          <p:nvSpPr>
            <p:cNvPr id="2146" name="Google Shape;2146;p39"/>
            <p:cNvSpPr/>
            <p:nvPr/>
          </p:nvSpPr>
          <p:spPr>
            <a:xfrm>
              <a:off x="7448331" y="3818017"/>
              <a:ext cx="1036819" cy="666682"/>
            </a:xfrm>
            <a:custGeom>
              <a:avLst/>
              <a:gdLst/>
              <a:ahLst/>
              <a:cxnLst/>
              <a:rect l="l" t="t" r="r" b="b"/>
              <a:pathLst>
                <a:path w="50270" h="32324" extrusionOk="0">
                  <a:moveTo>
                    <a:pt x="0" y="1"/>
                  </a:moveTo>
                  <a:lnTo>
                    <a:pt x="21382" y="32324"/>
                  </a:lnTo>
                  <a:lnTo>
                    <a:pt x="44198" y="32324"/>
                  </a:lnTo>
                  <a:cubicBezTo>
                    <a:pt x="47534" y="32324"/>
                    <a:pt x="50269" y="29588"/>
                    <a:pt x="50269" y="26219"/>
                  </a:cubicBezTo>
                  <a:lnTo>
                    <a:pt x="50269" y="6105"/>
                  </a:lnTo>
                  <a:cubicBezTo>
                    <a:pt x="50269" y="2736"/>
                    <a:pt x="47534" y="1"/>
                    <a:pt x="44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9"/>
            <p:cNvSpPr/>
            <p:nvPr/>
          </p:nvSpPr>
          <p:spPr>
            <a:xfrm>
              <a:off x="7575625" y="3818017"/>
              <a:ext cx="909542" cy="666682"/>
            </a:xfrm>
            <a:custGeom>
              <a:avLst/>
              <a:gdLst/>
              <a:ahLst/>
              <a:cxnLst/>
              <a:rect l="l" t="t" r="r" b="b"/>
              <a:pathLst>
                <a:path w="44099" h="32324" extrusionOk="0">
                  <a:moveTo>
                    <a:pt x="0" y="1"/>
                  </a:moveTo>
                  <a:lnTo>
                    <a:pt x="15211" y="32324"/>
                  </a:lnTo>
                  <a:lnTo>
                    <a:pt x="38027" y="32324"/>
                  </a:lnTo>
                  <a:cubicBezTo>
                    <a:pt x="41363" y="32324"/>
                    <a:pt x="44098" y="29588"/>
                    <a:pt x="44098" y="26219"/>
                  </a:cubicBezTo>
                  <a:lnTo>
                    <a:pt x="44098" y="6105"/>
                  </a:lnTo>
                  <a:cubicBezTo>
                    <a:pt x="44098" y="2736"/>
                    <a:pt x="41363" y="1"/>
                    <a:pt x="3802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8" name="Google Shape;2148;p39"/>
          <p:cNvGrpSpPr/>
          <p:nvPr/>
        </p:nvGrpSpPr>
        <p:grpSpPr>
          <a:xfrm>
            <a:off x="5100590" y="2860057"/>
            <a:ext cx="1036835" cy="666682"/>
            <a:chOff x="7448331" y="2722658"/>
            <a:chExt cx="1036835" cy="666682"/>
          </a:xfrm>
        </p:grpSpPr>
        <p:sp>
          <p:nvSpPr>
            <p:cNvPr id="2149" name="Google Shape;2149;p39"/>
            <p:cNvSpPr/>
            <p:nvPr/>
          </p:nvSpPr>
          <p:spPr>
            <a:xfrm>
              <a:off x="7448331" y="2722658"/>
              <a:ext cx="1036819" cy="666682"/>
            </a:xfrm>
            <a:custGeom>
              <a:avLst/>
              <a:gdLst/>
              <a:ahLst/>
              <a:cxnLst/>
              <a:rect l="l" t="t" r="r" b="b"/>
              <a:pathLst>
                <a:path w="50270" h="32324" extrusionOk="0">
                  <a:moveTo>
                    <a:pt x="21382" y="0"/>
                  </a:moveTo>
                  <a:lnTo>
                    <a:pt x="0" y="32324"/>
                  </a:lnTo>
                  <a:lnTo>
                    <a:pt x="44198" y="32324"/>
                  </a:lnTo>
                  <a:cubicBezTo>
                    <a:pt x="47534" y="32324"/>
                    <a:pt x="50269" y="29588"/>
                    <a:pt x="50269" y="26219"/>
                  </a:cubicBezTo>
                  <a:lnTo>
                    <a:pt x="50269" y="6071"/>
                  </a:lnTo>
                  <a:cubicBezTo>
                    <a:pt x="50269" y="2736"/>
                    <a:pt x="47534" y="0"/>
                    <a:pt x="441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9"/>
            <p:cNvSpPr/>
            <p:nvPr/>
          </p:nvSpPr>
          <p:spPr>
            <a:xfrm>
              <a:off x="7575625" y="2722658"/>
              <a:ext cx="909542" cy="666682"/>
            </a:xfrm>
            <a:custGeom>
              <a:avLst/>
              <a:gdLst/>
              <a:ahLst/>
              <a:cxnLst/>
              <a:rect l="l" t="t" r="r" b="b"/>
              <a:pathLst>
                <a:path w="44099" h="32324" extrusionOk="0">
                  <a:moveTo>
                    <a:pt x="15211" y="0"/>
                  </a:moveTo>
                  <a:lnTo>
                    <a:pt x="0" y="32324"/>
                  </a:lnTo>
                  <a:lnTo>
                    <a:pt x="38027" y="32324"/>
                  </a:lnTo>
                  <a:cubicBezTo>
                    <a:pt x="41363" y="32324"/>
                    <a:pt x="44098" y="29588"/>
                    <a:pt x="44098" y="26219"/>
                  </a:cubicBezTo>
                  <a:lnTo>
                    <a:pt x="44098" y="6071"/>
                  </a:lnTo>
                  <a:cubicBezTo>
                    <a:pt x="44098" y="2736"/>
                    <a:pt x="41363" y="0"/>
                    <a:pt x="38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5323" y="823679"/>
            <a:ext cx="747332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Fira Sans Extra Condensed Medium" panose="020B0604020202020204" charset="0"/>
              </a:rPr>
              <a:t>We encountered a problem that we can not download the entire page</a:t>
            </a:r>
          </a:p>
          <a:p>
            <a:pPr algn="ctr"/>
            <a:r>
              <a:rPr lang="en-US" dirty="0">
                <a:latin typeface="Fira Sans Extra Condensed Medium" panose="020B0604020202020204" charset="0"/>
              </a:rPr>
              <a:t>cause all the important information is inside the ad, so you need to click on it to access all the information</a:t>
            </a:r>
            <a:endParaRPr lang="he-IL" dirty="0">
              <a:latin typeface="Fira Sans Extra Condensed Medium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04414" y="1275028"/>
            <a:ext cx="1935145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 smtClean="0">
                <a:latin typeface="Fira Sans Extra Condensed Medium" panose="020B0604020202020204" charset="0"/>
              </a:rPr>
              <a:t>So, how we did it?</a:t>
            </a:r>
            <a:endParaRPr lang="he-IL" sz="2000" dirty="0">
              <a:latin typeface="Fira Sans Extra Condensed Medium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00928" y="1930085"/>
            <a:ext cx="9637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latin typeface="Fira Sans Extra Condensed Medium" panose="020B0604020202020204" charset="0"/>
              </a:rPr>
              <a:t>Using</a:t>
            </a:r>
          </a:p>
          <a:p>
            <a:pPr algn="ctr"/>
            <a:r>
              <a:rPr lang="en-US" sz="1200" dirty="0" smtClean="0">
                <a:latin typeface="Fira Sans Extra Condensed Medium" panose="020B0604020202020204" charset="0"/>
              </a:rPr>
              <a:t>Selenium</a:t>
            </a:r>
            <a:endParaRPr lang="he-IL" sz="1200" dirty="0">
              <a:latin typeface="Fira Sans Extra Condensed Medium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9133" y="2859391"/>
            <a:ext cx="244484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latin typeface="Fira Sans Extra Condensed Medium" panose="020B0604020202020204" charset="0"/>
              </a:rPr>
              <a:t>The program repeat the process for every single page until we had enough data</a:t>
            </a:r>
            <a:endParaRPr lang="he-IL" sz="1200" dirty="0">
              <a:latin typeface="Fira Sans Extra Condensed Medium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0736" y="2995181"/>
            <a:ext cx="63991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latin typeface="Fira Sans Extra Condensed Medium" panose="020B0604020202020204" charset="0"/>
              </a:rPr>
              <a:t>Repeat</a:t>
            </a:r>
          </a:p>
          <a:p>
            <a:r>
              <a:rPr lang="en-US" sz="1200" dirty="0" smtClean="0">
                <a:latin typeface="Fira Sans Extra Condensed Medium" panose="020B0604020202020204" charset="0"/>
              </a:rPr>
              <a:t>Process</a:t>
            </a:r>
            <a:endParaRPr lang="he-IL" sz="1200" dirty="0">
              <a:latin typeface="Fira Sans Extra Condensed Medium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1994" y="4000774"/>
            <a:ext cx="57740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latin typeface="Fira Sans Extra Condensed Medium" panose="020B0604020202020204" charset="0"/>
              </a:rPr>
              <a:t>Export</a:t>
            </a:r>
          </a:p>
          <a:p>
            <a:r>
              <a:rPr lang="en-US" sz="1200" dirty="0" smtClean="0">
                <a:latin typeface="Fira Sans Extra Condensed Medium" panose="020B0604020202020204" charset="0"/>
              </a:rPr>
              <a:t>To CSV</a:t>
            </a:r>
            <a:endParaRPr lang="he-IL" sz="1200" dirty="0">
              <a:latin typeface="Fira Sans Extra Condensed Medium" panose="020B0604020202020204" charset="0"/>
            </a:endParaRP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41" y="4074421"/>
            <a:ext cx="1590897" cy="314369"/>
          </a:xfrm>
          <a:prstGeom prst="rect">
            <a:avLst/>
          </a:prstGeom>
          <a:ln w="25400">
            <a:solidFill>
              <a:schemeClr val="dk2">
                <a:alpha val="40000"/>
              </a:schemeClr>
            </a:solidFill>
          </a:ln>
        </p:spPr>
      </p:pic>
      <p:cxnSp>
        <p:nvCxnSpPr>
          <p:cNvPr id="10" name="מחבר חץ ישר 9"/>
          <p:cNvCxnSpPr/>
          <p:nvPr/>
        </p:nvCxnSpPr>
        <p:spPr>
          <a:xfrm flipH="1">
            <a:off x="2224726" y="4231605"/>
            <a:ext cx="754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27"/>
          <p:cNvSpPr/>
          <p:nvPr/>
        </p:nvSpPr>
        <p:spPr>
          <a:xfrm>
            <a:off x="6113775" y="2886879"/>
            <a:ext cx="1958099" cy="471462"/>
          </a:xfrm>
          <a:custGeom>
            <a:avLst/>
            <a:gdLst/>
            <a:ahLst/>
            <a:cxnLst/>
            <a:rect l="l" t="t" r="r" b="b"/>
            <a:pathLst>
              <a:path w="14745" h="34059" extrusionOk="0">
                <a:moveTo>
                  <a:pt x="0" y="1"/>
                </a:moveTo>
                <a:lnTo>
                  <a:pt x="14744" y="1"/>
                </a:lnTo>
                <a:lnTo>
                  <a:pt x="14744" y="34059"/>
                </a:lnTo>
                <a:lnTo>
                  <a:pt x="0" y="340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20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Hebrew -&gt; English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805" name="Google Shape;805;p27"/>
          <p:cNvSpPr/>
          <p:nvPr/>
        </p:nvSpPr>
        <p:spPr>
          <a:xfrm>
            <a:off x="6105847" y="3358363"/>
            <a:ext cx="1958099" cy="471462"/>
          </a:xfrm>
          <a:custGeom>
            <a:avLst/>
            <a:gdLst/>
            <a:ahLst/>
            <a:cxnLst/>
            <a:rect l="l" t="t" r="r" b="b"/>
            <a:pathLst>
              <a:path w="14745" h="34059" extrusionOk="0">
                <a:moveTo>
                  <a:pt x="0" y="1"/>
                </a:moveTo>
                <a:lnTo>
                  <a:pt x="14744" y="1"/>
                </a:lnTo>
                <a:lnTo>
                  <a:pt x="14744" y="34059"/>
                </a:lnTo>
                <a:lnTo>
                  <a:pt x="0" y="340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0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Separate Data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806" name="Google Shape;806;p27"/>
          <p:cNvSpPr/>
          <p:nvPr/>
        </p:nvSpPr>
        <p:spPr>
          <a:xfrm>
            <a:off x="6105847" y="3825682"/>
            <a:ext cx="1958099" cy="471462"/>
          </a:xfrm>
          <a:custGeom>
            <a:avLst/>
            <a:gdLst/>
            <a:ahLst/>
            <a:cxnLst/>
            <a:rect l="l" t="t" r="r" b="b"/>
            <a:pathLst>
              <a:path w="14745" h="34059" extrusionOk="0">
                <a:moveTo>
                  <a:pt x="0" y="1"/>
                </a:moveTo>
                <a:lnTo>
                  <a:pt x="14744" y="1"/>
                </a:lnTo>
                <a:lnTo>
                  <a:pt x="14744" y="34059"/>
                </a:lnTo>
                <a:lnTo>
                  <a:pt x="0" y="340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200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1200" b="1" dirty="0" smtClean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Missed Values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807" name="Google Shape;807;p27"/>
          <p:cNvSpPr/>
          <p:nvPr/>
        </p:nvSpPr>
        <p:spPr>
          <a:xfrm>
            <a:off x="6105847" y="4293022"/>
            <a:ext cx="1958099" cy="471462"/>
          </a:xfrm>
          <a:custGeom>
            <a:avLst/>
            <a:gdLst/>
            <a:ahLst/>
            <a:cxnLst/>
            <a:rect l="l" t="t" r="r" b="b"/>
            <a:pathLst>
              <a:path w="14745" h="34059" extrusionOk="0">
                <a:moveTo>
                  <a:pt x="0" y="1"/>
                </a:moveTo>
                <a:lnTo>
                  <a:pt x="14744" y="1"/>
                </a:lnTo>
                <a:lnTo>
                  <a:pt x="14744" y="34059"/>
                </a:lnTo>
                <a:lnTo>
                  <a:pt x="0" y="3405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20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Clean Dataframe</a:t>
            </a:r>
            <a:endParaRPr sz="12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08" name="Google Shape;808;p27"/>
          <p:cNvGrpSpPr/>
          <p:nvPr/>
        </p:nvGrpSpPr>
        <p:grpSpPr>
          <a:xfrm>
            <a:off x="1158401" y="3827784"/>
            <a:ext cx="5278728" cy="468313"/>
            <a:chOff x="890269" y="3360271"/>
            <a:chExt cx="5278728" cy="468313"/>
          </a:xfrm>
        </p:grpSpPr>
        <p:sp>
          <p:nvSpPr>
            <p:cNvPr id="809" name="Google Shape;809;p27"/>
            <p:cNvSpPr/>
            <p:nvPr/>
          </p:nvSpPr>
          <p:spPr>
            <a:xfrm>
              <a:off x="3372103" y="3360272"/>
              <a:ext cx="2796894" cy="468311"/>
            </a:xfrm>
            <a:custGeom>
              <a:avLst/>
              <a:gdLst/>
              <a:ahLst/>
              <a:cxnLst/>
              <a:rect l="l" t="t" r="r" b="b"/>
              <a:pathLst>
                <a:path w="138033" h="34059" extrusionOk="0">
                  <a:moveTo>
                    <a:pt x="1" y="1"/>
                  </a:moveTo>
                  <a:lnTo>
                    <a:pt x="138033" y="1"/>
                  </a:lnTo>
                  <a:lnTo>
                    <a:pt x="138033" y="34058"/>
                  </a:lnTo>
                  <a:lnTo>
                    <a:pt x="1" y="340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890269" y="3360271"/>
              <a:ext cx="2563468" cy="468311"/>
            </a:xfrm>
            <a:custGeom>
              <a:avLst/>
              <a:gdLst/>
              <a:ahLst/>
              <a:cxnLst/>
              <a:rect l="l" t="t" r="r" b="b"/>
              <a:pathLst>
                <a:path w="186434" h="34059" extrusionOk="0">
                  <a:moveTo>
                    <a:pt x="186434" y="1"/>
                  </a:moveTo>
                  <a:lnTo>
                    <a:pt x="17046" y="1"/>
                  </a:lnTo>
                  <a:lnTo>
                    <a:pt x="1" y="17046"/>
                  </a:lnTo>
                  <a:lnTo>
                    <a:pt x="17046" y="34058"/>
                  </a:lnTo>
                  <a:lnTo>
                    <a:pt x="17046" y="34058"/>
                  </a:lnTo>
                  <a:lnTo>
                    <a:pt x="186434" y="340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114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959535" y="3419444"/>
              <a:ext cx="174763" cy="349979"/>
            </a:xfrm>
            <a:custGeom>
              <a:avLst/>
              <a:gdLst/>
              <a:ahLst/>
              <a:cxnLst/>
              <a:rect l="l" t="t" r="r" b="b"/>
              <a:pathLst>
                <a:path w="12710" h="25453" extrusionOk="0">
                  <a:moveTo>
                    <a:pt x="12709" y="1"/>
                  </a:moveTo>
                  <a:lnTo>
                    <a:pt x="0" y="12743"/>
                  </a:lnTo>
                  <a:lnTo>
                    <a:pt x="12709" y="254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27"/>
          <p:cNvSpPr/>
          <p:nvPr/>
        </p:nvSpPr>
        <p:spPr>
          <a:xfrm>
            <a:off x="6429438" y="3983497"/>
            <a:ext cx="170170" cy="170184"/>
          </a:xfrm>
          <a:custGeom>
            <a:avLst/>
            <a:gdLst/>
            <a:ahLst/>
            <a:cxnLst/>
            <a:rect l="l" t="t" r="r" b="b"/>
            <a:pathLst>
              <a:path w="12376" h="12377" extrusionOk="0">
                <a:moveTo>
                  <a:pt x="6538" y="534"/>
                </a:moveTo>
                <a:lnTo>
                  <a:pt x="6538" y="2169"/>
                </a:lnTo>
                <a:lnTo>
                  <a:pt x="5838" y="2169"/>
                </a:lnTo>
                <a:lnTo>
                  <a:pt x="5838" y="534"/>
                </a:lnTo>
                <a:close/>
                <a:moveTo>
                  <a:pt x="2435" y="1935"/>
                </a:moveTo>
                <a:lnTo>
                  <a:pt x="3603" y="3103"/>
                </a:lnTo>
                <a:lnTo>
                  <a:pt x="3103" y="3603"/>
                </a:lnTo>
                <a:lnTo>
                  <a:pt x="1935" y="2436"/>
                </a:lnTo>
                <a:lnTo>
                  <a:pt x="2435" y="1935"/>
                </a:lnTo>
                <a:close/>
                <a:moveTo>
                  <a:pt x="9941" y="1935"/>
                </a:moveTo>
                <a:lnTo>
                  <a:pt x="10441" y="2436"/>
                </a:lnTo>
                <a:lnTo>
                  <a:pt x="9274" y="3603"/>
                </a:lnTo>
                <a:lnTo>
                  <a:pt x="8773" y="3103"/>
                </a:lnTo>
                <a:lnTo>
                  <a:pt x="9941" y="1935"/>
                </a:lnTo>
                <a:close/>
                <a:moveTo>
                  <a:pt x="2169" y="5838"/>
                </a:moveTo>
                <a:lnTo>
                  <a:pt x="2169" y="6539"/>
                </a:lnTo>
                <a:lnTo>
                  <a:pt x="534" y="6539"/>
                </a:lnTo>
                <a:lnTo>
                  <a:pt x="534" y="5838"/>
                </a:lnTo>
                <a:close/>
                <a:moveTo>
                  <a:pt x="11875" y="5838"/>
                </a:moveTo>
                <a:lnTo>
                  <a:pt x="11875" y="6539"/>
                </a:lnTo>
                <a:lnTo>
                  <a:pt x="10208" y="6539"/>
                </a:lnTo>
                <a:lnTo>
                  <a:pt x="10208" y="5838"/>
                </a:lnTo>
                <a:close/>
                <a:moveTo>
                  <a:pt x="8206" y="3870"/>
                </a:moveTo>
                <a:lnTo>
                  <a:pt x="8707" y="4370"/>
                </a:lnTo>
                <a:lnTo>
                  <a:pt x="6271" y="6772"/>
                </a:lnTo>
                <a:lnTo>
                  <a:pt x="4704" y="5271"/>
                </a:lnTo>
                <a:lnTo>
                  <a:pt x="5204" y="4737"/>
                </a:lnTo>
                <a:lnTo>
                  <a:pt x="6271" y="5771"/>
                </a:lnTo>
                <a:lnTo>
                  <a:pt x="8206" y="3870"/>
                </a:lnTo>
                <a:close/>
                <a:moveTo>
                  <a:pt x="3103" y="8774"/>
                </a:moveTo>
                <a:lnTo>
                  <a:pt x="3603" y="9274"/>
                </a:lnTo>
                <a:lnTo>
                  <a:pt x="2435" y="10441"/>
                </a:lnTo>
                <a:lnTo>
                  <a:pt x="1935" y="9941"/>
                </a:lnTo>
                <a:lnTo>
                  <a:pt x="3103" y="8774"/>
                </a:lnTo>
                <a:close/>
                <a:moveTo>
                  <a:pt x="9274" y="8774"/>
                </a:moveTo>
                <a:lnTo>
                  <a:pt x="10441" y="9941"/>
                </a:lnTo>
                <a:lnTo>
                  <a:pt x="9941" y="10441"/>
                </a:lnTo>
                <a:lnTo>
                  <a:pt x="8773" y="9274"/>
                </a:lnTo>
                <a:lnTo>
                  <a:pt x="9274" y="8774"/>
                </a:lnTo>
                <a:close/>
                <a:moveTo>
                  <a:pt x="6538" y="10208"/>
                </a:moveTo>
                <a:lnTo>
                  <a:pt x="6538" y="11876"/>
                </a:lnTo>
                <a:lnTo>
                  <a:pt x="5838" y="11876"/>
                </a:lnTo>
                <a:lnTo>
                  <a:pt x="5838" y="10208"/>
                </a:lnTo>
                <a:close/>
                <a:moveTo>
                  <a:pt x="6205" y="1"/>
                </a:moveTo>
                <a:cubicBezTo>
                  <a:pt x="2769" y="1"/>
                  <a:pt x="0" y="2769"/>
                  <a:pt x="0" y="6205"/>
                </a:cubicBezTo>
                <a:cubicBezTo>
                  <a:pt x="0" y="9607"/>
                  <a:pt x="2769" y="12376"/>
                  <a:pt x="6205" y="12376"/>
                </a:cubicBezTo>
                <a:cubicBezTo>
                  <a:pt x="9607" y="12376"/>
                  <a:pt x="12376" y="9607"/>
                  <a:pt x="12376" y="6205"/>
                </a:cubicBezTo>
                <a:cubicBezTo>
                  <a:pt x="12376" y="2769"/>
                  <a:pt x="9607" y="1"/>
                  <a:pt x="62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3" name="Google Shape;813;p27"/>
          <p:cNvGrpSpPr/>
          <p:nvPr/>
        </p:nvGrpSpPr>
        <p:grpSpPr>
          <a:xfrm>
            <a:off x="880024" y="4296139"/>
            <a:ext cx="5557105" cy="468299"/>
            <a:chOff x="1582021" y="3828626"/>
            <a:chExt cx="4586976" cy="468299"/>
          </a:xfrm>
        </p:grpSpPr>
        <p:sp>
          <p:nvSpPr>
            <p:cNvPr id="814" name="Google Shape;814;p27"/>
            <p:cNvSpPr/>
            <p:nvPr/>
          </p:nvSpPr>
          <p:spPr>
            <a:xfrm>
              <a:off x="1582021" y="3828626"/>
              <a:ext cx="2563468" cy="468297"/>
            </a:xfrm>
            <a:custGeom>
              <a:avLst/>
              <a:gdLst/>
              <a:ahLst/>
              <a:cxnLst/>
              <a:rect l="l" t="t" r="r" b="b"/>
              <a:pathLst>
                <a:path w="186434" h="34058" extrusionOk="0">
                  <a:moveTo>
                    <a:pt x="186433" y="34058"/>
                  </a:moveTo>
                  <a:lnTo>
                    <a:pt x="17046" y="34058"/>
                  </a:lnTo>
                  <a:lnTo>
                    <a:pt x="17046" y="34058"/>
                  </a:lnTo>
                  <a:lnTo>
                    <a:pt x="0" y="17012"/>
                  </a:lnTo>
                  <a:lnTo>
                    <a:pt x="17046" y="0"/>
                  </a:lnTo>
                  <a:lnTo>
                    <a:pt x="17046" y="0"/>
                  </a:lnTo>
                  <a:lnTo>
                    <a:pt x="1864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114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3372103" y="3828628"/>
              <a:ext cx="2796894" cy="468297"/>
            </a:xfrm>
            <a:custGeom>
              <a:avLst/>
              <a:gdLst/>
              <a:ahLst/>
              <a:cxnLst/>
              <a:rect l="l" t="t" r="r" b="b"/>
              <a:pathLst>
                <a:path w="138033" h="34058" extrusionOk="0">
                  <a:moveTo>
                    <a:pt x="1" y="0"/>
                  </a:moveTo>
                  <a:lnTo>
                    <a:pt x="138033" y="0"/>
                  </a:lnTo>
                  <a:lnTo>
                    <a:pt x="138033" y="34058"/>
                  </a:lnTo>
                  <a:lnTo>
                    <a:pt x="1" y="340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1641648" y="3887800"/>
              <a:ext cx="174763" cy="349965"/>
            </a:xfrm>
            <a:custGeom>
              <a:avLst/>
              <a:gdLst/>
              <a:ahLst/>
              <a:cxnLst/>
              <a:rect l="l" t="t" r="r" b="b"/>
              <a:pathLst>
                <a:path w="12710" h="25452" extrusionOk="0">
                  <a:moveTo>
                    <a:pt x="12710" y="0"/>
                  </a:moveTo>
                  <a:lnTo>
                    <a:pt x="1" y="12709"/>
                  </a:lnTo>
                  <a:lnTo>
                    <a:pt x="12710" y="254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27"/>
          <p:cNvSpPr/>
          <p:nvPr/>
        </p:nvSpPr>
        <p:spPr>
          <a:xfrm>
            <a:off x="6415863" y="4449768"/>
            <a:ext cx="193572" cy="185996"/>
          </a:xfrm>
          <a:custGeom>
            <a:avLst/>
            <a:gdLst/>
            <a:ahLst/>
            <a:cxnLst/>
            <a:rect l="l" t="t" r="r" b="b"/>
            <a:pathLst>
              <a:path w="14078" h="13527" extrusionOk="0">
                <a:moveTo>
                  <a:pt x="5805" y="1885"/>
                </a:moveTo>
                <a:cubicBezTo>
                  <a:pt x="7706" y="1885"/>
                  <a:pt x="9207" y="3420"/>
                  <a:pt x="9207" y="5288"/>
                </a:cubicBezTo>
                <a:cubicBezTo>
                  <a:pt x="9207" y="7156"/>
                  <a:pt x="7673" y="8690"/>
                  <a:pt x="5805" y="8690"/>
                </a:cubicBezTo>
                <a:cubicBezTo>
                  <a:pt x="3937" y="8690"/>
                  <a:pt x="2402" y="7156"/>
                  <a:pt x="2402" y="5288"/>
                </a:cubicBezTo>
                <a:cubicBezTo>
                  <a:pt x="2402" y="3420"/>
                  <a:pt x="3937" y="1885"/>
                  <a:pt x="5805" y="1885"/>
                </a:cubicBezTo>
                <a:close/>
                <a:moveTo>
                  <a:pt x="5805" y="1"/>
                </a:moveTo>
                <a:cubicBezTo>
                  <a:pt x="4454" y="1"/>
                  <a:pt x="3103" y="518"/>
                  <a:pt x="2069" y="1552"/>
                </a:cubicBezTo>
                <a:cubicBezTo>
                  <a:pt x="1" y="3620"/>
                  <a:pt x="1" y="6956"/>
                  <a:pt x="2069" y="9024"/>
                </a:cubicBezTo>
                <a:cubicBezTo>
                  <a:pt x="3103" y="10058"/>
                  <a:pt x="4469" y="10579"/>
                  <a:pt x="5831" y="10579"/>
                </a:cubicBezTo>
                <a:cubicBezTo>
                  <a:pt x="6798" y="10579"/>
                  <a:pt x="7762" y="10317"/>
                  <a:pt x="8607" y="9791"/>
                </a:cubicBezTo>
                <a:lnTo>
                  <a:pt x="12376" y="13527"/>
                </a:lnTo>
                <a:lnTo>
                  <a:pt x="14077" y="11826"/>
                </a:lnTo>
                <a:lnTo>
                  <a:pt x="10308" y="8090"/>
                </a:lnTo>
                <a:cubicBezTo>
                  <a:pt x="11575" y="6055"/>
                  <a:pt x="11309" y="3320"/>
                  <a:pt x="9541" y="1552"/>
                </a:cubicBezTo>
                <a:cubicBezTo>
                  <a:pt x="8507" y="518"/>
                  <a:pt x="7156" y="1"/>
                  <a:pt x="58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8" name="Google Shape;818;p27"/>
          <p:cNvGrpSpPr/>
          <p:nvPr/>
        </p:nvGrpSpPr>
        <p:grpSpPr>
          <a:xfrm>
            <a:off x="1588678" y="3359428"/>
            <a:ext cx="4848451" cy="468313"/>
            <a:chOff x="1320546" y="2891915"/>
            <a:chExt cx="4848451" cy="468313"/>
          </a:xfrm>
        </p:grpSpPr>
        <p:sp>
          <p:nvSpPr>
            <p:cNvPr id="819" name="Google Shape;819;p27"/>
            <p:cNvSpPr/>
            <p:nvPr/>
          </p:nvSpPr>
          <p:spPr>
            <a:xfrm>
              <a:off x="1320546" y="2891915"/>
              <a:ext cx="2563468" cy="468311"/>
            </a:xfrm>
            <a:custGeom>
              <a:avLst/>
              <a:gdLst/>
              <a:ahLst/>
              <a:cxnLst/>
              <a:rect l="l" t="t" r="r" b="b"/>
              <a:pathLst>
                <a:path w="186434" h="34059" extrusionOk="0">
                  <a:moveTo>
                    <a:pt x="186434" y="34059"/>
                  </a:moveTo>
                  <a:lnTo>
                    <a:pt x="17013" y="34059"/>
                  </a:lnTo>
                  <a:lnTo>
                    <a:pt x="1" y="17046"/>
                  </a:lnTo>
                  <a:lnTo>
                    <a:pt x="17013" y="1"/>
                  </a:lnTo>
                  <a:lnTo>
                    <a:pt x="1864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114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/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3372103" y="2891917"/>
              <a:ext cx="2796894" cy="468311"/>
            </a:xfrm>
            <a:custGeom>
              <a:avLst/>
              <a:gdLst/>
              <a:ahLst/>
              <a:cxnLst/>
              <a:rect l="l" t="t" r="r" b="b"/>
              <a:pathLst>
                <a:path w="138033" h="34059" extrusionOk="0">
                  <a:moveTo>
                    <a:pt x="1" y="1"/>
                  </a:moveTo>
                  <a:lnTo>
                    <a:pt x="138033" y="1"/>
                  </a:lnTo>
                  <a:lnTo>
                    <a:pt x="138033" y="34059"/>
                  </a:lnTo>
                  <a:lnTo>
                    <a:pt x="1" y="340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1379719" y="2951088"/>
              <a:ext cx="174763" cy="349979"/>
            </a:xfrm>
            <a:custGeom>
              <a:avLst/>
              <a:gdLst/>
              <a:ahLst/>
              <a:cxnLst/>
              <a:rect l="l" t="t" r="r" b="b"/>
              <a:pathLst>
                <a:path w="12710" h="25453" extrusionOk="0">
                  <a:moveTo>
                    <a:pt x="12710" y="1"/>
                  </a:moveTo>
                  <a:lnTo>
                    <a:pt x="1" y="12743"/>
                  </a:lnTo>
                  <a:lnTo>
                    <a:pt x="12710" y="254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27"/>
          <p:cNvGrpSpPr/>
          <p:nvPr/>
        </p:nvGrpSpPr>
        <p:grpSpPr>
          <a:xfrm>
            <a:off x="6404158" y="3485058"/>
            <a:ext cx="194044" cy="170653"/>
            <a:chOff x="5375480" y="2795971"/>
            <a:chExt cx="226993" cy="199615"/>
          </a:xfrm>
        </p:grpSpPr>
        <p:sp>
          <p:nvSpPr>
            <p:cNvPr id="823" name="Google Shape;823;p27"/>
            <p:cNvSpPr/>
            <p:nvPr/>
          </p:nvSpPr>
          <p:spPr>
            <a:xfrm>
              <a:off x="5375480" y="2842650"/>
              <a:ext cx="163649" cy="152936"/>
            </a:xfrm>
            <a:custGeom>
              <a:avLst/>
              <a:gdLst/>
              <a:ahLst/>
              <a:cxnLst/>
              <a:rect l="l" t="t" r="r" b="b"/>
              <a:pathLst>
                <a:path w="10174" h="9508" extrusionOk="0">
                  <a:moveTo>
                    <a:pt x="0" y="1"/>
                  </a:moveTo>
                  <a:lnTo>
                    <a:pt x="0" y="7406"/>
                  </a:lnTo>
                  <a:lnTo>
                    <a:pt x="1067" y="7406"/>
                  </a:lnTo>
                  <a:lnTo>
                    <a:pt x="1067" y="9508"/>
                  </a:lnTo>
                  <a:lnTo>
                    <a:pt x="2869" y="7406"/>
                  </a:lnTo>
                  <a:lnTo>
                    <a:pt x="10174" y="7406"/>
                  </a:lnTo>
                  <a:lnTo>
                    <a:pt x="10174" y="5205"/>
                  </a:lnTo>
                  <a:lnTo>
                    <a:pt x="3169" y="5205"/>
                  </a:ln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5432357" y="2795971"/>
              <a:ext cx="170116" cy="158839"/>
            </a:xfrm>
            <a:custGeom>
              <a:avLst/>
              <a:gdLst/>
              <a:ahLst/>
              <a:cxnLst/>
              <a:rect l="l" t="t" r="r" b="b"/>
              <a:pathLst>
                <a:path w="10576" h="9875" extrusionOk="0">
                  <a:moveTo>
                    <a:pt x="1" y="1"/>
                  </a:moveTo>
                  <a:lnTo>
                    <a:pt x="1" y="2903"/>
                  </a:lnTo>
                  <a:lnTo>
                    <a:pt x="1" y="7706"/>
                  </a:lnTo>
                  <a:lnTo>
                    <a:pt x="7606" y="7706"/>
                  </a:lnTo>
                  <a:lnTo>
                    <a:pt x="9474" y="9875"/>
                  </a:lnTo>
                  <a:lnTo>
                    <a:pt x="9474" y="7706"/>
                  </a:lnTo>
                  <a:lnTo>
                    <a:pt x="10575" y="7706"/>
                  </a:lnTo>
                  <a:lnTo>
                    <a:pt x="105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27"/>
          <p:cNvGrpSpPr/>
          <p:nvPr/>
        </p:nvGrpSpPr>
        <p:grpSpPr>
          <a:xfrm>
            <a:off x="1326912" y="2891086"/>
            <a:ext cx="5110218" cy="468300"/>
            <a:chOff x="1075133" y="2423573"/>
            <a:chExt cx="5093864" cy="468300"/>
          </a:xfrm>
        </p:grpSpPr>
        <p:sp>
          <p:nvSpPr>
            <p:cNvPr id="826" name="Google Shape;826;p27"/>
            <p:cNvSpPr/>
            <p:nvPr/>
          </p:nvSpPr>
          <p:spPr>
            <a:xfrm>
              <a:off x="1075133" y="2423573"/>
              <a:ext cx="2563468" cy="468298"/>
            </a:xfrm>
            <a:custGeom>
              <a:avLst/>
              <a:gdLst/>
              <a:ahLst/>
              <a:cxnLst/>
              <a:rect l="l" t="t" r="r" b="b"/>
              <a:pathLst>
                <a:path w="186434" h="34058" extrusionOk="0">
                  <a:moveTo>
                    <a:pt x="186434" y="0"/>
                  </a:moveTo>
                  <a:lnTo>
                    <a:pt x="17046" y="0"/>
                  </a:lnTo>
                  <a:lnTo>
                    <a:pt x="1" y="17046"/>
                  </a:lnTo>
                  <a:lnTo>
                    <a:pt x="17046" y="34058"/>
                  </a:lnTo>
                  <a:lnTo>
                    <a:pt x="186434" y="340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114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7" name="Google Shape;827;p27"/>
            <p:cNvSpPr/>
            <p:nvPr/>
          </p:nvSpPr>
          <p:spPr>
            <a:xfrm>
              <a:off x="3372103" y="2423575"/>
              <a:ext cx="2796894" cy="468297"/>
            </a:xfrm>
            <a:custGeom>
              <a:avLst/>
              <a:gdLst/>
              <a:ahLst/>
              <a:cxnLst/>
              <a:rect l="l" t="t" r="r" b="b"/>
              <a:pathLst>
                <a:path w="138033" h="34058" extrusionOk="0">
                  <a:moveTo>
                    <a:pt x="1" y="0"/>
                  </a:moveTo>
                  <a:lnTo>
                    <a:pt x="138033" y="0"/>
                  </a:lnTo>
                  <a:lnTo>
                    <a:pt x="138033" y="34058"/>
                  </a:lnTo>
                  <a:lnTo>
                    <a:pt x="1" y="340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1134307" y="2483200"/>
              <a:ext cx="175230" cy="349511"/>
            </a:xfrm>
            <a:custGeom>
              <a:avLst/>
              <a:gdLst/>
              <a:ahLst/>
              <a:cxnLst/>
              <a:rect l="l" t="t" r="r" b="b"/>
              <a:pathLst>
                <a:path w="12744" h="25419" extrusionOk="0">
                  <a:moveTo>
                    <a:pt x="12743" y="1"/>
                  </a:moveTo>
                  <a:lnTo>
                    <a:pt x="1" y="12710"/>
                  </a:lnTo>
                  <a:lnTo>
                    <a:pt x="12743" y="254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9" name="Google Shape;829;p27"/>
          <p:cNvSpPr/>
          <p:nvPr/>
        </p:nvSpPr>
        <p:spPr>
          <a:xfrm>
            <a:off x="6400895" y="3027327"/>
            <a:ext cx="193572" cy="193559"/>
          </a:xfrm>
          <a:custGeom>
            <a:avLst/>
            <a:gdLst/>
            <a:ahLst/>
            <a:cxnLst/>
            <a:rect l="l" t="t" r="r" b="b"/>
            <a:pathLst>
              <a:path w="14078" h="14077" extrusionOk="0">
                <a:moveTo>
                  <a:pt x="7039" y="367"/>
                </a:moveTo>
                <a:cubicBezTo>
                  <a:pt x="7472" y="367"/>
                  <a:pt x="7939" y="401"/>
                  <a:pt x="8340" y="501"/>
                </a:cubicBezTo>
                <a:cubicBezTo>
                  <a:pt x="8340" y="534"/>
                  <a:pt x="8273" y="534"/>
                  <a:pt x="8240" y="567"/>
                </a:cubicBezTo>
                <a:cubicBezTo>
                  <a:pt x="8173" y="567"/>
                  <a:pt x="8173" y="634"/>
                  <a:pt x="8106" y="634"/>
                </a:cubicBezTo>
                <a:cubicBezTo>
                  <a:pt x="8079" y="641"/>
                  <a:pt x="8054" y="643"/>
                  <a:pt x="8030" y="643"/>
                </a:cubicBezTo>
                <a:cubicBezTo>
                  <a:pt x="7931" y="643"/>
                  <a:pt x="7846" y="601"/>
                  <a:pt x="7739" y="601"/>
                </a:cubicBezTo>
                <a:cubicBezTo>
                  <a:pt x="7739" y="634"/>
                  <a:pt x="7806" y="667"/>
                  <a:pt x="7839" y="701"/>
                </a:cubicBezTo>
                <a:cubicBezTo>
                  <a:pt x="7889" y="734"/>
                  <a:pt x="7939" y="742"/>
                  <a:pt x="7994" y="742"/>
                </a:cubicBezTo>
                <a:cubicBezTo>
                  <a:pt x="8048" y="742"/>
                  <a:pt x="8106" y="734"/>
                  <a:pt x="8173" y="734"/>
                </a:cubicBezTo>
                <a:cubicBezTo>
                  <a:pt x="8240" y="734"/>
                  <a:pt x="8292" y="749"/>
                  <a:pt x="8338" y="749"/>
                </a:cubicBezTo>
                <a:cubicBezTo>
                  <a:pt x="8362" y="749"/>
                  <a:pt x="8384" y="745"/>
                  <a:pt x="8406" y="734"/>
                </a:cubicBezTo>
                <a:cubicBezTo>
                  <a:pt x="8473" y="701"/>
                  <a:pt x="8473" y="634"/>
                  <a:pt x="8506" y="601"/>
                </a:cubicBezTo>
                <a:cubicBezTo>
                  <a:pt x="8506" y="567"/>
                  <a:pt x="8540" y="567"/>
                  <a:pt x="8540" y="534"/>
                </a:cubicBezTo>
                <a:cubicBezTo>
                  <a:pt x="8640" y="567"/>
                  <a:pt x="8707" y="601"/>
                  <a:pt x="8773" y="601"/>
                </a:cubicBezTo>
                <a:cubicBezTo>
                  <a:pt x="8773" y="667"/>
                  <a:pt x="8673" y="634"/>
                  <a:pt x="8673" y="701"/>
                </a:cubicBezTo>
                <a:cubicBezTo>
                  <a:pt x="8691" y="710"/>
                  <a:pt x="8714" y="714"/>
                  <a:pt x="8738" y="714"/>
                </a:cubicBezTo>
                <a:cubicBezTo>
                  <a:pt x="8804" y="714"/>
                  <a:pt x="8882" y="683"/>
                  <a:pt x="8907" y="634"/>
                </a:cubicBezTo>
                <a:cubicBezTo>
                  <a:pt x="8907" y="634"/>
                  <a:pt x="8940" y="667"/>
                  <a:pt x="8973" y="667"/>
                </a:cubicBezTo>
                <a:cubicBezTo>
                  <a:pt x="9074" y="701"/>
                  <a:pt x="9174" y="734"/>
                  <a:pt x="9274" y="767"/>
                </a:cubicBezTo>
                <a:cubicBezTo>
                  <a:pt x="9407" y="834"/>
                  <a:pt x="9574" y="868"/>
                  <a:pt x="9707" y="934"/>
                </a:cubicBezTo>
                <a:cubicBezTo>
                  <a:pt x="9674" y="968"/>
                  <a:pt x="9641" y="968"/>
                  <a:pt x="9641" y="968"/>
                </a:cubicBezTo>
                <a:cubicBezTo>
                  <a:pt x="9587" y="968"/>
                  <a:pt x="9555" y="925"/>
                  <a:pt x="9510" y="925"/>
                </a:cubicBezTo>
                <a:cubicBezTo>
                  <a:pt x="9499" y="925"/>
                  <a:pt x="9487" y="928"/>
                  <a:pt x="9474" y="934"/>
                </a:cubicBezTo>
                <a:cubicBezTo>
                  <a:pt x="9474" y="1001"/>
                  <a:pt x="9541" y="1034"/>
                  <a:pt x="9607" y="1068"/>
                </a:cubicBezTo>
                <a:cubicBezTo>
                  <a:pt x="9674" y="1101"/>
                  <a:pt x="9741" y="1168"/>
                  <a:pt x="9774" y="1234"/>
                </a:cubicBezTo>
                <a:cubicBezTo>
                  <a:pt x="9755" y="1273"/>
                  <a:pt x="9733" y="1286"/>
                  <a:pt x="9709" y="1286"/>
                </a:cubicBezTo>
                <a:cubicBezTo>
                  <a:pt x="9650" y="1286"/>
                  <a:pt x="9579" y="1201"/>
                  <a:pt x="9507" y="1201"/>
                </a:cubicBezTo>
                <a:cubicBezTo>
                  <a:pt x="9433" y="1201"/>
                  <a:pt x="9323" y="1328"/>
                  <a:pt x="9231" y="1328"/>
                </a:cubicBezTo>
                <a:cubicBezTo>
                  <a:pt x="9198" y="1328"/>
                  <a:pt x="9167" y="1312"/>
                  <a:pt x="9140" y="1268"/>
                </a:cubicBezTo>
                <a:cubicBezTo>
                  <a:pt x="9174" y="1168"/>
                  <a:pt x="9274" y="1168"/>
                  <a:pt x="9307" y="1068"/>
                </a:cubicBezTo>
                <a:lnTo>
                  <a:pt x="9240" y="1068"/>
                </a:lnTo>
                <a:cubicBezTo>
                  <a:pt x="9207" y="1101"/>
                  <a:pt x="9174" y="1101"/>
                  <a:pt x="9107" y="1134"/>
                </a:cubicBezTo>
                <a:cubicBezTo>
                  <a:pt x="9074" y="1168"/>
                  <a:pt x="9007" y="1168"/>
                  <a:pt x="8973" y="1201"/>
                </a:cubicBezTo>
                <a:cubicBezTo>
                  <a:pt x="8907" y="1201"/>
                  <a:pt x="8873" y="1201"/>
                  <a:pt x="8807" y="1234"/>
                </a:cubicBezTo>
                <a:cubicBezTo>
                  <a:pt x="8740" y="1234"/>
                  <a:pt x="8673" y="1301"/>
                  <a:pt x="8573" y="1335"/>
                </a:cubicBezTo>
                <a:cubicBezTo>
                  <a:pt x="8540" y="1368"/>
                  <a:pt x="8473" y="1368"/>
                  <a:pt x="8440" y="1368"/>
                </a:cubicBezTo>
                <a:cubicBezTo>
                  <a:pt x="8340" y="1401"/>
                  <a:pt x="8240" y="1468"/>
                  <a:pt x="8140" y="1501"/>
                </a:cubicBezTo>
                <a:cubicBezTo>
                  <a:pt x="8039" y="1568"/>
                  <a:pt x="7939" y="1601"/>
                  <a:pt x="7873" y="1668"/>
                </a:cubicBezTo>
                <a:cubicBezTo>
                  <a:pt x="7839" y="1701"/>
                  <a:pt x="7773" y="1802"/>
                  <a:pt x="7773" y="1835"/>
                </a:cubicBezTo>
                <a:cubicBezTo>
                  <a:pt x="7773" y="1868"/>
                  <a:pt x="7873" y="1868"/>
                  <a:pt x="7873" y="1935"/>
                </a:cubicBezTo>
                <a:cubicBezTo>
                  <a:pt x="7873" y="1968"/>
                  <a:pt x="7806" y="2002"/>
                  <a:pt x="7839" y="2068"/>
                </a:cubicBezTo>
                <a:cubicBezTo>
                  <a:pt x="7850" y="2080"/>
                  <a:pt x="7865" y="2083"/>
                  <a:pt x="7883" y="2083"/>
                </a:cubicBezTo>
                <a:cubicBezTo>
                  <a:pt x="7917" y="2083"/>
                  <a:pt x="7962" y="2068"/>
                  <a:pt x="8006" y="2068"/>
                </a:cubicBezTo>
                <a:cubicBezTo>
                  <a:pt x="8140" y="2102"/>
                  <a:pt x="8206" y="2168"/>
                  <a:pt x="8273" y="2235"/>
                </a:cubicBezTo>
                <a:cubicBezTo>
                  <a:pt x="8340" y="2269"/>
                  <a:pt x="8440" y="2302"/>
                  <a:pt x="8540" y="2335"/>
                </a:cubicBezTo>
                <a:cubicBezTo>
                  <a:pt x="8590" y="2335"/>
                  <a:pt x="8640" y="2327"/>
                  <a:pt x="8682" y="2327"/>
                </a:cubicBezTo>
                <a:cubicBezTo>
                  <a:pt x="8723" y="2327"/>
                  <a:pt x="8757" y="2335"/>
                  <a:pt x="8773" y="2369"/>
                </a:cubicBezTo>
                <a:cubicBezTo>
                  <a:pt x="8773" y="2469"/>
                  <a:pt x="8673" y="2502"/>
                  <a:pt x="8640" y="2535"/>
                </a:cubicBezTo>
                <a:cubicBezTo>
                  <a:pt x="8707" y="2602"/>
                  <a:pt x="8607" y="2635"/>
                  <a:pt x="8607" y="2702"/>
                </a:cubicBezTo>
                <a:cubicBezTo>
                  <a:pt x="8607" y="2769"/>
                  <a:pt x="8673" y="2836"/>
                  <a:pt x="8740" y="2836"/>
                </a:cubicBezTo>
                <a:cubicBezTo>
                  <a:pt x="8749" y="2840"/>
                  <a:pt x="8759" y="2842"/>
                  <a:pt x="8771" y="2842"/>
                </a:cubicBezTo>
                <a:cubicBezTo>
                  <a:pt x="8841" y="2842"/>
                  <a:pt x="8945" y="2760"/>
                  <a:pt x="8973" y="2702"/>
                </a:cubicBezTo>
                <a:cubicBezTo>
                  <a:pt x="9007" y="2602"/>
                  <a:pt x="8973" y="2502"/>
                  <a:pt x="9040" y="2435"/>
                </a:cubicBezTo>
                <a:cubicBezTo>
                  <a:pt x="9407" y="2435"/>
                  <a:pt x="9707" y="2269"/>
                  <a:pt x="9674" y="1902"/>
                </a:cubicBezTo>
                <a:cubicBezTo>
                  <a:pt x="9674" y="1868"/>
                  <a:pt x="9674" y="1802"/>
                  <a:pt x="9674" y="1768"/>
                </a:cubicBezTo>
                <a:cubicBezTo>
                  <a:pt x="9674" y="1735"/>
                  <a:pt x="9774" y="1668"/>
                  <a:pt x="9774" y="1601"/>
                </a:cubicBezTo>
                <a:cubicBezTo>
                  <a:pt x="9807" y="1601"/>
                  <a:pt x="9841" y="1568"/>
                  <a:pt x="9841" y="1535"/>
                </a:cubicBezTo>
                <a:cubicBezTo>
                  <a:pt x="9874" y="1468"/>
                  <a:pt x="9907" y="1401"/>
                  <a:pt x="9941" y="1401"/>
                </a:cubicBezTo>
                <a:lnTo>
                  <a:pt x="9974" y="1401"/>
                </a:lnTo>
                <a:cubicBezTo>
                  <a:pt x="9985" y="1390"/>
                  <a:pt x="9996" y="1386"/>
                  <a:pt x="10008" y="1386"/>
                </a:cubicBezTo>
                <a:cubicBezTo>
                  <a:pt x="10030" y="1386"/>
                  <a:pt x="10052" y="1401"/>
                  <a:pt x="10074" y="1401"/>
                </a:cubicBezTo>
                <a:cubicBezTo>
                  <a:pt x="10108" y="1401"/>
                  <a:pt x="10174" y="1435"/>
                  <a:pt x="10241" y="1435"/>
                </a:cubicBezTo>
                <a:cubicBezTo>
                  <a:pt x="10308" y="1435"/>
                  <a:pt x="10341" y="1401"/>
                  <a:pt x="10374" y="1401"/>
                </a:cubicBezTo>
                <a:cubicBezTo>
                  <a:pt x="10441" y="1435"/>
                  <a:pt x="10508" y="1501"/>
                  <a:pt x="10541" y="1568"/>
                </a:cubicBezTo>
                <a:cubicBezTo>
                  <a:pt x="10608" y="1601"/>
                  <a:pt x="10641" y="1568"/>
                  <a:pt x="10675" y="1635"/>
                </a:cubicBezTo>
                <a:cubicBezTo>
                  <a:pt x="10641" y="1701"/>
                  <a:pt x="10608" y="1701"/>
                  <a:pt x="10608" y="1802"/>
                </a:cubicBezTo>
                <a:cubicBezTo>
                  <a:pt x="10608" y="1868"/>
                  <a:pt x="10675" y="1902"/>
                  <a:pt x="10708" y="1935"/>
                </a:cubicBezTo>
                <a:cubicBezTo>
                  <a:pt x="10775" y="1935"/>
                  <a:pt x="10841" y="1902"/>
                  <a:pt x="10908" y="1868"/>
                </a:cubicBezTo>
                <a:cubicBezTo>
                  <a:pt x="10942" y="1835"/>
                  <a:pt x="11008" y="1802"/>
                  <a:pt x="11075" y="1735"/>
                </a:cubicBezTo>
                <a:cubicBezTo>
                  <a:pt x="11142" y="1802"/>
                  <a:pt x="11208" y="1868"/>
                  <a:pt x="11275" y="1935"/>
                </a:cubicBezTo>
                <a:cubicBezTo>
                  <a:pt x="11275" y="1968"/>
                  <a:pt x="11308" y="2002"/>
                  <a:pt x="11308" y="2002"/>
                </a:cubicBezTo>
                <a:cubicBezTo>
                  <a:pt x="11308" y="2102"/>
                  <a:pt x="11275" y="2168"/>
                  <a:pt x="11275" y="2235"/>
                </a:cubicBezTo>
                <a:cubicBezTo>
                  <a:pt x="11308" y="2369"/>
                  <a:pt x="11475" y="2335"/>
                  <a:pt x="11542" y="2402"/>
                </a:cubicBezTo>
                <a:cubicBezTo>
                  <a:pt x="11575" y="2435"/>
                  <a:pt x="11575" y="2469"/>
                  <a:pt x="11609" y="2502"/>
                </a:cubicBezTo>
                <a:cubicBezTo>
                  <a:pt x="11642" y="2569"/>
                  <a:pt x="11675" y="2569"/>
                  <a:pt x="11675" y="2602"/>
                </a:cubicBezTo>
                <a:cubicBezTo>
                  <a:pt x="11709" y="2736"/>
                  <a:pt x="11575" y="2769"/>
                  <a:pt x="11575" y="2902"/>
                </a:cubicBezTo>
                <a:cubicBezTo>
                  <a:pt x="11542" y="2969"/>
                  <a:pt x="11475" y="2969"/>
                  <a:pt x="11475" y="3036"/>
                </a:cubicBezTo>
                <a:cubicBezTo>
                  <a:pt x="11509" y="3136"/>
                  <a:pt x="11675" y="3069"/>
                  <a:pt x="11709" y="3136"/>
                </a:cubicBezTo>
                <a:cubicBezTo>
                  <a:pt x="11742" y="3203"/>
                  <a:pt x="11709" y="3236"/>
                  <a:pt x="11709" y="3303"/>
                </a:cubicBezTo>
                <a:cubicBezTo>
                  <a:pt x="11742" y="3369"/>
                  <a:pt x="11742" y="3503"/>
                  <a:pt x="11642" y="3503"/>
                </a:cubicBezTo>
                <a:cubicBezTo>
                  <a:pt x="11575" y="3503"/>
                  <a:pt x="11575" y="3436"/>
                  <a:pt x="11509" y="3403"/>
                </a:cubicBezTo>
                <a:lnTo>
                  <a:pt x="11375" y="3403"/>
                </a:lnTo>
                <a:cubicBezTo>
                  <a:pt x="11342" y="3369"/>
                  <a:pt x="11275" y="3369"/>
                  <a:pt x="11242" y="3369"/>
                </a:cubicBezTo>
                <a:cubicBezTo>
                  <a:pt x="11142" y="3369"/>
                  <a:pt x="11042" y="3369"/>
                  <a:pt x="11008" y="3336"/>
                </a:cubicBezTo>
                <a:cubicBezTo>
                  <a:pt x="11108" y="3203"/>
                  <a:pt x="11208" y="3102"/>
                  <a:pt x="11342" y="3002"/>
                </a:cubicBezTo>
                <a:cubicBezTo>
                  <a:pt x="11375" y="2969"/>
                  <a:pt x="11442" y="2936"/>
                  <a:pt x="11409" y="2869"/>
                </a:cubicBezTo>
                <a:cubicBezTo>
                  <a:pt x="11389" y="2859"/>
                  <a:pt x="11369" y="2855"/>
                  <a:pt x="11350" y="2855"/>
                </a:cubicBezTo>
                <a:cubicBezTo>
                  <a:pt x="11303" y="2855"/>
                  <a:pt x="11256" y="2879"/>
                  <a:pt x="11208" y="2902"/>
                </a:cubicBezTo>
                <a:cubicBezTo>
                  <a:pt x="11142" y="2969"/>
                  <a:pt x="11075" y="3002"/>
                  <a:pt x="11008" y="3002"/>
                </a:cubicBezTo>
                <a:cubicBezTo>
                  <a:pt x="10978" y="3010"/>
                  <a:pt x="10946" y="3012"/>
                  <a:pt x="10914" y="3012"/>
                </a:cubicBezTo>
                <a:cubicBezTo>
                  <a:pt x="10856" y="3012"/>
                  <a:pt x="10796" y="3005"/>
                  <a:pt x="10741" y="3005"/>
                </a:cubicBezTo>
                <a:cubicBezTo>
                  <a:pt x="10691" y="3005"/>
                  <a:pt x="10645" y="3011"/>
                  <a:pt x="10608" y="3036"/>
                </a:cubicBezTo>
                <a:cubicBezTo>
                  <a:pt x="10608" y="3102"/>
                  <a:pt x="10741" y="3069"/>
                  <a:pt x="10708" y="3169"/>
                </a:cubicBezTo>
                <a:cubicBezTo>
                  <a:pt x="10675" y="3169"/>
                  <a:pt x="10608" y="3169"/>
                  <a:pt x="10575" y="3136"/>
                </a:cubicBezTo>
                <a:cubicBezTo>
                  <a:pt x="10541" y="3102"/>
                  <a:pt x="10541" y="3069"/>
                  <a:pt x="10541" y="3036"/>
                </a:cubicBezTo>
                <a:cubicBezTo>
                  <a:pt x="10525" y="3019"/>
                  <a:pt x="10475" y="3011"/>
                  <a:pt x="10420" y="3011"/>
                </a:cubicBezTo>
                <a:cubicBezTo>
                  <a:pt x="10366" y="3011"/>
                  <a:pt x="10308" y="3019"/>
                  <a:pt x="10274" y="3036"/>
                </a:cubicBezTo>
                <a:cubicBezTo>
                  <a:pt x="10208" y="3036"/>
                  <a:pt x="10141" y="3069"/>
                  <a:pt x="10141" y="3136"/>
                </a:cubicBezTo>
                <a:cubicBezTo>
                  <a:pt x="10161" y="3156"/>
                  <a:pt x="10189" y="3161"/>
                  <a:pt x="10221" y="3161"/>
                </a:cubicBezTo>
                <a:cubicBezTo>
                  <a:pt x="10254" y="3161"/>
                  <a:pt x="10290" y="3155"/>
                  <a:pt x="10322" y="3155"/>
                </a:cubicBezTo>
                <a:cubicBezTo>
                  <a:pt x="10362" y="3155"/>
                  <a:pt x="10395" y="3164"/>
                  <a:pt x="10408" y="3203"/>
                </a:cubicBezTo>
                <a:cubicBezTo>
                  <a:pt x="10374" y="3303"/>
                  <a:pt x="10241" y="3369"/>
                  <a:pt x="10241" y="3503"/>
                </a:cubicBezTo>
                <a:cubicBezTo>
                  <a:pt x="10274" y="3536"/>
                  <a:pt x="10308" y="3603"/>
                  <a:pt x="10374" y="3603"/>
                </a:cubicBezTo>
                <a:cubicBezTo>
                  <a:pt x="10408" y="3603"/>
                  <a:pt x="10441" y="3569"/>
                  <a:pt x="10475" y="3569"/>
                </a:cubicBezTo>
                <a:cubicBezTo>
                  <a:pt x="10508" y="3569"/>
                  <a:pt x="10508" y="3636"/>
                  <a:pt x="10541" y="3636"/>
                </a:cubicBezTo>
                <a:cubicBezTo>
                  <a:pt x="10608" y="3603"/>
                  <a:pt x="10675" y="3503"/>
                  <a:pt x="10741" y="3503"/>
                </a:cubicBezTo>
                <a:cubicBezTo>
                  <a:pt x="10841" y="3603"/>
                  <a:pt x="10641" y="3670"/>
                  <a:pt x="10541" y="3703"/>
                </a:cubicBezTo>
                <a:cubicBezTo>
                  <a:pt x="10441" y="3770"/>
                  <a:pt x="10274" y="3770"/>
                  <a:pt x="10174" y="3836"/>
                </a:cubicBezTo>
                <a:cubicBezTo>
                  <a:pt x="10151" y="3836"/>
                  <a:pt x="10042" y="3921"/>
                  <a:pt x="9969" y="3921"/>
                </a:cubicBezTo>
                <a:cubicBezTo>
                  <a:pt x="9940" y="3921"/>
                  <a:pt x="9917" y="3908"/>
                  <a:pt x="9907" y="3870"/>
                </a:cubicBezTo>
                <a:cubicBezTo>
                  <a:pt x="9907" y="3770"/>
                  <a:pt x="10008" y="3803"/>
                  <a:pt x="10041" y="3736"/>
                </a:cubicBezTo>
                <a:cubicBezTo>
                  <a:pt x="10016" y="3730"/>
                  <a:pt x="9993" y="3727"/>
                  <a:pt x="9971" y="3727"/>
                </a:cubicBezTo>
                <a:cubicBezTo>
                  <a:pt x="9871" y="3727"/>
                  <a:pt x="9789" y="3782"/>
                  <a:pt x="9707" y="3836"/>
                </a:cubicBezTo>
                <a:cubicBezTo>
                  <a:pt x="9541" y="3870"/>
                  <a:pt x="9274" y="3903"/>
                  <a:pt x="9240" y="4070"/>
                </a:cubicBezTo>
                <a:cubicBezTo>
                  <a:pt x="9240" y="4103"/>
                  <a:pt x="9274" y="4170"/>
                  <a:pt x="9240" y="4203"/>
                </a:cubicBezTo>
                <a:cubicBezTo>
                  <a:pt x="9240" y="4237"/>
                  <a:pt x="9107" y="4237"/>
                  <a:pt x="9074" y="4237"/>
                </a:cubicBezTo>
                <a:cubicBezTo>
                  <a:pt x="9007" y="4270"/>
                  <a:pt x="8940" y="4337"/>
                  <a:pt x="8873" y="4337"/>
                </a:cubicBezTo>
                <a:lnTo>
                  <a:pt x="8773" y="4337"/>
                </a:lnTo>
                <a:cubicBezTo>
                  <a:pt x="8707" y="4370"/>
                  <a:pt x="8707" y="4470"/>
                  <a:pt x="8640" y="4503"/>
                </a:cubicBezTo>
                <a:cubicBezTo>
                  <a:pt x="8607" y="4537"/>
                  <a:pt x="8540" y="4537"/>
                  <a:pt x="8506" y="4570"/>
                </a:cubicBezTo>
                <a:cubicBezTo>
                  <a:pt x="8473" y="4604"/>
                  <a:pt x="8473" y="4704"/>
                  <a:pt x="8406" y="4704"/>
                </a:cubicBezTo>
                <a:cubicBezTo>
                  <a:pt x="8399" y="4711"/>
                  <a:pt x="8392" y="4713"/>
                  <a:pt x="8385" y="4713"/>
                </a:cubicBezTo>
                <a:cubicBezTo>
                  <a:pt x="8365" y="4713"/>
                  <a:pt x="8342" y="4694"/>
                  <a:pt x="8311" y="4694"/>
                </a:cubicBezTo>
                <a:cubicBezTo>
                  <a:pt x="8300" y="4694"/>
                  <a:pt x="8287" y="4697"/>
                  <a:pt x="8273" y="4704"/>
                </a:cubicBezTo>
                <a:cubicBezTo>
                  <a:pt x="8273" y="4804"/>
                  <a:pt x="8306" y="4937"/>
                  <a:pt x="8273" y="5037"/>
                </a:cubicBezTo>
                <a:cubicBezTo>
                  <a:pt x="8173" y="5104"/>
                  <a:pt x="8073" y="5171"/>
                  <a:pt x="7973" y="5237"/>
                </a:cubicBezTo>
                <a:cubicBezTo>
                  <a:pt x="7906" y="5271"/>
                  <a:pt x="7839" y="5271"/>
                  <a:pt x="7773" y="5304"/>
                </a:cubicBezTo>
                <a:cubicBezTo>
                  <a:pt x="7706" y="5337"/>
                  <a:pt x="7673" y="5404"/>
                  <a:pt x="7606" y="5437"/>
                </a:cubicBezTo>
                <a:cubicBezTo>
                  <a:pt x="7472" y="5504"/>
                  <a:pt x="7306" y="5604"/>
                  <a:pt x="7306" y="5838"/>
                </a:cubicBezTo>
                <a:cubicBezTo>
                  <a:pt x="7306" y="5871"/>
                  <a:pt x="7306" y="5938"/>
                  <a:pt x="7306" y="5971"/>
                </a:cubicBezTo>
                <a:cubicBezTo>
                  <a:pt x="7339" y="6005"/>
                  <a:pt x="7306" y="6038"/>
                  <a:pt x="7306" y="6071"/>
                </a:cubicBezTo>
                <a:cubicBezTo>
                  <a:pt x="7339" y="6171"/>
                  <a:pt x="7372" y="6271"/>
                  <a:pt x="7306" y="6305"/>
                </a:cubicBezTo>
                <a:cubicBezTo>
                  <a:pt x="7206" y="6271"/>
                  <a:pt x="7105" y="6271"/>
                  <a:pt x="7005" y="6205"/>
                </a:cubicBezTo>
                <a:cubicBezTo>
                  <a:pt x="7005" y="6105"/>
                  <a:pt x="7039" y="6038"/>
                  <a:pt x="7039" y="5971"/>
                </a:cubicBezTo>
                <a:cubicBezTo>
                  <a:pt x="7039" y="5938"/>
                  <a:pt x="6972" y="5838"/>
                  <a:pt x="6905" y="5838"/>
                </a:cubicBezTo>
                <a:cubicBezTo>
                  <a:pt x="6899" y="5831"/>
                  <a:pt x="6892" y="5828"/>
                  <a:pt x="6885" y="5828"/>
                </a:cubicBezTo>
                <a:cubicBezTo>
                  <a:pt x="6857" y="5828"/>
                  <a:pt x="6825" y="5871"/>
                  <a:pt x="6772" y="5871"/>
                </a:cubicBezTo>
                <a:cubicBezTo>
                  <a:pt x="6705" y="5871"/>
                  <a:pt x="6672" y="5771"/>
                  <a:pt x="6605" y="5771"/>
                </a:cubicBezTo>
                <a:cubicBezTo>
                  <a:pt x="6538" y="5771"/>
                  <a:pt x="6472" y="5786"/>
                  <a:pt x="6405" y="5786"/>
                </a:cubicBezTo>
                <a:cubicBezTo>
                  <a:pt x="6372" y="5786"/>
                  <a:pt x="6338" y="5782"/>
                  <a:pt x="6305" y="5771"/>
                </a:cubicBezTo>
                <a:cubicBezTo>
                  <a:pt x="6171" y="5838"/>
                  <a:pt x="6138" y="5938"/>
                  <a:pt x="6005" y="5938"/>
                </a:cubicBezTo>
                <a:cubicBezTo>
                  <a:pt x="5938" y="5938"/>
                  <a:pt x="5905" y="5904"/>
                  <a:pt x="5838" y="5871"/>
                </a:cubicBezTo>
                <a:cubicBezTo>
                  <a:pt x="5816" y="5871"/>
                  <a:pt x="5764" y="5856"/>
                  <a:pt x="5712" y="5856"/>
                </a:cubicBezTo>
                <a:cubicBezTo>
                  <a:pt x="5686" y="5856"/>
                  <a:pt x="5660" y="5860"/>
                  <a:pt x="5638" y="5871"/>
                </a:cubicBezTo>
                <a:cubicBezTo>
                  <a:pt x="5504" y="5871"/>
                  <a:pt x="5404" y="5971"/>
                  <a:pt x="5304" y="6005"/>
                </a:cubicBezTo>
                <a:cubicBezTo>
                  <a:pt x="5204" y="6071"/>
                  <a:pt x="5071" y="6138"/>
                  <a:pt x="5037" y="6238"/>
                </a:cubicBezTo>
                <a:cubicBezTo>
                  <a:pt x="5004" y="6305"/>
                  <a:pt x="5037" y="6371"/>
                  <a:pt x="5004" y="6405"/>
                </a:cubicBezTo>
                <a:cubicBezTo>
                  <a:pt x="5004" y="6438"/>
                  <a:pt x="4971" y="6472"/>
                  <a:pt x="4937" y="6505"/>
                </a:cubicBezTo>
                <a:cubicBezTo>
                  <a:pt x="4871" y="6672"/>
                  <a:pt x="4804" y="6872"/>
                  <a:pt x="4837" y="7105"/>
                </a:cubicBezTo>
                <a:cubicBezTo>
                  <a:pt x="4871" y="7139"/>
                  <a:pt x="4937" y="7305"/>
                  <a:pt x="4971" y="7339"/>
                </a:cubicBezTo>
                <a:cubicBezTo>
                  <a:pt x="5004" y="7406"/>
                  <a:pt x="5137" y="7472"/>
                  <a:pt x="5204" y="7472"/>
                </a:cubicBezTo>
                <a:cubicBezTo>
                  <a:pt x="5271" y="7472"/>
                  <a:pt x="5338" y="7439"/>
                  <a:pt x="5371" y="7406"/>
                </a:cubicBezTo>
                <a:lnTo>
                  <a:pt x="5571" y="7406"/>
                </a:lnTo>
                <a:cubicBezTo>
                  <a:pt x="5738" y="7339"/>
                  <a:pt x="5704" y="7105"/>
                  <a:pt x="5871" y="7039"/>
                </a:cubicBezTo>
                <a:cubicBezTo>
                  <a:pt x="5938" y="7005"/>
                  <a:pt x="6038" y="7005"/>
                  <a:pt x="6138" y="7005"/>
                </a:cubicBezTo>
                <a:cubicBezTo>
                  <a:pt x="6205" y="7039"/>
                  <a:pt x="6205" y="7105"/>
                  <a:pt x="6205" y="7139"/>
                </a:cubicBezTo>
                <a:cubicBezTo>
                  <a:pt x="6205" y="7172"/>
                  <a:pt x="6171" y="7205"/>
                  <a:pt x="6138" y="7272"/>
                </a:cubicBezTo>
                <a:cubicBezTo>
                  <a:pt x="6138" y="7305"/>
                  <a:pt x="6105" y="7372"/>
                  <a:pt x="6105" y="7406"/>
                </a:cubicBezTo>
                <a:cubicBezTo>
                  <a:pt x="6071" y="7472"/>
                  <a:pt x="6038" y="7506"/>
                  <a:pt x="6005" y="7539"/>
                </a:cubicBezTo>
                <a:cubicBezTo>
                  <a:pt x="6005" y="7572"/>
                  <a:pt x="6005" y="7606"/>
                  <a:pt x="6005" y="7639"/>
                </a:cubicBezTo>
                <a:cubicBezTo>
                  <a:pt x="5971" y="7706"/>
                  <a:pt x="5905" y="7739"/>
                  <a:pt x="5938" y="7772"/>
                </a:cubicBezTo>
                <a:cubicBezTo>
                  <a:pt x="6000" y="7797"/>
                  <a:pt x="6066" y="7804"/>
                  <a:pt x="6131" y="7804"/>
                </a:cubicBezTo>
                <a:cubicBezTo>
                  <a:pt x="6203" y="7804"/>
                  <a:pt x="6274" y="7796"/>
                  <a:pt x="6339" y="7796"/>
                </a:cubicBezTo>
                <a:cubicBezTo>
                  <a:pt x="6374" y="7796"/>
                  <a:pt x="6408" y="7798"/>
                  <a:pt x="6438" y="7806"/>
                </a:cubicBezTo>
                <a:cubicBezTo>
                  <a:pt x="6505" y="7806"/>
                  <a:pt x="6638" y="7873"/>
                  <a:pt x="6605" y="7973"/>
                </a:cubicBezTo>
                <a:cubicBezTo>
                  <a:pt x="6605" y="8039"/>
                  <a:pt x="6572" y="8073"/>
                  <a:pt x="6572" y="8139"/>
                </a:cubicBezTo>
                <a:cubicBezTo>
                  <a:pt x="6538" y="8239"/>
                  <a:pt x="6505" y="8373"/>
                  <a:pt x="6505" y="8440"/>
                </a:cubicBezTo>
                <a:cubicBezTo>
                  <a:pt x="6505" y="8573"/>
                  <a:pt x="6672" y="8773"/>
                  <a:pt x="6805" y="8773"/>
                </a:cubicBezTo>
                <a:cubicBezTo>
                  <a:pt x="6939" y="8773"/>
                  <a:pt x="7008" y="8688"/>
                  <a:pt x="7116" y="8688"/>
                </a:cubicBezTo>
                <a:cubicBezTo>
                  <a:pt x="7143" y="8688"/>
                  <a:pt x="7172" y="8693"/>
                  <a:pt x="7206" y="8706"/>
                </a:cubicBezTo>
                <a:cubicBezTo>
                  <a:pt x="7272" y="8740"/>
                  <a:pt x="7339" y="8840"/>
                  <a:pt x="7406" y="8840"/>
                </a:cubicBezTo>
                <a:cubicBezTo>
                  <a:pt x="7439" y="8840"/>
                  <a:pt x="7539" y="8740"/>
                  <a:pt x="7572" y="8673"/>
                </a:cubicBezTo>
                <a:cubicBezTo>
                  <a:pt x="7606" y="8606"/>
                  <a:pt x="7606" y="8540"/>
                  <a:pt x="7673" y="8506"/>
                </a:cubicBezTo>
                <a:cubicBezTo>
                  <a:pt x="7773" y="8440"/>
                  <a:pt x="7839" y="8473"/>
                  <a:pt x="7939" y="8440"/>
                </a:cubicBezTo>
                <a:cubicBezTo>
                  <a:pt x="7973" y="8406"/>
                  <a:pt x="8039" y="8373"/>
                  <a:pt x="8073" y="8340"/>
                </a:cubicBezTo>
                <a:cubicBezTo>
                  <a:pt x="8100" y="8340"/>
                  <a:pt x="8126" y="8297"/>
                  <a:pt x="8153" y="8297"/>
                </a:cubicBezTo>
                <a:cubicBezTo>
                  <a:pt x="8160" y="8297"/>
                  <a:pt x="8166" y="8300"/>
                  <a:pt x="8173" y="8306"/>
                </a:cubicBezTo>
                <a:cubicBezTo>
                  <a:pt x="8240" y="8373"/>
                  <a:pt x="8106" y="8406"/>
                  <a:pt x="8173" y="8473"/>
                </a:cubicBezTo>
                <a:cubicBezTo>
                  <a:pt x="8184" y="8477"/>
                  <a:pt x="8195" y="8478"/>
                  <a:pt x="8205" y="8478"/>
                </a:cubicBezTo>
                <a:cubicBezTo>
                  <a:pt x="8288" y="8478"/>
                  <a:pt x="8347" y="8373"/>
                  <a:pt x="8406" y="8373"/>
                </a:cubicBezTo>
                <a:cubicBezTo>
                  <a:pt x="8440" y="8373"/>
                  <a:pt x="8506" y="8406"/>
                  <a:pt x="8540" y="8440"/>
                </a:cubicBezTo>
                <a:cubicBezTo>
                  <a:pt x="8607" y="8473"/>
                  <a:pt x="8640" y="8540"/>
                  <a:pt x="8707" y="8540"/>
                </a:cubicBezTo>
                <a:lnTo>
                  <a:pt x="8873" y="8540"/>
                </a:lnTo>
                <a:cubicBezTo>
                  <a:pt x="8940" y="8540"/>
                  <a:pt x="8973" y="8606"/>
                  <a:pt x="9040" y="8606"/>
                </a:cubicBezTo>
                <a:cubicBezTo>
                  <a:pt x="9107" y="8606"/>
                  <a:pt x="9140" y="8540"/>
                  <a:pt x="9207" y="8506"/>
                </a:cubicBezTo>
                <a:cubicBezTo>
                  <a:pt x="9340" y="8506"/>
                  <a:pt x="9407" y="8540"/>
                  <a:pt x="9440" y="8606"/>
                </a:cubicBezTo>
                <a:cubicBezTo>
                  <a:pt x="9450" y="8611"/>
                  <a:pt x="9459" y="8613"/>
                  <a:pt x="9466" y="8613"/>
                </a:cubicBezTo>
                <a:cubicBezTo>
                  <a:pt x="9501" y="8613"/>
                  <a:pt x="9513" y="8566"/>
                  <a:pt x="9548" y="8566"/>
                </a:cubicBezTo>
                <a:cubicBezTo>
                  <a:pt x="9556" y="8566"/>
                  <a:pt x="9564" y="8568"/>
                  <a:pt x="9574" y="8573"/>
                </a:cubicBezTo>
                <a:cubicBezTo>
                  <a:pt x="9541" y="8640"/>
                  <a:pt x="9607" y="8673"/>
                  <a:pt x="9607" y="8706"/>
                </a:cubicBezTo>
                <a:cubicBezTo>
                  <a:pt x="9641" y="8740"/>
                  <a:pt x="9641" y="8773"/>
                  <a:pt x="9641" y="8807"/>
                </a:cubicBezTo>
                <a:cubicBezTo>
                  <a:pt x="9674" y="8840"/>
                  <a:pt x="9741" y="8840"/>
                  <a:pt x="9807" y="8873"/>
                </a:cubicBezTo>
                <a:cubicBezTo>
                  <a:pt x="9874" y="8907"/>
                  <a:pt x="9907" y="8973"/>
                  <a:pt x="9941" y="9040"/>
                </a:cubicBezTo>
                <a:cubicBezTo>
                  <a:pt x="10008" y="9107"/>
                  <a:pt x="10141" y="9173"/>
                  <a:pt x="10208" y="9207"/>
                </a:cubicBezTo>
                <a:cubicBezTo>
                  <a:pt x="10308" y="9207"/>
                  <a:pt x="10374" y="9173"/>
                  <a:pt x="10441" y="9173"/>
                </a:cubicBezTo>
                <a:cubicBezTo>
                  <a:pt x="10608" y="9207"/>
                  <a:pt x="10708" y="9274"/>
                  <a:pt x="10808" y="9374"/>
                </a:cubicBezTo>
                <a:cubicBezTo>
                  <a:pt x="10875" y="9407"/>
                  <a:pt x="10908" y="9440"/>
                  <a:pt x="10942" y="9507"/>
                </a:cubicBezTo>
                <a:cubicBezTo>
                  <a:pt x="10942" y="9540"/>
                  <a:pt x="10942" y="9574"/>
                  <a:pt x="10975" y="9640"/>
                </a:cubicBezTo>
                <a:cubicBezTo>
                  <a:pt x="11008" y="9741"/>
                  <a:pt x="11142" y="9774"/>
                  <a:pt x="11075" y="9941"/>
                </a:cubicBezTo>
                <a:cubicBezTo>
                  <a:pt x="11108" y="9974"/>
                  <a:pt x="11142" y="10007"/>
                  <a:pt x="11208" y="10041"/>
                </a:cubicBezTo>
                <a:cubicBezTo>
                  <a:pt x="11242" y="10074"/>
                  <a:pt x="11275" y="10107"/>
                  <a:pt x="11342" y="10141"/>
                </a:cubicBezTo>
                <a:cubicBezTo>
                  <a:pt x="11375" y="10141"/>
                  <a:pt x="11409" y="10107"/>
                  <a:pt x="11442" y="10107"/>
                </a:cubicBezTo>
                <a:cubicBezTo>
                  <a:pt x="11509" y="10107"/>
                  <a:pt x="11575" y="10141"/>
                  <a:pt x="11642" y="10174"/>
                </a:cubicBezTo>
                <a:cubicBezTo>
                  <a:pt x="11709" y="10208"/>
                  <a:pt x="11742" y="10208"/>
                  <a:pt x="11775" y="10241"/>
                </a:cubicBezTo>
                <a:cubicBezTo>
                  <a:pt x="11809" y="10241"/>
                  <a:pt x="11842" y="10341"/>
                  <a:pt x="11876" y="10374"/>
                </a:cubicBezTo>
                <a:lnTo>
                  <a:pt x="12042" y="10374"/>
                </a:lnTo>
                <a:cubicBezTo>
                  <a:pt x="12109" y="10374"/>
                  <a:pt x="12209" y="10441"/>
                  <a:pt x="12309" y="10441"/>
                </a:cubicBezTo>
                <a:cubicBezTo>
                  <a:pt x="12343" y="10441"/>
                  <a:pt x="12376" y="10408"/>
                  <a:pt x="12409" y="10408"/>
                </a:cubicBezTo>
                <a:cubicBezTo>
                  <a:pt x="12509" y="10408"/>
                  <a:pt x="12576" y="10474"/>
                  <a:pt x="12643" y="10541"/>
                </a:cubicBezTo>
                <a:cubicBezTo>
                  <a:pt x="11742" y="12009"/>
                  <a:pt x="10274" y="13110"/>
                  <a:pt x="8540" y="13510"/>
                </a:cubicBezTo>
                <a:cubicBezTo>
                  <a:pt x="8540" y="13443"/>
                  <a:pt x="8506" y="13376"/>
                  <a:pt x="8506" y="13310"/>
                </a:cubicBezTo>
                <a:cubicBezTo>
                  <a:pt x="8506" y="13176"/>
                  <a:pt x="8540" y="13076"/>
                  <a:pt x="8506" y="12943"/>
                </a:cubicBezTo>
                <a:cubicBezTo>
                  <a:pt x="8506" y="12843"/>
                  <a:pt x="8473" y="12676"/>
                  <a:pt x="8440" y="12609"/>
                </a:cubicBezTo>
                <a:cubicBezTo>
                  <a:pt x="8406" y="12543"/>
                  <a:pt x="8240" y="12442"/>
                  <a:pt x="8140" y="12376"/>
                </a:cubicBezTo>
                <a:cubicBezTo>
                  <a:pt x="8106" y="12342"/>
                  <a:pt x="8039" y="12342"/>
                  <a:pt x="7973" y="12309"/>
                </a:cubicBezTo>
                <a:cubicBezTo>
                  <a:pt x="7839" y="12276"/>
                  <a:pt x="7606" y="12142"/>
                  <a:pt x="7572" y="12009"/>
                </a:cubicBezTo>
                <a:cubicBezTo>
                  <a:pt x="7539" y="11975"/>
                  <a:pt x="7539" y="11942"/>
                  <a:pt x="7539" y="11875"/>
                </a:cubicBezTo>
                <a:cubicBezTo>
                  <a:pt x="7506" y="11809"/>
                  <a:pt x="7439" y="11742"/>
                  <a:pt x="7372" y="11675"/>
                </a:cubicBezTo>
                <a:cubicBezTo>
                  <a:pt x="7306" y="11542"/>
                  <a:pt x="7206" y="11342"/>
                  <a:pt x="7105" y="11208"/>
                </a:cubicBezTo>
                <a:cubicBezTo>
                  <a:pt x="7072" y="11142"/>
                  <a:pt x="7039" y="11041"/>
                  <a:pt x="6972" y="10975"/>
                </a:cubicBezTo>
                <a:cubicBezTo>
                  <a:pt x="6939" y="10941"/>
                  <a:pt x="6839" y="10908"/>
                  <a:pt x="6839" y="10875"/>
                </a:cubicBezTo>
                <a:cubicBezTo>
                  <a:pt x="6805" y="10808"/>
                  <a:pt x="6772" y="10708"/>
                  <a:pt x="6772" y="10641"/>
                </a:cubicBezTo>
                <a:cubicBezTo>
                  <a:pt x="6772" y="10574"/>
                  <a:pt x="6939" y="10508"/>
                  <a:pt x="6939" y="10441"/>
                </a:cubicBezTo>
                <a:cubicBezTo>
                  <a:pt x="6939" y="10408"/>
                  <a:pt x="6839" y="10374"/>
                  <a:pt x="6839" y="10308"/>
                </a:cubicBezTo>
                <a:cubicBezTo>
                  <a:pt x="6805" y="10208"/>
                  <a:pt x="6839" y="10141"/>
                  <a:pt x="6905" y="10041"/>
                </a:cubicBezTo>
                <a:cubicBezTo>
                  <a:pt x="6905" y="10007"/>
                  <a:pt x="6939" y="9941"/>
                  <a:pt x="6939" y="9941"/>
                </a:cubicBezTo>
                <a:cubicBezTo>
                  <a:pt x="6972" y="9874"/>
                  <a:pt x="7039" y="9874"/>
                  <a:pt x="7072" y="9841"/>
                </a:cubicBezTo>
                <a:cubicBezTo>
                  <a:pt x="7072" y="9807"/>
                  <a:pt x="7105" y="9741"/>
                  <a:pt x="7139" y="9707"/>
                </a:cubicBezTo>
                <a:cubicBezTo>
                  <a:pt x="7206" y="9640"/>
                  <a:pt x="7272" y="9607"/>
                  <a:pt x="7306" y="9540"/>
                </a:cubicBezTo>
                <a:cubicBezTo>
                  <a:pt x="7339" y="9474"/>
                  <a:pt x="7339" y="9207"/>
                  <a:pt x="7306" y="9107"/>
                </a:cubicBezTo>
                <a:cubicBezTo>
                  <a:pt x="7306" y="9073"/>
                  <a:pt x="7239" y="9007"/>
                  <a:pt x="7239" y="8973"/>
                </a:cubicBezTo>
                <a:cubicBezTo>
                  <a:pt x="7206" y="8873"/>
                  <a:pt x="7206" y="8773"/>
                  <a:pt x="7105" y="8773"/>
                </a:cubicBezTo>
                <a:cubicBezTo>
                  <a:pt x="7039" y="8773"/>
                  <a:pt x="7005" y="8840"/>
                  <a:pt x="6972" y="8873"/>
                </a:cubicBezTo>
                <a:cubicBezTo>
                  <a:pt x="6939" y="8940"/>
                  <a:pt x="6939" y="9007"/>
                  <a:pt x="6905" y="9007"/>
                </a:cubicBezTo>
                <a:cubicBezTo>
                  <a:pt x="6894" y="9010"/>
                  <a:pt x="6884" y="9012"/>
                  <a:pt x="6875" y="9012"/>
                </a:cubicBezTo>
                <a:cubicBezTo>
                  <a:pt x="6797" y="9012"/>
                  <a:pt x="6761" y="8903"/>
                  <a:pt x="6672" y="8873"/>
                </a:cubicBezTo>
                <a:lnTo>
                  <a:pt x="6538" y="8873"/>
                </a:lnTo>
                <a:cubicBezTo>
                  <a:pt x="6472" y="8840"/>
                  <a:pt x="6438" y="8740"/>
                  <a:pt x="6372" y="8673"/>
                </a:cubicBezTo>
                <a:cubicBezTo>
                  <a:pt x="6305" y="8640"/>
                  <a:pt x="6238" y="8673"/>
                  <a:pt x="6205" y="8606"/>
                </a:cubicBezTo>
                <a:cubicBezTo>
                  <a:pt x="6205" y="8573"/>
                  <a:pt x="6205" y="8506"/>
                  <a:pt x="6205" y="8473"/>
                </a:cubicBezTo>
                <a:cubicBezTo>
                  <a:pt x="6105" y="8406"/>
                  <a:pt x="6038" y="8239"/>
                  <a:pt x="5938" y="8206"/>
                </a:cubicBezTo>
                <a:cubicBezTo>
                  <a:pt x="5905" y="8173"/>
                  <a:pt x="5805" y="8173"/>
                  <a:pt x="5704" y="8139"/>
                </a:cubicBezTo>
                <a:cubicBezTo>
                  <a:pt x="5671" y="8139"/>
                  <a:pt x="5638" y="8106"/>
                  <a:pt x="5604" y="8106"/>
                </a:cubicBezTo>
                <a:cubicBezTo>
                  <a:pt x="5571" y="8073"/>
                  <a:pt x="5504" y="8073"/>
                  <a:pt x="5471" y="8073"/>
                </a:cubicBezTo>
                <a:cubicBezTo>
                  <a:pt x="5338" y="8006"/>
                  <a:pt x="5237" y="7772"/>
                  <a:pt x="5071" y="7772"/>
                </a:cubicBezTo>
                <a:cubicBezTo>
                  <a:pt x="4971" y="7772"/>
                  <a:pt x="4904" y="7839"/>
                  <a:pt x="4837" y="7839"/>
                </a:cubicBezTo>
                <a:cubicBezTo>
                  <a:pt x="4770" y="7839"/>
                  <a:pt x="4637" y="7772"/>
                  <a:pt x="4537" y="7739"/>
                </a:cubicBezTo>
                <a:cubicBezTo>
                  <a:pt x="4470" y="7706"/>
                  <a:pt x="4370" y="7672"/>
                  <a:pt x="4270" y="7639"/>
                </a:cubicBezTo>
                <a:cubicBezTo>
                  <a:pt x="4203" y="7606"/>
                  <a:pt x="4170" y="7539"/>
                  <a:pt x="4103" y="7506"/>
                </a:cubicBezTo>
                <a:cubicBezTo>
                  <a:pt x="4070" y="7506"/>
                  <a:pt x="4003" y="7506"/>
                  <a:pt x="3970" y="7472"/>
                </a:cubicBezTo>
                <a:cubicBezTo>
                  <a:pt x="3937" y="7472"/>
                  <a:pt x="3870" y="7406"/>
                  <a:pt x="3836" y="7372"/>
                </a:cubicBezTo>
                <a:cubicBezTo>
                  <a:pt x="3770" y="7339"/>
                  <a:pt x="3703" y="7272"/>
                  <a:pt x="3703" y="7205"/>
                </a:cubicBezTo>
                <a:cubicBezTo>
                  <a:pt x="3703" y="7172"/>
                  <a:pt x="3770" y="7105"/>
                  <a:pt x="3770" y="7039"/>
                </a:cubicBezTo>
                <a:cubicBezTo>
                  <a:pt x="3770" y="6872"/>
                  <a:pt x="3636" y="6738"/>
                  <a:pt x="3570" y="6638"/>
                </a:cubicBezTo>
                <a:cubicBezTo>
                  <a:pt x="3503" y="6572"/>
                  <a:pt x="3436" y="6505"/>
                  <a:pt x="3369" y="6405"/>
                </a:cubicBezTo>
                <a:cubicBezTo>
                  <a:pt x="3369" y="6371"/>
                  <a:pt x="3369" y="6371"/>
                  <a:pt x="3369" y="6305"/>
                </a:cubicBezTo>
                <a:cubicBezTo>
                  <a:pt x="3336" y="6271"/>
                  <a:pt x="3269" y="6205"/>
                  <a:pt x="3236" y="6138"/>
                </a:cubicBezTo>
                <a:cubicBezTo>
                  <a:pt x="3203" y="6071"/>
                  <a:pt x="3103" y="6005"/>
                  <a:pt x="3103" y="5938"/>
                </a:cubicBezTo>
                <a:cubicBezTo>
                  <a:pt x="3069" y="5871"/>
                  <a:pt x="3136" y="5771"/>
                  <a:pt x="3103" y="5704"/>
                </a:cubicBezTo>
                <a:cubicBezTo>
                  <a:pt x="3078" y="5655"/>
                  <a:pt x="3040" y="5633"/>
                  <a:pt x="3002" y="5633"/>
                </a:cubicBezTo>
                <a:cubicBezTo>
                  <a:pt x="2936" y="5633"/>
                  <a:pt x="2869" y="5699"/>
                  <a:pt x="2869" y="5804"/>
                </a:cubicBezTo>
                <a:cubicBezTo>
                  <a:pt x="2869" y="5838"/>
                  <a:pt x="2936" y="5904"/>
                  <a:pt x="2969" y="5971"/>
                </a:cubicBezTo>
                <a:cubicBezTo>
                  <a:pt x="3003" y="6005"/>
                  <a:pt x="3003" y="6071"/>
                  <a:pt x="3003" y="6138"/>
                </a:cubicBezTo>
                <a:cubicBezTo>
                  <a:pt x="3036" y="6205"/>
                  <a:pt x="3103" y="6238"/>
                  <a:pt x="3103" y="6305"/>
                </a:cubicBezTo>
                <a:cubicBezTo>
                  <a:pt x="3136" y="6438"/>
                  <a:pt x="3136" y="6538"/>
                  <a:pt x="3169" y="6605"/>
                </a:cubicBezTo>
                <a:cubicBezTo>
                  <a:pt x="3203" y="6672"/>
                  <a:pt x="3303" y="6705"/>
                  <a:pt x="3236" y="6772"/>
                </a:cubicBezTo>
                <a:cubicBezTo>
                  <a:pt x="3227" y="6776"/>
                  <a:pt x="3218" y="6778"/>
                  <a:pt x="3210" y="6778"/>
                </a:cubicBezTo>
                <a:cubicBezTo>
                  <a:pt x="3160" y="6778"/>
                  <a:pt x="3131" y="6700"/>
                  <a:pt x="3103" y="6672"/>
                </a:cubicBezTo>
                <a:cubicBezTo>
                  <a:pt x="3069" y="6672"/>
                  <a:pt x="2969" y="6605"/>
                  <a:pt x="2969" y="6572"/>
                </a:cubicBezTo>
                <a:cubicBezTo>
                  <a:pt x="2969" y="6505"/>
                  <a:pt x="3003" y="6438"/>
                  <a:pt x="2969" y="6405"/>
                </a:cubicBezTo>
                <a:cubicBezTo>
                  <a:pt x="2969" y="6305"/>
                  <a:pt x="2736" y="6305"/>
                  <a:pt x="2736" y="6171"/>
                </a:cubicBezTo>
                <a:cubicBezTo>
                  <a:pt x="2736" y="6105"/>
                  <a:pt x="2836" y="6105"/>
                  <a:pt x="2836" y="6038"/>
                </a:cubicBezTo>
                <a:cubicBezTo>
                  <a:pt x="2836" y="5971"/>
                  <a:pt x="2736" y="5904"/>
                  <a:pt x="2702" y="5838"/>
                </a:cubicBezTo>
                <a:cubicBezTo>
                  <a:pt x="2702" y="5771"/>
                  <a:pt x="2702" y="5704"/>
                  <a:pt x="2669" y="5604"/>
                </a:cubicBezTo>
                <a:cubicBezTo>
                  <a:pt x="2669" y="5538"/>
                  <a:pt x="2669" y="5471"/>
                  <a:pt x="2669" y="5404"/>
                </a:cubicBezTo>
                <a:cubicBezTo>
                  <a:pt x="2636" y="5337"/>
                  <a:pt x="2569" y="5271"/>
                  <a:pt x="2536" y="5237"/>
                </a:cubicBezTo>
                <a:cubicBezTo>
                  <a:pt x="2469" y="5204"/>
                  <a:pt x="2402" y="5237"/>
                  <a:pt x="2369" y="5171"/>
                </a:cubicBezTo>
                <a:cubicBezTo>
                  <a:pt x="2335" y="5137"/>
                  <a:pt x="2335" y="5037"/>
                  <a:pt x="2335" y="4970"/>
                </a:cubicBezTo>
                <a:cubicBezTo>
                  <a:pt x="2302" y="4870"/>
                  <a:pt x="2302" y="4770"/>
                  <a:pt x="2302" y="4704"/>
                </a:cubicBezTo>
                <a:cubicBezTo>
                  <a:pt x="2302" y="4604"/>
                  <a:pt x="2302" y="4503"/>
                  <a:pt x="2302" y="4403"/>
                </a:cubicBezTo>
                <a:cubicBezTo>
                  <a:pt x="2335" y="4303"/>
                  <a:pt x="2402" y="4270"/>
                  <a:pt x="2469" y="4203"/>
                </a:cubicBezTo>
                <a:cubicBezTo>
                  <a:pt x="2469" y="4170"/>
                  <a:pt x="2469" y="4103"/>
                  <a:pt x="2502" y="4036"/>
                </a:cubicBezTo>
                <a:cubicBezTo>
                  <a:pt x="2569" y="3936"/>
                  <a:pt x="2702" y="3870"/>
                  <a:pt x="2769" y="3770"/>
                </a:cubicBezTo>
                <a:cubicBezTo>
                  <a:pt x="2869" y="3670"/>
                  <a:pt x="2936" y="3569"/>
                  <a:pt x="3003" y="3436"/>
                </a:cubicBezTo>
                <a:cubicBezTo>
                  <a:pt x="3003" y="3403"/>
                  <a:pt x="3069" y="3303"/>
                  <a:pt x="3036" y="3236"/>
                </a:cubicBezTo>
                <a:cubicBezTo>
                  <a:pt x="3036" y="3169"/>
                  <a:pt x="2902" y="3102"/>
                  <a:pt x="2902" y="3036"/>
                </a:cubicBezTo>
                <a:cubicBezTo>
                  <a:pt x="2936" y="2969"/>
                  <a:pt x="3003" y="2969"/>
                  <a:pt x="3003" y="2936"/>
                </a:cubicBezTo>
                <a:cubicBezTo>
                  <a:pt x="3036" y="2902"/>
                  <a:pt x="3036" y="2802"/>
                  <a:pt x="3036" y="2769"/>
                </a:cubicBezTo>
                <a:cubicBezTo>
                  <a:pt x="3036" y="2702"/>
                  <a:pt x="3003" y="2635"/>
                  <a:pt x="3003" y="2569"/>
                </a:cubicBezTo>
                <a:cubicBezTo>
                  <a:pt x="3036" y="2502"/>
                  <a:pt x="3136" y="2469"/>
                  <a:pt x="3069" y="2402"/>
                </a:cubicBezTo>
                <a:cubicBezTo>
                  <a:pt x="3060" y="2384"/>
                  <a:pt x="3046" y="2378"/>
                  <a:pt x="3028" y="2378"/>
                </a:cubicBezTo>
                <a:cubicBezTo>
                  <a:pt x="3000" y="2378"/>
                  <a:pt x="2965" y="2393"/>
                  <a:pt x="2930" y="2393"/>
                </a:cubicBezTo>
                <a:cubicBezTo>
                  <a:pt x="2909" y="2393"/>
                  <a:pt x="2888" y="2387"/>
                  <a:pt x="2869" y="2369"/>
                </a:cubicBezTo>
                <a:cubicBezTo>
                  <a:pt x="2836" y="2335"/>
                  <a:pt x="2902" y="2302"/>
                  <a:pt x="2902" y="2202"/>
                </a:cubicBezTo>
                <a:cubicBezTo>
                  <a:pt x="2902" y="2168"/>
                  <a:pt x="2869" y="2135"/>
                  <a:pt x="2869" y="2102"/>
                </a:cubicBezTo>
                <a:cubicBezTo>
                  <a:pt x="2869" y="2068"/>
                  <a:pt x="2936" y="2035"/>
                  <a:pt x="2936" y="2002"/>
                </a:cubicBezTo>
                <a:cubicBezTo>
                  <a:pt x="2902" y="1968"/>
                  <a:pt x="2869" y="1902"/>
                  <a:pt x="2836" y="1835"/>
                </a:cubicBezTo>
                <a:cubicBezTo>
                  <a:pt x="3703" y="1168"/>
                  <a:pt x="4737" y="667"/>
                  <a:pt x="5838" y="467"/>
                </a:cubicBezTo>
                <a:cubicBezTo>
                  <a:pt x="5838" y="501"/>
                  <a:pt x="5871" y="534"/>
                  <a:pt x="5905" y="534"/>
                </a:cubicBezTo>
                <a:cubicBezTo>
                  <a:pt x="5927" y="523"/>
                  <a:pt x="5949" y="519"/>
                  <a:pt x="5971" y="519"/>
                </a:cubicBezTo>
                <a:cubicBezTo>
                  <a:pt x="6016" y="519"/>
                  <a:pt x="6060" y="534"/>
                  <a:pt x="6105" y="534"/>
                </a:cubicBezTo>
                <a:cubicBezTo>
                  <a:pt x="6149" y="534"/>
                  <a:pt x="6194" y="519"/>
                  <a:pt x="6238" y="519"/>
                </a:cubicBezTo>
                <a:cubicBezTo>
                  <a:pt x="6260" y="519"/>
                  <a:pt x="6283" y="523"/>
                  <a:pt x="6305" y="534"/>
                </a:cubicBezTo>
                <a:cubicBezTo>
                  <a:pt x="6412" y="534"/>
                  <a:pt x="6561" y="619"/>
                  <a:pt x="6668" y="619"/>
                </a:cubicBezTo>
                <a:cubicBezTo>
                  <a:pt x="6695" y="619"/>
                  <a:pt x="6719" y="614"/>
                  <a:pt x="6739" y="601"/>
                </a:cubicBezTo>
                <a:cubicBezTo>
                  <a:pt x="6772" y="601"/>
                  <a:pt x="6772" y="567"/>
                  <a:pt x="6805" y="501"/>
                </a:cubicBezTo>
                <a:cubicBezTo>
                  <a:pt x="6805" y="467"/>
                  <a:pt x="6839" y="434"/>
                  <a:pt x="6872" y="367"/>
                </a:cubicBezTo>
                <a:close/>
                <a:moveTo>
                  <a:pt x="6805" y="0"/>
                </a:moveTo>
                <a:cubicBezTo>
                  <a:pt x="6105" y="0"/>
                  <a:pt x="5404" y="134"/>
                  <a:pt x="4770" y="367"/>
                </a:cubicBezTo>
                <a:cubicBezTo>
                  <a:pt x="4670" y="401"/>
                  <a:pt x="4570" y="434"/>
                  <a:pt x="4470" y="467"/>
                </a:cubicBezTo>
                <a:cubicBezTo>
                  <a:pt x="4437" y="501"/>
                  <a:pt x="4404" y="501"/>
                  <a:pt x="4370" y="501"/>
                </a:cubicBezTo>
                <a:cubicBezTo>
                  <a:pt x="4270" y="534"/>
                  <a:pt x="4203" y="567"/>
                  <a:pt x="4137" y="601"/>
                </a:cubicBezTo>
                <a:cubicBezTo>
                  <a:pt x="4037" y="634"/>
                  <a:pt x="3937" y="701"/>
                  <a:pt x="3836" y="767"/>
                </a:cubicBezTo>
                <a:cubicBezTo>
                  <a:pt x="3736" y="801"/>
                  <a:pt x="3636" y="868"/>
                  <a:pt x="3536" y="934"/>
                </a:cubicBezTo>
                <a:cubicBezTo>
                  <a:pt x="3136" y="1134"/>
                  <a:pt x="2769" y="1401"/>
                  <a:pt x="2435" y="1701"/>
                </a:cubicBezTo>
                <a:cubicBezTo>
                  <a:pt x="2369" y="1735"/>
                  <a:pt x="2335" y="1768"/>
                  <a:pt x="2302" y="1802"/>
                </a:cubicBezTo>
                <a:cubicBezTo>
                  <a:pt x="2202" y="1902"/>
                  <a:pt x="2135" y="1968"/>
                  <a:pt x="2069" y="2035"/>
                </a:cubicBezTo>
                <a:cubicBezTo>
                  <a:pt x="1968" y="2135"/>
                  <a:pt x="1902" y="2202"/>
                  <a:pt x="1835" y="2302"/>
                </a:cubicBezTo>
                <a:cubicBezTo>
                  <a:pt x="1702" y="2402"/>
                  <a:pt x="1602" y="2535"/>
                  <a:pt x="1501" y="2669"/>
                </a:cubicBezTo>
                <a:cubicBezTo>
                  <a:pt x="1301" y="2936"/>
                  <a:pt x="1101" y="3236"/>
                  <a:pt x="934" y="3536"/>
                </a:cubicBezTo>
                <a:cubicBezTo>
                  <a:pt x="868" y="3636"/>
                  <a:pt x="834" y="3736"/>
                  <a:pt x="768" y="3836"/>
                </a:cubicBezTo>
                <a:cubicBezTo>
                  <a:pt x="734" y="3870"/>
                  <a:pt x="701" y="3936"/>
                  <a:pt x="701" y="3970"/>
                </a:cubicBezTo>
                <a:cubicBezTo>
                  <a:pt x="601" y="4137"/>
                  <a:pt x="534" y="4303"/>
                  <a:pt x="501" y="4437"/>
                </a:cubicBezTo>
                <a:lnTo>
                  <a:pt x="434" y="4604"/>
                </a:lnTo>
                <a:cubicBezTo>
                  <a:pt x="334" y="4837"/>
                  <a:pt x="267" y="5037"/>
                  <a:pt x="234" y="5271"/>
                </a:cubicBezTo>
                <a:cubicBezTo>
                  <a:pt x="167" y="5404"/>
                  <a:pt x="167" y="5504"/>
                  <a:pt x="134" y="5604"/>
                </a:cubicBezTo>
                <a:cubicBezTo>
                  <a:pt x="100" y="5738"/>
                  <a:pt x="100" y="5838"/>
                  <a:pt x="67" y="5971"/>
                </a:cubicBezTo>
                <a:cubicBezTo>
                  <a:pt x="67" y="6071"/>
                  <a:pt x="34" y="6205"/>
                  <a:pt x="34" y="6305"/>
                </a:cubicBezTo>
                <a:cubicBezTo>
                  <a:pt x="0" y="6538"/>
                  <a:pt x="0" y="6772"/>
                  <a:pt x="0" y="7039"/>
                </a:cubicBezTo>
                <a:cubicBezTo>
                  <a:pt x="0" y="7272"/>
                  <a:pt x="0" y="7506"/>
                  <a:pt x="34" y="7739"/>
                </a:cubicBezTo>
                <a:cubicBezTo>
                  <a:pt x="34" y="7873"/>
                  <a:pt x="34" y="8006"/>
                  <a:pt x="67" y="8106"/>
                </a:cubicBezTo>
                <a:cubicBezTo>
                  <a:pt x="100" y="8206"/>
                  <a:pt x="100" y="8340"/>
                  <a:pt x="134" y="8440"/>
                </a:cubicBezTo>
                <a:cubicBezTo>
                  <a:pt x="167" y="8573"/>
                  <a:pt x="167" y="8673"/>
                  <a:pt x="201" y="8807"/>
                </a:cubicBezTo>
                <a:cubicBezTo>
                  <a:pt x="267" y="9007"/>
                  <a:pt x="334" y="9240"/>
                  <a:pt x="434" y="9440"/>
                </a:cubicBezTo>
                <a:cubicBezTo>
                  <a:pt x="467" y="9574"/>
                  <a:pt x="501" y="9674"/>
                  <a:pt x="534" y="9774"/>
                </a:cubicBezTo>
                <a:cubicBezTo>
                  <a:pt x="601" y="9874"/>
                  <a:pt x="634" y="9974"/>
                  <a:pt x="668" y="10074"/>
                </a:cubicBezTo>
                <a:cubicBezTo>
                  <a:pt x="701" y="10141"/>
                  <a:pt x="734" y="10174"/>
                  <a:pt x="768" y="10241"/>
                </a:cubicBezTo>
                <a:cubicBezTo>
                  <a:pt x="801" y="10341"/>
                  <a:pt x="868" y="10441"/>
                  <a:pt x="934" y="10541"/>
                </a:cubicBezTo>
                <a:cubicBezTo>
                  <a:pt x="1101" y="10841"/>
                  <a:pt x="1268" y="11108"/>
                  <a:pt x="1501" y="11375"/>
                </a:cubicBezTo>
                <a:cubicBezTo>
                  <a:pt x="1602" y="11508"/>
                  <a:pt x="1702" y="11642"/>
                  <a:pt x="1802" y="11775"/>
                </a:cubicBezTo>
                <a:cubicBezTo>
                  <a:pt x="1902" y="11842"/>
                  <a:pt x="1968" y="11942"/>
                  <a:pt x="2035" y="12009"/>
                </a:cubicBezTo>
                <a:cubicBezTo>
                  <a:pt x="2135" y="12109"/>
                  <a:pt x="2202" y="12176"/>
                  <a:pt x="2302" y="12242"/>
                </a:cubicBezTo>
                <a:cubicBezTo>
                  <a:pt x="2669" y="12609"/>
                  <a:pt x="3069" y="12909"/>
                  <a:pt x="3536" y="13143"/>
                </a:cubicBezTo>
                <a:cubicBezTo>
                  <a:pt x="3636" y="13210"/>
                  <a:pt x="3736" y="13276"/>
                  <a:pt x="3836" y="13310"/>
                </a:cubicBezTo>
                <a:cubicBezTo>
                  <a:pt x="4037" y="13410"/>
                  <a:pt x="4237" y="13510"/>
                  <a:pt x="4437" y="13610"/>
                </a:cubicBezTo>
                <a:cubicBezTo>
                  <a:pt x="4570" y="13643"/>
                  <a:pt x="4670" y="13677"/>
                  <a:pt x="4770" y="13710"/>
                </a:cubicBezTo>
                <a:cubicBezTo>
                  <a:pt x="5471" y="13944"/>
                  <a:pt x="6238" y="14077"/>
                  <a:pt x="7039" y="14077"/>
                </a:cubicBezTo>
                <a:cubicBezTo>
                  <a:pt x="7572" y="14077"/>
                  <a:pt x="8106" y="14010"/>
                  <a:pt x="8607" y="13910"/>
                </a:cubicBezTo>
                <a:cubicBezTo>
                  <a:pt x="8840" y="13843"/>
                  <a:pt x="9074" y="13777"/>
                  <a:pt x="9307" y="13710"/>
                </a:cubicBezTo>
                <a:cubicBezTo>
                  <a:pt x="9407" y="13677"/>
                  <a:pt x="9507" y="13643"/>
                  <a:pt x="9607" y="13610"/>
                </a:cubicBezTo>
                <a:cubicBezTo>
                  <a:pt x="9841" y="13510"/>
                  <a:pt x="10041" y="13410"/>
                  <a:pt x="10241" y="13310"/>
                </a:cubicBezTo>
                <a:cubicBezTo>
                  <a:pt x="10341" y="13276"/>
                  <a:pt x="10441" y="13210"/>
                  <a:pt x="10541" y="13143"/>
                </a:cubicBezTo>
                <a:cubicBezTo>
                  <a:pt x="10975" y="12909"/>
                  <a:pt x="11409" y="12609"/>
                  <a:pt x="11775" y="12242"/>
                </a:cubicBezTo>
                <a:cubicBezTo>
                  <a:pt x="11842" y="12176"/>
                  <a:pt x="11942" y="12109"/>
                  <a:pt x="12009" y="12009"/>
                </a:cubicBezTo>
                <a:cubicBezTo>
                  <a:pt x="12109" y="11942"/>
                  <a:pt x="12176" y="11842"/>
                  <a:pt x="12242" y="11775"/>
                </a:cubicBezTo>
                <a:cubicBezTo>
                  <a:pt x="12376" y="11642"/>
                  <a:pt x="12476" y="11508"/>
                  <a:pt x="12576" y="11375"/>
                </a:cubicBezTo>
                <a:cubicBezTo>
                  <a:pt x="12743" y="11175"/>
                  <a:pt x="12876" y="10941"/>
                  <a:pt x="13043" y="10741"/>
                </a:cubicBezTo>
                <a:cubicBezTo>
                  <a:pt x="13076" y="10675"/>
                  <a:pt x="13110" y="10608"/>
                  <a:pt x="13143" y="10541"/>
                </a:cubicBezTo>
                <a:cubicBezTo>
                  <a:pt x="13210" y="10441"/>
                  <a:pt x="13243" y="10341"/>
                  <a:pt x="13310" y="10241"/>
                </a:cubicBezTo>
                <a:cubicBezTo>
                  <a:pt x="13343" y="10208"/>
                  <a:pt x="13343" y="10141"/>
                  <a:pt x="13377" y="10074"/>
                </a:cubicBezTo>
                <a:cubicBezTo>
                  <a:pt x="13443" y="9974"/>
                  <a:pt x="13477" y="9874"/>
                  <a:pt x="13510" y="9774"/>
                </a:cubicBezTo>
                <a:cubicBezTo>
                  <a:pt x="13577" y="9674"/>
                  <a:pt x="13610" y="9574"/>
                  <a:pt x="13643" y="9440"/>
                </a:cubicBezTo>
                <a:cubicBezTo>
                  <a:pt x="13710" y="9240"/>
                  <a:pt x="13777" y="9007"/>
                  <a:pt x="13844" y="8807"/>
                </a:cubicBezTo>
                <a:cubicBezTo>
                  <a:pt x="13877" y="8673"/>
                  <a:pt x="13910" y="8573"/>
                  <a:pt x="13944" y="8440"/>
                </a:cubicBezTo>
                <a:cubicBezTo>
                  <a:pt x="13944" y="8340"/>
                  <a:pt x="13977" y="8206"/>
                  <a:pt x="13977" y="8106"/>
                </a:cubicBezTo>
                <a:cubicBezTo>
                  <a:pt x="14010" y="7973"/>
                  <a:pt x="14010" y="7873"/>
                  <a:pt x="14044" y="7739"/>
                </a:cubicBezTo>
                <a:cubicBezTo>
                  <a:pt x="14077" y="7506"/>
                  <a:pt x="14077" y="7272"/>
                  <a:pt x="14077" y="7039"/>
                </a:cubicBezTo>
                <a:cubicBezTo>
                  <a:pt x="14077" y="6805"/>
                  <a:pt x="14077" y="6538"/>
                  <a:pt x="14044" y="6305"/>
                </a:cubicBezTo>
                <a:cubicBezTo>
                  <a:pt x="14010" y="6205"/>
                  <a:pt x="14010" y="6071"/>
                  <a:pt x="13977" y="5971"/>
                </a:cubicBezTo>
                <a:cubicBezTo>
                  <a:pt x="13977" y="5838"/>
                  <a:pt x="13944" y="5738"/>
                  <a:pt x="13944" y="5604"/>
                </a:cubicBezTo>
                <a:cubicBezTo>
                  <a:pt x="13910" y="5504"/>
                  <a:pt x="13877" y="5404"/>
                  <a:pt x="13844" y="5271"/>
                </a:cubicBezTo>
                <a:cubicBezTo>
                  <a:pt x="13777" y="5037"/>
                  <a:pt x="13710" y="4837"/>
                  <a:pt x="13643" y="4604"/>
                </a:cubicBezTo>
                <a:lnTo>
                  <a:pt x="13577" y="4437"/>
                </a:lnTo>
                <a:cubicBezTo>
                  <a:pt x="13510" y="4303"/>
                  <a:pt x="13443" y="4137"/>
                  <a:pt x="13377" y="3970"/>
                </a:cubicBezTo>
                <a:cubicBezTo>
                  <a:pt x="13343" y="3936"/>
                  <a:pt x="13343" y="3870"/>
                  <a:pt x="13310" y="3836"/>
                </a:cubicBezTo>
                <a:cubicBezTo>
                  <a:pt x="13243" y="3736"/>
                  <a:pt x="13210" y="3636"/>
                  <a:pt x="13143" y="3536"/>
                </a:cubicBezTo>
                <a:cubicBezTo>
                  <a:pt x="12976" y="3236"/>
                  <a:pt x="12776" y="2936"/>
                  <a:pt x="12576" y="2669"/>
                </a:cubicBezTo>
                <a:cubicBezTo>
                  <a:pt x="12476" y="2535"/>
                  <a:pt x="12376" y="2402"/>
                  <a:pt x="12242" y="2302"/>
                </a:cubicBezTo>
                <a:cubicBezTo>
                  <a:pt x="12176" y="2202"/>
                  <a:pt x="12109" y="2135"/>
                  <a:pt x="12009" y="2035"/>
                </a:cubicBezTo>
                <a:cubicBezTo>
                  <a:pt x="11942" y="1968"/>
                  <a:pt x="11842" y="1902"/>
                  <a:pt x="11775" y="1802"/>
                </a:cubicBezTo>
                <a:cubicBezTo>
                  <a:pt x="11609" y="1668"/>
                  <a:pt x="11442" y="1535"/>
                  <a:pt x="11275" y="1401"/>
                </a:cubicBezTo>
                <a:cubicBezTo>
                  <a:pt x="11042" y="1234"/>
                  <a:pt x="10808" y="1068"/>
                  <a:pt x="10541" y="934"/>
                </a:cubicBezTo>
                <a:cubicBezTo>
                  <a:pt x="10441" y="868"/>
                  <a:pt x="10341" y="801"/>
                  <a:pt x="10241" y="767"/>
                </a:cubicBezTo>
                <a:cubicBezTo>
                  <a:pt x="10208" y="734"/>
                  <a:pt x="10141" y="701"/>
                  <a:pt x="10108" y="667"/>
                </a:cubicBezTo>
                <a:cubicBezTo>
                  <a:pt x="10041" y="667"/>
                  <a:pt x="9974" y="634"/>
                  <a:pt x="9941" y="601"/>
                </a:cubicBezTo>
                <a:cubicBezTo>
                  <a:pt x="9907" y="601"/>
                  <a:pt x="9874" y="567"/>
                  <a:pt x="9874" y="567"/>
                </a:cubicBezTo>
                <a:cubicBezTo>
                  <a:pt x="9774" y="534"/>
                  <a:pt x="9707" y="501"/>
                  <a:pt x="9607" y="467"/>
                </a:cubicBezTo>
                <a:cubicBezTo>
                  <a:pt x="9541" y="434"/>
                  <a:pt x="9440" y="401"/>
                  <a:pt x="9340" y="367"/>
                </a:cubicBezTo>
                <a:lnTo>
                  <a:pt x="9307" y="367"/>
                </a:lnTo>
                <a:cubicBezTo>
                  <a:pt x="9074" y="267"/>
                  <a:pt x="8873" y="234"/>
                  <a:pt x="8640" y="167"/>
                </a:cubicBezTo>
                <a:cubicBezTo>
                  <a:pt x="8573" y="167"/>
                  <a:pt x="8506" y="134"/>
                  <a:pt x="8440" y="134"/>
                </a:cubicBezTo>
                <a:cubicBezTo>
                  <a:pt x="8406" y="100"/>
                  <a:pt x="8340" y="100"/>
                  <a:pt x="8306" y="100"/>
                </a:cubicBezTo>
                <a:cubicBezTo>
                  <a:pt x="7939" y="34"/>
                  <a:pt x="7539" y="0"/>
                  <a:pt x="71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27"/>
          <p:cNvSpPr/>
          <p:nvPr/>
        </p:nvSpPr>
        <p:spPr>
          <a:xfrm rot="8100000">
            <a:off x="6445667" y="2254459"/>
            <a:ext cx="1278732" cy="1278732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27"/>
          <p:cNvSpPr/>
          <p:nvPr/>
        </p:nvSpPr>
        <p:spPr>
          <a:xfrm>
            <a:off x="5956060" y="1960333"/>
            <a:ext cx="2257954" cy="2991939"/>
          </a:xfrm>
          <a:custGeom>
            <a:avLst/>
            <a:gdLst/>
            <a:ahLst/>
            <a:cxnLst/>
            <a:rect l="l" t="t" r="r" b="b"/>
            <a:pathLst>
              <a:path w="164185" h="217556" extrusionOk="0">
                <a:moveTo>
                  <a:pt x="164184" y="67682"/>
                </a:moveTo>
                <a:lnTo>
                  <a:pt x="164184" y="217556"/>
                </a:lnTo>
                <a:lnTo>
                  <a:pt x="0" y="217556"/>
                </a:lnTo>
                <a:lnTo>
                  <a:pt x="0" y="67682"/>
                </a:lnTo>
                <a:lnTo>
                  <a:pt x="82159" y="0"/>
                </a:lnTo>
                <a:close/>
                <a:moveTo>
                  <a:pt x="149441" y="74754"/>
                </a:moveTo>
                <a:lnTo>
                  <a:pt x="82159" y="20382"/>
                </a:lnTo>
                <a:lnTo>
                  <a:pt x="14744" y="74754"/>
                </a:lnTo>
                <a:lnTo>
                  <a:pt x="14744" y="203913"/>
                </a:lnTo>
                <a:lnTo>
                  <a:pt x="149441" y="2039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7"/>
          <p:cNvSpPr/>
          <p:nvPr/>
        </p:nvSpPr>
        <p:spPr>
          <a:xfrm>
            <a:off x="5648277" y="1681438"/>
            <a:ext cx="2873585" cy="1209725"/>
          </a:xfrm>
          <a:custGeom>
            <a:avLst/>
            <a:gdLst/>
            <a:ahLst/>
            <a:cxnLst/>
            <a:rect l="l" t="t" r="r" b="b"/>
            <a:pathLst>
              <a:path w="208950" h="87964" extrusionOk="0">
                <a:moveTo>
                  <a:pt x="1" y="87963"/>
                </a:moveTo>
                <a:lnTo>
                  <a:pt x="22383" y="87963"/>
                </a:lnTo>
                <a:lnTo>
                  <a:pt x="104542" y="20281"/>
                </a:lnTo>
                <a:lnTo>
                  <a:pt x="186567" y="87963"/>
                </a:lnTo>
                <a:lnTo>
                  <a:pt x="208950" y="87963"/>
                </a:lnTo>
                <a:lnTo>
                  <a:pt x="104542" y="0"/>
                </a:lnTo>
                <a:lnTo>
                  <a:pt x="64013" y="34091"/>
                </a:lnTo>
                <a:lnTo>
                  <a:pt x="64013" y="8940"/>
                </a:lnTo>
                <a:lnTo>
                  <a:pt x="39496" y="8940"/>
                </a:lnTo>
                <a:lnTo>
                  <a:pt x="39496" y="547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7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Processing</a:t>
            </a:r>
            <a:endParaRPr dirty="0"/>
          </a:p>
        </p:txBody>
      </p:sp>
      <p:sp>
        <p:nvSpPr>
          <p:cNvPr id="834" name="Google Shape;834;p27"/>
          <p:cNvSpPr txBox="1"/>
          <p:nvPr/>
        </p:nvSpPr>
        <p:spPr>
          <a:xfrm>
            <a:off x="482347" y="2919803"/>
            <a:ext cx="5323645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200" dirty="0">
                <a:solidFill>
                  <a:schemeClr val="lt1"/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Our first step was to change the names of the columns to </a:t>
            </a:r>
            <a:r>
              <a:rPr lang="en-US" sz="1200" dirty="0" smtClean="0">
                <a:solidFill>
                  <a:schemeClr val="lt1"/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English</a:t>
            </a:r>
            <a:endParaRPr lang="en-US" sz="1200" dirty="0">
              <a:solidFill>
                <a:schemeClr val="lt1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835" name="Google Shape;835;p27"/>
          <p:cNvSpPr txBox="1"/>
          <p:nvPr/>
        </p:nvSpPr>
        <p:spPr>
          <a:xfrm>
            <a:off x="1387042" y="3392644"/>
            <a:ext cx="4572879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>
              <a:buSzPts val="1100"/>
            </a:pPr>
            <a:r>
              <a:rPr lang="en-US" sz="1150" dirty="0">
                <a:solidFill>
                  <a:schemeClr val="lt1"/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Understanding data and separating into binary and non-binary columns</a:t>
            </a:r>
            <a:endParaRPr sz="1150" dirty="0">
              <a:solidFill>
                <a:schemeClr val="lt1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836" name="Google Shape;836;p27"/>
          <p:cNvSpPr txBox="1"/>
          <p:nvPr/>
        </p:nvSpPr>
        <p:spPr>
          <a:xfrm>
            <a:off x="1315048" y="3853696"/>
            <a:ext cx="443247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>
              <a:buClr>
                <a:schemeClr val="dk1"/>
              </a:buClr>
              <a:buSzPts val="1100"/>
            </a:pPr>
            <a:r>
              <a:rPr lang="en-US" sz="1100" dirty="0">
                <a:solidFill>
                  <a:schemeClr val="lt1"/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Dealing with missing values and </a:t>
            </a:r>
            <a:r>
              <a:rPr lang="en-US" sz="1100" dirty="0" smtClean="0">
                <a:solidFill>
                  <a:schemeClr val="lt1"/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"None" values as a string like </a:t>
            </a:r>
            <a:r>
              <a:rPr lang="he-IL" sz="1100" dirty="0" smtClean="0">
                <a:solidFill>
                  <a:schemeClr val="lt1"/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"לא צוין מחיר"</a:t>
            </a:r>
            <a:endParaRPr sz="1100" dirty="0">
              <a:solidFill>
                <a:schemeClr val="lt1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837" name="Google Shape;837;p27"/>
          <p:cNvSpPr txBox="1"/>
          <p:nvPr/>
        </p:nvSpPr>
        <p:spPr>
          <a:xfrm>
            <a:off x="1322097" y="4333649"/>
            <a:ext cx="4618318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>
              <a:buSzPts val="1100"/>
            </a:pPr>
            <a:r>
              <a:rPr lang="en-US" sz="1200" dirty="0">
                <a:solidFill>
                  <a:schemeClr val="lt1"/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Deleting rows without values in “SM” (Square Meter) and “Price” columns</a:t>
            </a:r>
            <a:endParaRPr sz="1200" dirty="0">
              <a:solidFill>
                <a:schemeClr val="lt1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48485" y="1020353"/>
            <a:ext cx="484700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Fira Sans Extra Condensed Medium" panose="020B0604020202020204" charset="0"/>
              </a:rPr>
              <a:t>We had a lot of data but before we're going to analyze this data we need to clean it </a:t>
            </a:r>
            <a:r>
              <a:rPr lang="en-US" dirty="0" smtClean="0">
                <a:latin typeface="Fira Sans Extra Condensed Medium" panose="020B0604020202020204" charset="0"/>
              </a:rPr>
              <a:t>first.</a:t>
            </a:r>
            <a:endParaRPr lang="he-IL" dirty="0">
              <a:latin typeface="Fira Sans Extra Condensed Medium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29"/>
          <p:cNvSpPr txBox="1">
            <a:spLocks noGrp="1"/>
          </p:cNvSpPr>
          <p:nvPr>
            <p:ph type="title"/>
          </p:nvPr>
        </p:nvSpPr>
        <p:spPr>
          <a:xfrm>
            <a:off x="246277" y="247892"/>
            <a:ext cx="512324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Comparing before and after data</a:t>
            </a:r>
            <a:endParaRPr dirty="0"/>
          </a:p>
        </p:txBody>
      </p:sp>
      <p:sp>
        <p:nvSpPr>
          <p:cNvPr id="901" name="Google Shape;901;p29"/>
          <p:cNvSpPr/>
          <p:nvPr/>
        </p:nvSpPr>
        <p:spPr>
          <a:xfrm flipH="1">
            <a:off x="5715043" y="2992449"/>
            <a:ext cx="3428957" cy="2098436"/>
          </a:xfrm>
          <a:custGeom>
            <a:avLst/>
            <a:gdLst/>
            <a:ahLst/>
            <a:cxnLst/>
            <a:rect l="l" t="t" r="r" b="b"/>
            <a:pathLst>
              <a:path w="305952" h="187235" extrusionOk="0">
                <a:moveTo>
                  <a:pt x="305952" y="0"/>
                </a:moveTo>
                <a:lnTo>
                  <a:pt x="184665" y="23050"/>
                </a:lnTo>
                <a:lnTo>
                  <a:pt x="220491" y="43731"/>
                </a:lnTo>
                <a:lnTo>
                  <a:pt x="0" y="171056"/>
                </a:lnTo>
                <a:lnTo>
                  <a:pt x="28053" y="187234"/>
                </a:lnTo>
                <a:lnTo>
                  <a:pt x="248544" y="59943"/>
                </a:lnTo>
                <a:lnTo>
                  <a:pt x="284370" y="80624"/>
                </a:lnTo>
                <a:lnTo>
                  <a:pt x="30595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2" name="Google Shape;912;p29"/>
          <p:cNvCxnSpPr/>
          <p:nvPr/>
        </p:nvCxnSpPr>
        <p:spPr>
          <a:xfrm>
            <a:off x="2217495" y="1977263"/>
            <a:ext cx="528527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917" name="Google Shape;917;p29"/>
          <p:cNvGrpSpPr/>
          <p:nvPr/>
        </p:nvGrpSpPr>
        <p:grpSpPr>
          <a:xfrm flipH="1">
            <a:off x="6825020" y="638430"/>
            <a:ext cx="589499" cy="3234304"/>
            <a:chOff x="7139615" y="1617320"/>
            <a:chExt cx="429163" cy="2354790"/>
          </a:xfrm>
        </p:grpSpPr>
        <p:sp>
          <p:nvSpPr>
            <p:cNvPr id="918" name="Google Shape;918;p29"/>
            <p:cNvSpPr/>
            <p:nvPr/>
          </p:nvSpPr>
          <p:spPr>
            <a:xfrm>
              <a:off x="7140610" y="2696598"/>
              <a:ext cx="428168" cy="247277"/>
            </a:xfrm>
            <a:custGeom>
              <a:avLst/>
              <a:gdLst/>
              <a:ahLst/>
              <a:cxnLst/>
              <a:rect l="l" t="t" r="r" b="b"/>
              <a:pathLst>
                <a:path w="43032" h="24852" extrusionOk="0">
                  <a:moveTo>
                    <a:pt x="21449" y="1"/>
                  </a:moveTo>
                  <a:lnTo>
                    <a:pt x="1" y="12376"/>
                  </a:lnTo>
                  <a:lnTo>
                    <a:pt x="21583" y="24852"/>
                  </a:lnTo>
                  <a:lnTo>
                    <a:pt x="43031" y="12476"/>
                  </a:lnTo>
                  <a:lnTo>
                    <a:pt x="2144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9"/>
            <p:cNvSpPr/>
            <p:nvPr/>
          </p:nvSpPr>
          <p:spPr>
            <a:xfrm>
              <a:off x="7139615" y="2820387"/>
              <a:ext cx="214084" cy="1151722"/>
            </a:xfrm>
            <a:custGeom>
              <a:avLst/>
              <a:gdLst/>
              <a:ahLst/>
              <a:cxnLst/>
              <a:rect l="l" t="t" r="r" b="b"/>
              <a:pathLst>
                <a:path w="21516" h="115751" extrusionOk="0">
                  <a:moveTo>
                    <a:pt x="1" y="1"/>
                  </a:moveTo>
                  <a:lnTo>
                    <a:pt x="1" y="103375"/>
                  </a:lnTo>
                  <a:lnTo>
                    <a:pt x="21516" y="115750"/>
                  </a:lnTo>
                  <a:lnTo>
                    <a:pt x="21516" y="12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9"/>
            <p:cNvSpPr/>
            <p:nvPr/>
          </p:nvSpPr>
          <p:spPr>
            <a:xfrm>
              <a:off x="7353673" y="2820387"/>
              <a:ext cx="214423" cy="1151722"/>
            </a:xfrm>
            <a:custGeom>
              <a:avLst/>
              <a:gdLst/>
              <a:ahLst/>
              <a:cxnLst/>
              <a:rect l="l" t="t" r="r" b="b"/>
              <a:pathLst>
                <a:path w="21550" h="115751" extrusionOk="0">
                  <a:moveTo>
                    <a:pt x="21550" y="1"/>
                  </a:moveTo>
                  <a:lnTo>
                    <a:pt x="1" y="12343"/>
                  </a:lnTo>
                  <a:lnTo>
                    <a:pt x="1" y="115750"/>
                  </a:lnTo>
                  <a:lnTo>
                    <a:pt x="21550" y="103375"/>
                  </a:lnTo>
                  <a:lnTo>
                    <a:pt x="21550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9"/>
            <p:cNvSpPr/>
            <p:nvPr/>
          </p:nvSpPr>
          <p:spPr>
            <a:xfrm>
              <a:off x="7380895" y="2927591"/>
              <a:ext cx="40168" cy="1028910"/>
            </a:xfrm>
            <a:custGeom>
              <a:avLst/>
              <a:gdLst/>
              <a:ahLst/>
              <a:cxnLst/>
              <a:rect l="l" t="t" r="r" b="b"/>
              <a:pathLst>
                <a:path w="4037" h="103408" extrusionOk="0">
                  <a:moveTo>
                    <a:pt x="4036" y="0"/>
                  </a:moveTo>
                  <a:lnTo>
                    <a:pt x="0" y="2335"/>
                  </a:lnTo>
                  <a:lnTo>
                    <a:pt x="0" y="103408"/>
                  </a:lnTo>
                  <a:lnTo>
                    <a:pt x="4036" y="101073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9"/>
            <p:cNvSpPr/>
            <p:nvPr/>
          </p:nvSpPr>
          <p:spPr>
            <a:xfrm>
              <a:off x="7440958" y="2893077"/>
              <a:ext cx="39840" cy="1028581"/>
            </a:xfrm>
            <a:custGeom>
              <a:avLst/>
              <a:gdLst/>
              <a:ahLst/>
              <a:cxnLst/>
              <a:rect l="l" t="t" r="r" b="b"/>
              <a:pathLst>
                <a:path w="4004" h="103375" extrusionOk="0">
                  <a:moveTo>
                    <a:pt x="4004" y="0"/>
                  </a:moveTo>
                  <a:lnTo>
                    <a:pt x="1" y="2335"/>
                  </a:lnTo>
                  <a:lnTo>
                    <a:pt x="1" y="103374"/>
                  </a:lnTo>
                  <a:lnTo>
                    <a:pt x="4004" y="101072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9"/>
            <p:cNvSpPr/>
            <p:nvPr/>
          </p:nvSpPr>
          <p:spPr>
            <a:xfrm>
              <a:off x="7500704" y="2858553"/>
              <a:ext cx="40168" cy="1028581"/>
            </a:xfrm>
            <a:custGeom>
              <a:avLst/>
              <a:gdLst/>
              <a:ahLst/>
              <a:cxnLst/>
              <a:rect l="l" t="t" r="r" b="b"/>
              <a:pathLst>
                <a:path w="4037" h="103375" extrusionOk="0">
                  <a:moveTo>
                    <a:pt x="4036" y="1"/>
                  </a:moveTo>
                  <a:lnTo>
                    <a:pt x="0" y="2303"/>
                  </a:lnTo>
                  <a:lnTo>
                    <a:pt x="0" y="103375"/>
                  </a:lnTo>
                  <a:lnTo>
                    <a:pt x="4036" y="101073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7139615" y="2239270"/>
              <a:ext cx="215418" cy="142066"/>
            </a:xfrm>
            <a:custGeom>
              <a:avLst/>
              <a:gdLst/>
              <a:ahLst/>
              <a:cxnLst/>
              <a:rect l="l" t="t" r="r" b="b"/>
              <a:pathLst>
                <a:path w="21650" h="14278" extrusionOk="0">
                  <a:moveTo>
                    <a:pt x="1" y="0"/>
                  </a:moveTo>
                  <a:lnTo>
                    <a:pt x="1" y="1768"/>
                  </a:lnTo>
                  <a:lnTo>
                    <a:pt x="21649" y="14277"/>
                  </a:lnTo>
                  <a:lnTo>
                    <a:pt x="21649" y="124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7355007" y="2239936"/>
              <a:ext cx="213756" cy="141399"/>
            </a:xfrm>
            <a:custGeom>
              <a:avLst/>
              <a:gdLst/>
              <a:ahLst/>
              <a:cxnLst/>
              <a:rect l="l" t="t" r="r" b="b"/>
              <a:pathLst>
                <a:path w="21483" h="14211" extrusionOk="0">
                  <a:moveTo>
                    <a:pt x="21482" y="0"/>
                  </a:moveTo>
                  <a:lnTo>
                    <a:pt x="0" y="12409"/>
                  </a:lnTo>
                  <a:lnTo>
                    <a:pt x="0" y="14210"/>
                  </a:lnTo>
                  <a:lnTo>
                    <a:pt x="21482" y="1801"/>
                  </a:lnTo>
                  <a:lnTo>
                    <a:pt x="21482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7355007" y="2240593"/>
              <a:ext cx="204124" cy="684063"/>
            </a:xfrm>
            <a:custGeom>
              <a:avLst/>
              <a:gdLst/>
              <a:ahLst/>
              <a:cxnLst/>
              <a:rect l="l" t="t" r="r" b="b"/>
              <a:pathLst>
                <a:path w="20515" h="68750" extrusionOk="0">
                  <a:moveTo>
                    <a:pt x="20515" y="1"/>
                  </a:moveTo>
                  <a:lnTo>
                    <a:pt x="0" y="11776"/>
                  </a:lnTo>
                  <a:lnTo>
                    <a:pt x="0" y="68750"/>
                  </a:lnTo>
                  <a:lnTo>
                    <a:pt x="20515" y="56975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7" name="Google Shape;927;p29"/>
            <p:cNvGrpSpPr/>
            <p:nvPr/>
          </p:nvGrpSpPr>
          <p:grpSpPr>
            <a:xfrm>
              <a:off x="7375582" y="2288051"/>
              <a:ext cx="166961" cy="587455"/>
              <a:chOff x="7375582" y="2288051"/>
              <a:chExt cx="166961" cy="587455"/>
            </a:xfrm>
          </p:grpSpPr>
          <p:sp>
            <p:nvSpPr>
              <p:cNvPr id="928" name="Google Shape;928;p29"/>
              <p:cNvSpPr/>
              <p:nvPr/>
            </p:nvSpPr>
            <p:spPr>
              <a:xfrm>
                <a:off x="7375582" y="2741400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9"/>
              <p:cNvSpPr/>
              <p:nvPr/>
            </p:nvSpPr>
            <p:spPr>
              <a:xfrm>
                <a:off x="7375582" y="2288051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6779" y="1"/>
                    </a:moveTo>
                    <a:lnTo>
                      <a:pt x="1" y="9675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9"/>
              <p:cNvSpPr/>
              <p:nvPr/>
            </p:nvSpPr>
            <p:spPr>
              <a:xfrm>
                <a:off x="7375582" y="2344473"/>
                <a:ext cx="166961" cy="134434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511" extrusionOk="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510"/>
                    </a:lnTo>
                    <a:lnTo>
                      <a:pt x="16779" y="3803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9"/>
              <p:cNvSpPr/>
              <p:nvPr/>
            </p:nvSpPr>
            <p:spPr>
              <a:xfrm>
                <a:off x="7375582" y="2457975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6779" y="1"/>
                    </a:moveTo>
                    <a:lnTo>
                      <a:pt x="1" y="9674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9"/>
              <p:cNvSpPr/>
              <p:nvPr/>
            </p:nvSpPr>
            <p:spPr>
              <a:xfrm>
                <a:off x="7375582" y="2401224"/>
                <a:ext cx="166961" cy="13409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7" extrusionOk="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477"/>
                    </a:lnTo>
                    <a:lnTo>
                      <a:pt x="16779" y="3803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9"/>
              <p:cNvSpPr/>
              <p:nvPr/>
            </p:nvSpPr>
            <p:spPr>
              <a:xfrm>
                <a:off x="7375582" y="2514726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6779" y="1"/>
                    </a:moveTo>
                    <a:lnTo>
                      <a:pt x="1" y="9674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9"/>
              <p:cNvSpPr/>
              <p:nvPr/>
            </p:nvSpPr>
            <p:spPr>
              <a:xfrm>
                <a:off x="7375582" y="2571476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6779" y="1"/>
                    </a:moveTo>
                    <a:lnTo>
                      <a:pt x="1" y="9675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9"/>
              <p:cNvSpPr/>
              <p:nvPr/>
            </p:nvSpPr>
            <p:spPr>
              <a:xfrm>
                <a:off x="7375582" y="2628237"/>
                <a:ext cx="166961" cy="13409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7" extrusionOk="0">
                    <a:moveTo>
                      <a:pt x="16779" y="0"/>
                    </a:moveTo>
                    <a:lnTo>
                      <a:pt x="1" y="9674"/>
                    </a:lnTo>
                    <a:lnTo>
                      <a:pt x="1" y="13476"/>
                    </a:lnTo>
                    <a:lnTo>
                      <a:pt x="16779" y="3769"/>
                    </a:lnTo>
                    <a:lnTo>
                      <a:pt x="167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9"/>
              <p:cNvSpPr/>
              <p:nvPr/>
            </p:nvSpPr>
            <p:spPr>
              <a:xfrm>
                <a:off x="7375582" y="2684649"/>
                <a:ext cx="166961" cy="134434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511" extrusionOk="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510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7" name="Google Shape;937;p29"/>
            <p:cNvSpPr/>
            <p:nvPr/>
          </p:nvSpPr>
          <p:spPr>
            <a:xfrm>
              <a:off x="7150897" y="2240593"/>
              <a:ext cx="204134" cy="684063"/>
            </a:xfrm>
            <a:custGeom>
              <a:avLst/>
              <a:gdLst/>
              <a:ahLst/>
              <a:cxnLst/>
              <a:rect l="l" t="t" r="r" b="b"/>
              <a:pathLst>
                <a:path w="20516" h="68750" extrusionOk="0">
                  <a:moveTo>
                    <a:pt x="1" y="1"/>
                  </a:moveTo>
                  <a:lnTo>
                    <a:pt x="1" y="56975"/>
                  </a:lnTo>
                  <a:lnTo>
                    <a:pt x="20515" y="68750"/>
                  </a:lnTo>
                  <a:lnTo>
                    <a:pt x="20515" y="117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9"/>
            <p:cNvSpPr/>
            <p:nvPr/>
          </p:nvSpPr>
          <p:spPr>
            <a:xfrm>
              <a:off x="7139615" y="2115809"/>
              <a:ext cx="429163" cy="247606"/>
            </a:xfrm>
            <a:custGeom>
              <a:avLst/>
              <a:gdLst/>
              <a:ahLst/>
              <a:cxnLst/>
              <a:rect l="l" t="t" r="r" b="b"/>
              <a:pathLst>
                <a:path w="43132" h="24885" extrusionOk="0">
                  <a:moveTo>
                    <a:pt x="21516" y="1"/>
                  </a:moveTo>
                  <a:lnTo>
                    <a:pt x="1" y="12409"/>
                  </a:lnTo>
                  <a:lnTo>
                    <a:pt x="21649" y="24885"/>
                  </a:lnTo>
                  <a:lnTo>
                    <a:pt x="43131" y="12476"/>
                  </a:lnTo>
                  <a:lnTo>
                    <a:pt x="2151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9" name="Google Shape;939;p29"/>
            <p:cNvGrpSpPr/>
            <p:nvPr/>
          </p:nvGrpSpPr>
          <p:grpSpPr>
            <a:xfrm>
              <a:off x="7167493" y="2288051"/>
              <a:ext cx="166961" cy="587455"/>
              <a:chOff x="7167493" y="2288051"/>
              <a:chExt cx="166961" cy="587455"/>
            </a:xfrm>
          </p:grpSpPr>
          <p:sp>
            <p:nvSpPr>
              <p:cNvPr id="940" name="Google Shape;940;p29"/>
              <p:cNvSpPr/>
              <p:nvPr/>
            </p:nvSpPr>
            <p:spPr>
              <a:xfrm>
                <a:off x="7167493" y="2741400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9"/>
              <p:cNvSpPr/>
              <p:nvPr/>
            </p:nvSpPr>
            <p:spPr>
              <a:xfrm>
                <a:off x="7167493" y="2288051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9"/>
              <p:cNvSpPr/>
              <p:nvPr/>
            </p:nvSpPr>
            <p:spPr>
              <a:xfrm>
                <a:off x="7167493" y="2344473"/>
                <a:ext cx="166961" cy="134434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511" extrusionOk="0">
                    <a:moveTo>
                      <a:pt x="1" y="1"/>
                    </a:moveTo>
                    <a:lnTo>
                      <a:pt x="1" y="3803"/>
                    </a:lnTo>
                    <a:lnTo>
                      <a:pt x="16779" y="13510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9"/>
              <p:cNvSpPr/>
              <p:nvPr/>
            </p:nvSpPr>
            <p:spPr>
              <a:xfrm>
                <a:off x="7167493" y="2457975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9"/>
              <p:cNvSpPr/>
              <p:nvPr/>
            </p:nvSpPr>
            <p:spPr>
              <a:xfrm>
                <a:off x="7167493" y="2401224"/>
                <a:ext cx="166961" cy="13409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7" extrusionOk="0">
                    <a:moveTo>
                      <a:pt x="1" y="1"/>
                    </a:moveTo>
                    <a:lnTo>
                      <a:pt x="1" y="3803"/>
                    </a:lnTo>
                    <a:lnTo>
                      <a:pt x="16779" y="13477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9"/>
              <p:cNvSpPr/>
              <p:nvPr/>
            </p:nvSpPr>
            <p:spPr>
              <a:xfrm>
                <a:off x="7167493" y="2514726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9"/>
              <p:cNvSpPr/>
              <p:nvPr/>
            </p:nvSpPr>
            <p:spPr>
              <a:xfrm>
                <a:off x="7167493" y="2571476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9"/>
              <p:cNvSpPr/>
              <p:nvPr/>
            </p:nvSpPr>
            <p:spPr>
              <a:xfrm>
                <a:off x="7167493" y="2628237"/>
                <a:ext cx="166961" cy="13409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7" extrusionOk="0">
                    <a:moveTo>
                      <a:pt x="1" y="0"/>
                    </a:moveTo>
                    <a:lnTo>
                      <a:pt x="1" y="3769"/>
                    </a:lnTo>
                    <a:lnTo>
                      <a:pt x="16779" y="13476"/>
                    </a:lnTo>
                    <a:lnTo>
                      <a:pt x="16779" y="96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9"/>
              <p:cNvSpPr/>
              <p:nvPr/>
            </p:nvSpPr>
            <p:spPr>
              <a:xfrm>
                <a:off x="7167493" y="2684649"/>
                <a:ext cx="166961" cy="134434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511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510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9" name="Google Shape;949;p29"/>
            <p:cNvSpPr/>
            <p:nvPr/>
          </p:nvSpPr>
          <p:spPr>
            <a:xfrm>
              <a:off x="7178447" y="2027201"/>
              <a:ext cx="353155" cy="203796"/>
            </a:xfrm>
            <a:custGeom>
              <a:avLst/>
              <a:gdLst/>
              <a:ahLst/>
              <a:cxnLst/>
              <a:rect l="l" t="t" r="r" b="b"/>
              <a:pathLst>
                <a:path w="35493" h="20482" extrusionOk="0">
                  <a:moveTo>
                    <a:pt x="17680" y="0"/>
                  </a:moveTo>
                  <a:lnTo>
                    <a:pt x="0" y="10207"/>
                  </a:lnTo>
                  <a:lnTo>
                    <a:pt x="17813" y="20481"/>
                  </a:lnTo>
                  <a:lnTo>
                    <a:pt x="35492" y="10274"/>
                  </a:lnTo>
                  <a:lnTo>
                    <a:pt x="1768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7177780" y="2129081"/>
              <a:ext cx="176583" cy="211766"/>
            </a:xfrm>
            <a:custGeom>
              <a:avLst/>
              <a:gdLst/>
              <a:ahLst/>
              <a:cxnLst/>
              <a:rect l="l" t="t" r="r" b="b"/>
              <a:pathLst>
                <a:path w="17747" h="21283" extrusionOk="0">
                  <a:moveTo>
                    <a:pt x="1" y="1"/>
                  </a:moveTo>
                  <a:lnTo>
                    <a:pt x="1" y="11109"/>
                  </a:lnTo>
                  <a:lnTo>
                    <a:pt x="17747" y="21283"/>
                  </a:lnTo>
                  <a:lnTo>
                    <a:pt x="17747" y="101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7298923" y="2217700"/>
              <a:ext cx="32865" cy="110196"/>
            </a:xfrm>
            <a:custGeom>
              <a:avLst/>
              <a:gdLst/>
              <a:ahLst/>
              <a:cxnLst/>
              <a:rect l="l" t="t" r="r" b="b"/>
              <a:pathLst>
                <a:path w="3303" h="11075" extrusionOk="0">
                  <a:moveTo>
                    <a:pt x="0" y="0"/>
                  </a:moveTo>
                  <a:lnTo>
                    <a:pt x="0" y="9173"/>
                  </a:lnTo>
                  <a:lnTo>
                    <a:pt x="3302" y="11075"/>
                  </a:lnTo>
                  <a:lnTo>
                    <a:pt x="3302" y="19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7249465" y="2189155"/>
              <a:ext cx="32875" cy="110196"/>
            </a:xfrm>
            <a:custGeom>
              <a:avLst/>
              <a:gdLst/>
              <a:ahLst/>
              <a:cxnLst/>
              <a:rect l="l" t="t" r="r" b="b"/>
              <a:pathLst>
                <a:path w="3304" h="11075" extrusionOk="0">
                  <a:moveTo>
                    <a:pt x="1" y="0"/>
                  </a:moveTo>
                  <a:lnTo>
                    <a:pt x="1" y="9174"/>
                  </a:lnTo>
                  <a:lnTo>
                    <a:pt x="3303" y="11075"/>
                  </a:lnTo>
                  <a:lnTo>
                    <a:pt x="3303" y="19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7200017" y="2160611"/>
              <a:ext cx="33203" cy="110206"/>
            </a:xfrm>
            <a:custGeom>
              <a:avLst/>
              <a:gdLst/>
              <a:ahLst/>
              <a:cxnLst/>
              <a:rect l="l" t="t" r="r" b="b"/>
              <a:pathLst>
                <a:path w="3337" h="11076" extrusionOk="0">
                  <a:moveTo>
                    <a:pt x="1" y="1"/>
                  </a:moveTo>
                  <a:lnTo>
                    <a:pt x="1" y="9174"/>
                  </a:lnTo>
                  <a:lnTo>
                    <a:pt x="3336" y="11075"/>
                  </a:lnTo>
                  <a:lnTo>
                    <a:pt x="3336" y="19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7354340" y="2129081"/>
              <a:ext cx="176583" cy="211766"/>
            </a:xfrm>
            <a:custGeom>
              <a:avLst/>
              <a:gdLst/>
              <a:ahLst/>
              <a:cxnLst/>
              <a:rect l="l" t="t" r="r" b="b"/>
              <a:pathLst>
                <a:path w="17747" h="21283" extrusionOk="0">
                  <a:moveTo>
                    <a:pt x="17747" y="1"/>
                  </a:moveTo>
                  <a:lnTo>
                    <a:pt x="1" y="10175"/>
                  </a:lnTo>
                  <a:lnTo>
                    <a:pt x="1" y="21283"/>
                  </a:lnTo>
                  <a:lnTo>
                    <a:pt x="17747" y="11109"/>
                  </a:lnTo>
                  <a:lnTo>
                    <a:pt x="1774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7376577" y="2217700"/>
              <a:ext cx="32865" cy="110196"/>
            </a:xfrm>
            <a:custGeom>
              <a:avLst/>
              <a:gdLst/>
              <a:ahLst/>
              <a:cxnLst/>
              <a:rect l="l" t="t" r="r" b="b"/>
              <a:pathLst>
                <a:path w="3303" h="11075" extrusionOk="0">
                  <a:moveTo>
                    <a:pt x="3303" y="0"/>
                  </a:moveTo>
                  <a:lnTo>
                    <a:pt x="1" y="1902"/>
                  </a:lnTo>
                  <a:lnTo>
                    <a:pt x="1" y="11075"/>
                  </a:lnTo>
                  <a:lnTo>
                    <a:pt x="3303" y="9173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7426024" y="2189155"/>
              <a:ext cx="32875" cy="110196"/>
            </a:xfrm>
            <a:custGeom>
              <a:avLst/>
              <a:gdLst/>
              <a:ahLst/>
              <a:cxnLst/>
              <a:rect l="l" t="t" r="r" b="b"/>
              <a:pathLst>
                <a:path w="3304" h="11075" extrusionOk="0">
                  <a:moveTo>
                    <a:pt x="3303" y="0"/>
                  </a:moveTo>
                  <a:lnTo>
                    <a:pt x="1" y="1902"/>
                  </a:lnTo>
                  <a:lnTo>
                    <a:pt x="1" y="11075"/>
                  </a:lnTo>
                  <a:lnTo>
                    <a:pt x="3303" y="9174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7475482" y="2160611"/>
              <a:ext cx="32865" cy="110206"/>
            </a:xfrm>
            <a:custGeom>
              <a:avLst/>
              <a:gdLst/>
              <a:ahLst/>
              <a:cxnLst/>
              <a:rect l="l" t="t" r="r" b="b"/>
              <a:pathLst>
                <a:path w="3303" h="11076" extrusionOk="0">
                  <a:moveTo>
                    <a:pt x="3302" y="1"/>
                  </a:moveTo>
                  <a:lnTo>
                    <a:pt x="0" y="1902"/>
                  </a:lnTo>
                  <a:lnTo>
                    <a:pt x="0" y="11075"/>
                  </a:lnTo>
                  <a:lnTo>
                    <a:pt x="3302" y="917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7216284" y="2011929"/>
              <a:ext cx="276481" cy="159329"/>
            </a:xfrm>
            <a:custGeom>
              <a:avLst/>
              <a:gdLst/>
              <a:ahLst/>
              <a:cxnLst/>
              <a:rect l="l" t="t" r="r" b="b"/>
              <a:pathLst>
                <a:path w="27787" h="16013" extrusionOk="0">
                  <a:moveTo>
                    <a:pt x="13843" y="1"/>
                  </a:moveTo>
                  <a:lnTo>
                    <a:pt x="0" y="7973"/>
                  </a:lnTo>
                  <a:lnTo>
                    <a:pt x="13943" y="16012"/>
                  </a:lnTo>
                  <a:lnTo>
                    <a:pt x="27787" y="8040"/>
                  </a:lnTo>
                  <a:lnTo>
                    <a:pt x="1384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7215617" y="2091583"/>
              <a:ext cx="138414" cy="117500"/>
            </a:xfrm>
            <a:custGeom>
              <a:avLst/>
              <a:gdLst/>
              <a:ahLst/>
              <a:cxnLst/>
              <a:rect l="l" t="t" r="r" b="b"/>
              <a:pathLst>
                <a:path w="13911" h="11809" extrusionOk="0">
                  <a:moveTo>
                    <a:pt x="0" y="0"/>
                  </a:moveTo>
                  <a:lnTo>
                    <a:pt x="0" y="3837"/>
                  </a:lnTo>
                  <a:lnTo>
                    <a:pt x="13910" y="11809"/>
                  </a:lnTo>
                  <a:lnTo>
                    <a:pt x="13910" y="7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7354012" y="2091583"/>
              <a:ext cx="138076" cy="117500"/>
            </a:xfrm>
            <a:custGeom>
              <a:avLst/>
              <a:gdLst/>
              <a:ahLst/>
              <a:cxnLst/>
              <a:rect l="l" t="t" r="r" b="b"/>
              <a:pathLst>
                <a:path w="13877" h="11809" extrusionOk="0">
                  <a:moveTo>
                    <a:pt x="13877" y="0"/>
                  </a:moveTo>
                  <a:lnTo>
                    <a:pt x="0" y="7973"/>
                  </a:lnTo>
                  <a:lnTo>
                    <a:pt x="0" y="11809"/>
                  </a:lnTo>
                  <a:lnTo>
                    <a:pt x="13877" y="3837"/>
                  </a:lnTo>
                  <a:lnTo>
                    <a:pt x="13877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7315180" y="1855287"/>
              <a:ext cx="78008" cy="45143"/>
            </a:xfrm>
            <a:custGeom>
              <a:avLst/>
              <a:gdLst/>
              <a:ahLst/>
              <a:cxnLst/>
              <a:rect l="l" t="t" r="r" b="b"/>
              <a:pathLst>
                <a:path w="7840" h="4537" extrusionOk="0">
                  <a:moveTo>
                    <a:pt x="3903" y="0"/>
                  </a:moveTo>
                  <a:lnTo>
                    <a:pt x="1" y="2268"/>
                  </a:lnTo>
                  <a:lnTo>
                    <a:pt x="3903" y="4537"/>
                  </a:lnTo>
                  <a:lnTo>
                    <a:pt x="7839" y="2268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7325796" y="1861585"/>
              <a:ext cx="56436" cy="32537"/>
            </a:xfrm>
            <a:custGeom>
              <a:avLst/>
              <a:gdLst/>
              <a:ahLst/>
              <a:cxnLst/>
              <a:rect l="l" t="t" r="r" b="b"/>
              <a:pathLst>
                <a:path w="5672" h="3270" extrusionOk="0">
                  <a:moveTo>
                    <a:pt x="2836" y="1"/>
                  </a:moveTo>
                  <a:lnTo>
                    <a:pt x="1" y="1635"/>
                  </a:lnTo>
                  <a:lnTo>
                    <a:pt x="2836" y="3270"/>
                  </a:lnTo>
                  <a:lnTo>
                    <a:pt x="5672" y="1635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7314851" y="1877852"/>
              <a:ext cx="39173" cy="234999"/>
            </a:xfrm>
            <a:custGeom>
              <a:avLst/>
              <a:gdLst/>
              <a:ahLst/>
              <a:cxnLst/>
              <a:rect l="l" t="t" r="r" b="b"/>
              <a:pathLst>
                <a:path w="3937" h="23618" extrusionOk="0">
                  <a:moveTo>
                    <a:pt x="0" y="0"/>
                  </a:moveTo>
                  <a:lnTo>
                    <a:pt x="0" y="21382"/>
                  </a:lnTo>
                  <a:lnTo>
                    <a:pt x="3936" y="23617"/>
                  </a:lnTo>
                  <a:lnTo>
                    <a:pt x="3936" y="2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7354012" y="1877852"/>
              <a:ext cx="38845" cy="234999"/>
            </a:xfrm>
            <a:custGeom>
              <a:avLst/>
              <a:gdLst/>
              <a:ahLst/>
              <a:cxnLst/>
              <a:rect l="l" t="t" r="r" b="b"/>
              <a:pathLst>
                <a:path w="3904" h="23618" extrusionOk="0">
                  <a:moveTo>
                    <a:pt x="3903" y="0"/>
                  </a:moveTo>
                  <a:lnTo>
                    <a:pt x="0" y="2235"/>
                  </a:lnTo>
                  <a:lnTo>
                    <a:pt x="0" y="23617"/>
                  </a:lnTo>
                  <a:lnTo>
                    <a:pt x="3903" y="21382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7325796" y="1617320"/>
              <a:ext cx="28228" cy="276819"/>
            </a:xfrm>
            <a:custGeom>
              <a:avLst/>
              <a:gdLst/>
              <a:ahLst/>
              <a:cxnLst/>
              <a:rect l="l" t="t" r="r" b="b"/>
              <a:pathLst>
                <a:path w="2837" h="27821" extrusionOk="0">
                  <a:moveTo>
                    <a:pt x="2836" y="1"/>
                  </a:moveTo>
                  <a:lnTo>
                    <a:pt x="1" y="26186"/>
                  </a:lnTo>
                  <a:lnTo>
                    <a:pt x="2836" y="27821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7354012" y="1617320"/>
              <a:ext cx="28218" cy="276819"/>
            </a:xfrm>
            <a:custGeom>
              <a:avLst/>
              <a:gdLst/>
              <a:ahLst/>
              <a:cxnLst/>
              <a:rect l="l" t="t" r="r" b="b"/>
              <a:pathLst>
                <a:path w="2836" h="27821" extrusionOk="0">
                  <a:moveTo>
                    <a:pt x="0" y="1"/>
                  </a:moveTo>
                  <a:lnTo>
                    <a:pt x="0" y="27821"/>
                  </a:lnTo>
                  <a:lnTo>
                    <a:pt x="2836" y="26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29"/>
          <p:cNvGrpSpPr/>
          <p:nvPr/>
        </p:nvGrpSpPr>
        <p:grpSpPr>
          <a:xfrm flipH="1">
            <a:off x="7229831" y="2329049"/>
            <a:ext cx="589048" cy="1776610"/>
            <a:chOff x="6845236" y="2848204"/>
            <a:chExt cx="428835" cy="1293491"/>
          </a:xfrm>
        </p:grpSpPr>
        <p:grpSp>
          <p:nvGrpSpPr>
            <p:cNvPr id="968" name="Google Shape;968;p29"/>
            <p:cNvGrpSpPr/>
            <p:nvPr/>
          </p:nvGrpSpPr>
          <p:grpSpPr>
            <a:xfrm>
              <a:off x="6845236" y="2848204"/>
              <a:ext cx="428835" cy="1293491"/>
              <a:chOff x="6845236" y="2848204"/>
              <a:chExt cx="428835" cy="1293491"/>
            </a:xfrm>
          </p:grpSpPr>
          <p:sp>
            <p:nvSpPr>
              <p:cNvPr id="969" name="Google Shape;969;p29"/>
              <p:cNvSpPr/>
              <p:nvPr/>
            </p:nvSpPr>
            <p:spPr>
              <a:xfrm>
                <a:off x="6845902" y="2867118"/>
                <a:ext cx="428168" cy="247277"/>
              </a:xfrm>
              <a:custGeom>
                <a:avLst/>
                <a:gdLst/>
                <a:ahLst/>
                <a:cxnLst/>
                <a:rect l="l" t="t" r="r" b="b"/>
                <a:pathLst>
                  <a:path w="43032" h="24852" extrusionOk="0">
                    <a:moveTo>
                      <a:pt x="21449" y="1"/>
                    </a:moveTo>
                    <a:lnTo>
                      <a:pt x="1" y="12376"/>
                    </a:lnTo>
                    <a:lnTo>
                      <a:pt x="21583" y="24852"/>
                    </a:lnTo>
                    <a:lnTo>
                      <a:pt x="43031" y="12443"/>
                    </a:lnTo>
                    <a:lnTo>
                      <a:pt x="21449" y="1"/>
                    </a:lnTo>
                    <a:close/>
                  </a:path>
                </a:pathLst>
              </a:custGeom>
              <a:solidFill>
                <a:srgbClr val="DB79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9"/>
              <p:cNvSpPr/>
              <p:nvPr/>
            </p:nvSpPr>
            <p:spPr>
              <a:xfrm>
                <a:off x="6845236" y="2989983"/>
                <a:ext cx="214094" cy="1151713"/>
              </a:xfrm>
              <a:custGeom>
                <a:avLst/>
                <a:gdLst/>
                <a:ahLst/>
                <a:cxnLst/>
                <a:rect l="l" t="t" r="r" b="b"/>
                <a:pathLst>
                  <a:path w="21517" h="115750" extrusionOk="0">
                    <a:moveTo>
                      <a:pt x="1" y="0"/>
                    </a:moveTo>
                    <a:lnTo>
                      <a:pt x="1" y="103408"/>
                    </a:lnTo>
                    <a:lnTo>
                      <a:pt x="21516" y="115750"/>
                    </a:lnTo>
                    <a:lnTo>
                      <a:pt x="21516" y="1237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73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9"/>
              <p:cNvSpPr/>
              <p:nvPr/>
            </p:nvSpPr>
            <p:spPr>
              <a:xfrm>
                <a:off x="7059304" y="2989983"/>
                <a:ext cx="214084" cy="1151713"/>
              </a:xfrm>
              <a:custGeom>
                <a:avLst/>
                <a:gdLst/>
                <a:ahLst/>
                <a:cxnLst/>
                <a:rect l="l" t="t" r="r" b="b"/>
                <a:pathLst>
                  <a:path w="21516" h="115750" extrusionOk="0">
                    <a:moveTo>
                      <a:pt x="21516" y="0"/>
                    </a:moveTo>
                    <a:lnTo>
                      <a:pt x="0" y="12376"/>
                    </a:lnTo>
                    <a:lnTo>
                      <a:pt x="0" y="115750"/>
                    </a:lnTo>
                    <a:lnTo>
                      <a:pt x="21516" y="103408"/>
                    </a:lnTo>
                    <a:lnTo>
                      <a:pt x="21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9"/>
              <p:cNvSpPr/>
              <p:nvPr/>
            </p:nvSpPr>
            <p:spPr>
              <a:xfrm>
                <a:off x="7086515" y="3097515"/>
                <a:ext cx="39840" cy="1028581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03375" extrusionOk="0">
                    <a:moveTo>
                      <a:pt x="4003" y="0"/>
                    </a:moveTo>
                    <a:lnTo>
                      <a:pt x="0" y="2302"/>
                    </a:lnTo>
                    <a:lnTo>
                      <a:pt x="0" y="103374"/>
                    </a:lnTo>
                    <a:lnTo>
                      <a:pt x="4003" y="101039"/>
                    </a:lnTo>
                    <a:lnTo>
                      <a:pt x="4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9"/>
              <p:cNvSpPr/>
              <p:nvPr/>
            </p:nvSpPr>
            <p:spPr>
              <a:xfrm>
                <a:off x="6892037" y="2848204"/>
                <a:ext cx="335225" cy="193836"/>
              </a:xfrm>
              <a:custGeom>
                <a:avLst/>
                <a:gdLst/>
                <a:ahLst/>
                <a:cxnLst/>
                <a:rect l="l" t="t" r="r" b="b"/>
                <a:pathLst>
                  <a:path w="33691" h="19481" extrusionOk="0">
                    <a:moveTo>
                      <a:pt x="16779" y="0"/>
                    </a:moveTo>
                    <a:lnTo>
                      <a:pt x="0" y="9707"/>
                    </a:lnTo>
                    <a:lnTo>
                      <a:pt x="16879" y="19481"/>
                    </a:lnTo>
                    <a:lnTo>
                      <a:pt x="33691" y="9774"/>
                    </a:lnTo>
                    <a:lnTo>
                      <a:pt x="16779" y="0"/>
                    </a:lnTo>
                    <a:close/>
                  </a:path>
                </a:pathLst>
              </a:custGeom>
              <a:solidFill>
                <a:srgbClr val="DB79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9"/>
              <p:cNvSpPr/>
              <p:nvPr/>
            </p:nvSpPr>
            <p:spPr>
              <a:xfrm>
                <a:off x="6891370" y="2944515"/>
                <a:ext cx="167618" cy="142394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14311" extrusionOk="0">
                    <a:moveTo>
                      <a:pt x="0" y="0"/>
                    </a:moveTo>
                    <a:lnTo>
                      <a:pt x="0" y="4637"/>
                    </a:lnTo>
                    <a:lnTo>
                      <a:pt x="16846" y="14311"/>
                    </a:lnTo>
                    <a:lnTo>
                      <a:pt x="16846" y="9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73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9"/>
              <p:cNvSpPr/>
              <p:nvPr/>
            </p:nvSpPr>
            <p:spPr>
              <a:xfrm>
                <a:off x="7058966" y="2944515"/>
                <a:ext cx="167628" cy="142394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14311" extrusionOk="0">
                    <a:moveTo>
                      <a:pt x="16846" y="0"/>
                    </a:moveTo>
                    <a:lnTo>
                      <a:pt x="1" y="9674"/>
                    </a:lnTo>
                    <a:lnTo>
                      <a:pt x="1" y="14311"/>
                    </a:lnTo>
                    <a:lnTo>
                      <a:pt x="16846" y="4637"/>
                    </a:lnTo>
                    <a:lnTo>
                      <a:pt x="16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6" name="Google Shape;976;p29"/>
            <p:cNvGrpSpPr/>
            <p:nvPr/>
          </p:nvGrpSpPr>
          <p:grpSpPr>
            <a:xfrm>
              <a:off x="7146251" y="3028148"/>
              <a:ext cx="99914" cy="1063424"/>
              <a:chOff x="7146251" y="3028148"/>
              <a:chExt cx="99914" cy="1063424"/>
            </a:xfrm>
          </p:grpSpPr>
          <p:sp>
            <p:nvSpPr>
              <p:cNvPr id="977" name="Google Shape;977;p29"/>
              <p:cNvSpPr/>
              <p:nvPr/>
            </p:nvSpPr>
            <p:spPr>
              <a:xfrm>
                <a:off x="7146251" y="3063001"/>
                <a:ext cx="39840" cy="1028571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03374" extrusionOk="0">
                    <a:moveTo>
                      <a:pt x="4004" y="0"/>
                    </a:moveTo>
                    <a:lnTo>
                      <a:pt x="1" y="2302"/>
                    </a:lnTo>
                    <a:lnTo>
                      <a:pt x="1" y="103374"/>
                    </a:lnTo>
                    <a:lnTo>
                      <a:pt x="4004" y="101039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9"/>
              <p:cNvSpPr/>
              <p:nvPr/>
            </p:nvSpPr>
            <p:spPr>
              <a:xfrm>
                <a:off x="7206325" y="3028148"/>
                <a:ext cx="39840" cy="1028581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03375" extrusionOk="0">
                    <a:moveTo>
                      <a:pt x="4003" y="0"/>
                    </a:moveTo>
                    <a:lnTo>
                      <a:pt x="0" y="2336"/>
                    </a:lnTo>
                    <a:lnTo>
                      <a:pt x="0" y="103374"/>
                    </a:lnTo>
                    <a:lnTo>
                      <a:pt x="4003" y="101073"/>
                    </a:lnTo>
                    <a:lnTo>
                      <a:pt x="4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9" name="Google Shape;979;p29"/>
          <p:cNvGrpSpPr/>
          <p:nvPr/>
        </p:nvGrpSpPr>
        <p:grpSpPr>
          <a:xfrm flipH="1">
            <a:off x="7621425" y="2806311"/>
            <a:ext cx="589499" cy="1527677"/>
            <a:chOff x="6559821" y="3195683"/>
            <a:chExt cx="429163" cy="1112251"/>
          </a:xfrm>
        </p:grpSpPr>
        <p:sp>
          <p:nvSpPr>
            <p:cNvPr id="980" name="Google Shape;980;p29"/>
            <p:cNvSpPr/>
            <p:nvPr/>
          </p:nvSpPr>
          <p:spPr>
            <a:xfrm>
              <a:off x="6559821" y="3622548"/>
              <a:ext cx="215418" cy="203468"/>
            </a:xfrm>
            <a:custGeom>
              <a:avLst/>
              <a:gdLst/>
              <a:ahLst/>
              <a:cxnLst/>
              <a:rect l="l" t="t" r="r" b="b"/>
              <a:pathLst>
                <a:path w="21650" h="20449" extrusionOk="0">
                  <a:moveTo>
                    <a:pt x="1" y="0"/>
                  </a:moveTo>
                  <a:lnTo>
                    <a:pt x="1" y="7939"/>
                  </a:lnTo>
                  <a:lnTo>
                    <a:pt x="21649" y="20448"/>
                  </a:lnTo>
                  <a:lnTo>
                    <a:pt x="21649" y="124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68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9"/>
            <p:cNvSpPr/>
            <p:nvPr/>
          </p:nvSpPr>
          <p:spPr>
            <a:xfrm>
              <a:off x="6775213" y="3623872"/>
              <a:ext cx="203796" cy="684063"/>
            </a:xfrm>
            <a:custGeom>
              <a:avLst/>
              <a:gdLst/>
              <a:ahLst/>
              <a:cxnLst/>
              <a:rect l="l" t="t" r="r" b="b"/>
              <a:pathLst>
                <a:path w="20482" h="68750" extrusionOk="0">
                  <a:moveTo>
                    <a:pt x="20482" y="1"/>
                  </a:moveTo>
                  <a:lnTo>
                    <a:pt x="0" y="11776"/>
                  </a:lnTo>
                  <a:lnTo>
                    <a:pt x="0" y="68750"/>
                  </a:lnTo>
                  <a:lnTo>
                    <a:pt x="20482" y="56975"/>
                  </a:lnTo>
                  <a:lnTo>
                    <a:pt x="204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9"/>
            <p:cNvSpPr/>
            <p:nvPr/>
          </p:nvSpPr>
          <p:spPr>
            <a:xfrm>
              <a:off x="6795788" y="4124679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9"/>
            <p:cNvSpPr/>
            <p:nvPr/>
          </p:nvSpPr>
          <p:spPr>
            <a:xfrm>
              <a:off x="6795788" y="3727752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0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9"/>
            <p:cNvSpPr/>
            <p:nvPr/>
          </p:nvSpPr>
          <p:spPr>
            <a:xfrm>
              <a:off x="6795788" y="3841254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9"/>
            <p:cNvSpPr/>
            <p:nvPr/>
          </p:nvSpPr>
          <p:spPr>
            <a:xfrm>
              <a:off x="6795788" y="3784503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9"/>
            <p:cNvSpPr/>
            <p:nvPr/>
          </p:nvSpPr>
          <p:spPr>
            <a:xfrm>
              <a:off x="6795788" y="3898004"/>
              <a:ext cx="166961" cy="134106"/>
            </a:xfrm>
            <a:custGeom>
              <a:avLst/>
              <a:gdLst/>
              <a:ahLst/>
              <a:cxnLst/>
              <a:rect l="l" t="t" r="r" b="b"/>
              <a:pathLst>
                <a:path w="16780" h="13478" extrusionOk="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770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9"/>
            <p:cNvSpPr/>
            <p:nvPr/>
          </p:nvSpPr>
          <p:spPr>
            <a:xfrm>
              <a:off x="6795788" y="3954427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0"/>
                  </a:moveTo>
                  <a:lnTo>
                    <a:pt x="1" y="9707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9"/>
            <p:cNvSpPr/>
            <p:nvPr/>
          </p:nvSpPr>
          <p:spPr>
            <a:xfrm>
              <a:off x="6795788" y="4011177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1"/>
                  </a:moveTo>
                  <a:lnTo>
                    <a:pt x="1" y="9707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9"/>
            <p:cNvSpPr/>
            <p:nvPr/>
          </p:nvSpPr>
          <p:spPr>
            <a:xfrm>
              <a:off x="6795788" y="4067928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9"/>
            <p:cNvSpPr/>
            <p:nvPr/>
          </p:nvSpPr>
          <p:spPr>
            <a:xfrm>
              <a:off x="6571103" y="3623872"/>
              <a:ext cx="204134" cy="684063"/>
            </a:xfrm>
            <a:custGeom>
              <a:avLst/>
              <a:gdLst/>
              <a:ahLst/>
              <a:cxnLst/>
              <a:rect l="l" t="t" r="r" b="b"/>
              <a:pathLst>
                <a:path w="20516" h="68750" extrusionOk="0">
                  <a:moveTo>
                    <a:pt x="1" y="1"/>
                  </a:moveTo>
                  <a:lnTo>
                    <a:pt x="1" y="56975"/>
                  </a:lnTo>
                  <a:lnTo>
                    <a:pt x="20515" y="68750"/>
                  </a:lnTo>
                  <a:lnTo>
                    <a:pt x="20515" y="117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9"/>
            <p:cNvSpPr/>
            <p:nvPr/>
          </p:nvSpPr>
          <p:spPr>
            <a:xfrm>
              <a:off x="6559821" y="3499088"/>
              <a:ext cx="429163" cy="247606"/>
            </a:xfrm>
            <a:custGeom>
              <a:avLst/>
              <a:gdLst/>
              <a:ahLst/>
              <a:cxnLst/>
              <a:rect l="l" t="t" r="r" b="b"/>
              <a:pathLst>
                <a:path w="43132" h="24885" extrusionOk="0">
                  <a:moveTo>
                    <a:pt x="21483" y="0"/>
                  </a:moveTo>
                  <a:lnTo>
                    <a:pt x="1" y="12409"/>
                  </a:lnTo>
                  <a:lnTo>
                    <a:pt x="21649" y="24885"/>
                  </a:lnTo>
                  <a:lnTo>
                    <a:pt x="43131" y="12476"/>
                  </a:lnTo>
                  <a:lnTo>
                    <a:pt x="21483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9"/>
            <p:cNvSpPr/>
            <p:nvPr/>
          </p:nvSpPr>
          <p:spPr>
            <a:xfrm>
              <a:off x="6598653" y="3195683"/>
              <a:ext cx="352817" cy="203796"/>
            </a:xfrm>
            <a:custGeom>
              <a:avLst/>
              <a:gdLst/>
              <a:ahLst/>
              <a:cxnLst/>
              <a:rect l="l" t="t" r="r" b="b"/>
              <a:pathLst>
                <a:path w="35459" h="20482" extrusionOk="0">
                  <a:moveTo>
                    <a:pt x="17680" y="0"/>
                  </a:moveTo>
                  <a:lnTo>
                    <a:pt x="0" y="10207"/>
                  </a:lnTo>
                  <a:lnTo>
                    <a:pt x="17780" y="20482"/>
                  </a:lnTo>
                  <a:lnTo>
                    <a:pt x="35459" y="10274"/>
                  </a:lnTo>
                  <a:lnTo>
                    <a:pt x="17680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9"/>
            <p:cNvSpPr/>
            <p:nvPr/>
          </p:nvSpPr>
          <p:spPr>
            <a:xfrm>
              <a:off x="6597986" y="3296968"/>
              <a:ext cx="176583" cy="427173"/>
            </a:xfrm>
            <a:custGeom>
              <a:avLst/>
              <a:gdLst/>
              <a:ahLst/>
              <a:cxnLst/>
              <a:rect l="l" t="t" r="r" b="b"/>
              <a:pathLst>
                <a:path w="17747" h="42932" extrusionOk="0">
                  <a:moveTo>
                    <a:pt x="1" y="1"/>
                  </a:moveTo>
                  <a:lnTo>
                    <a:pt x="1" y="32724"/>
                  </a:lnTo>
                  <a:lnTo>
                    <a:pt x="17747" y="42932"/>
                  </a:lnTo>
                  <a:lnTo>
                    <a:pt x="17747" y="101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9"/>
            <p:cNvSpPr/>
            <p:nvPr/>
          </p:nvSpPr>
          <p:spPr>
            <a:xfrm>
              <a:off x="6669671" y="3357042"/>
              <a:ext cx="32875" cy="325604"/>
            </a:xfrm>
            <a:custGeom>
              <a:avLst/>
              <a:gdLst/>
              <a:ahLst/>
              <a:cxnLst/>
              <a:rect l="l" t="t" r="r" b="b"/>
              <a:pathLst>
                <a:path w="3304" h="32724" extrusionOk="0">
                  <a:moveTo>
                    <a:pt x="1" y="0"/>
                  </a:moveTo>
                  <a:lnTo>
                    <a:pt x="1" y="30789"/>
                  </a:lnTo>
                  <a:lnTo>
                    <a:pt x="3303" y="32724"/>
                  </a:lnTo>
                  <a:lnTo>
                    <a:pt x="3303" y="19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9"/>
            <p:cNvSpPr/>
            <p:nvPr/>
          </p:nvSpPr>
          <p:spPr>
            <a:xfrm>
              <a:off x="6774546" y="3296968"/>
              <a:ext cx="176254" cy="427173"/>
            </a:xfrm>
            <a:custGeom>
              <a:avLst/>
              <a:gdLst/>
              <a:ahLst/>
              <a:cxnLst/>
              <a:rect l="l" t="t" r="r" b="b"/>
              <a:pathLst>
                <a:path w="17714" h="42932" extrusionOk="0">
                  <a:moveTo>
                    <a:pt x="17713" y="1"/>
                  </a:moveTo>
                  <a:lnTo>
                    <a:pt x="1" y="10175"/>
                  </a:lnTo>
                  <a:lnTo>
                    <a:pt x="1" y="42932"/>
                  </a:lnTo>
                  <a:lnTo>
                    <a:pt x="17713" y="32724"/>
                  </a:lnTo>
                  <a:lnTo>
                    <a:pt x="177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6846231" y="3357042"/>
              <a:ext cx="32875" cy="325604"/>
            </a:xfrm>
            <a:custGeom>
              <a:avLst/>
              <a:gdLst/>
              <a:ahLst/>
              <a:cxnLst/>
              <a:rect l="l" t="t" r="r" b="b"/>
              <a:pathLst>
                <a:path w="3304" h="32724" extrusionOk="0">
                  <a:moveTo>
                    <a:pt x="3303" y="0"/>
                  </a:moveTo>
                  <a:lnTo>
                    <a:pt x="1" y="1902"/>
                  </a:lnTo>
                  <a:lnTo>
                    <a:pt x="1" y="32724"/>
                  </a:lnTo>
                  <a:lnTo>
                    <a:pt x="3303" y="3078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7" name="Google Shape;997;p29"/>
          <p:cNvGrpSpPr/>
          <p:nvPr/>
        </p:nvGrpSpPr>
        <p:grpSpPr>
          <a:xfrm flipH="1">
            <a:off x="8003905" y="3245367"/>
            <a:ext cx="589485" cy="1309726"/>
            <a:chOff x="6281380" y="3515345"/>
            <a:chExt cx="429153" cy="953569"/>
          </a:xfrm>
        </p:grpSpPr>
        <p:sp>
          <p:nvSpPr>
            <p:cNvPr id="998" name="Google Shape;998;p29"/>
            <p:cNvSpPr/>
            <p:nvPr/>
          </p:nvSpPr>
          <p:spPr>
            <a:xfrm>
              <a:off x="6496434" y="3647770"/>
              <a:ext cx="199816" cy="821144"/>
            </a:xfrm>
            <a:custGeom>
              <a:avLst/>
              <a:gdLst/>
              <a:ahLst/>
              <a:cxnLst/>
              <a:rect l="l" t="t" r="r" b="b"/>
              <a:pathLst>
                <a:path w="20082" h="82527" extrusionOk="0">
                  <a:moveTo>
                    <a:pt x="20081" y="0"/>
                  </a:moveTo>
                  <a:lnTo>
                    <a:pt x="0" y="11609"/>
                  </a:lnTo>
                  <a:lnTo>
                    <a:pt x="0" y="82526"/>
                  </a:lnTo>
                  <a:lnTo>
                    <a:pt x="20081" y="70918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9"/>
            <p:cNvSpPr/>
            <p:nvPr/>
          </p:nvSpPr>
          <p:spPr>
            <a:xfrm>
              <a:off x="6296643" y="3647770"/>
              <a:ext cx="199816" cy="821144"/>
            </a:xfrm>
            <a:custGeom>
              <a:avLst/>
              <a:gdLst/>
              <a:ahLst/>
              <a:cxnLst/>
              <a:rect l="l" t="t" r="r" b="b"/>
              <a:pathLst>
                <a:path w="20082" h="82527" extrusionOk="0">
                  <a:moveTo>
                    <a:pt x="0" y="0"/>
                  </a:moveTo>
                  <a:lnTo>
                    <a:pt x="0" y="70918"/>
                  </a:lnTo>
                  <a:lnTo>
                    <a:pt x="20081" y="82526"/>
                  </a:lnTo>
                  <a:lnTo>
                    <a:pt x="20081" y="11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7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9"/>
            <p:cNvSpPr/>
            <p:nvPr/>
          </p:nvSpPr>
          <p:spPr>
            <a:xfrm>
              <a:off x="6496434" y="3646061"/>
              <a:ext cx="214084" cy="141071"/>
            </a:xfrm>
            <a:custGeom>
              <a:avLst/>
              <a:gdLst/>
              <a:ahLst/>
              <a:cxnLst/>
              <a:rect l="l" t="t" r="r" b="b"/>
              <a:pathLst>
                <a:path w="21516" h="14178" extrusionOk="0">
                  <a:moveTo>
                    <a:pt x="21516" y="0"/>
                  </a:moveTo>
                  <a:lnTo>
                    <a:pt x="0" y="12409"/>
                  </a:lnTo>
                  <a:lnTo>
                    <a:pt x="0" y="14177"/>
                  </a:lnTo>
                  <a:lnTo>
                    <a:pt x="21516" y="1768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9"/>
            <p:cNvSpPr/>
            <p:nvPr/>
          </p:nvSpPr>
          <p:spPr>
            <a:xfrm>
              <a:off x="6496434" y="3791477"/>
              <a:ext cx="73023" cy="95261"/>
            </a:xfrm>
            <a:custGeom>
              <a:avLst/>
              <a:gdLst/>
              <a:ahLst/>
              <a:cxnLst/>
              <a:rect l="l" t="t" r="r" b="b"/>
              <a:pathLst>
                <a:path w="7339" h="9574" extrusionOk="0">
                  <a:moveTo>
                    <a:pt x="7339" y="0"/>
                  </a:moveTo>
                  <a:lnTo>
                    <a:pt x="0" y="4236"/>
                  </a:lnTo>
                  <a:lnTo>
                    <a:pt x="0" y="9574"/>
                  </a:lnTo>
                  <a:lnTo>
                    <a:pt x="7339" y="5337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6496434" y="3862167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7339" y="0"/>
                  </a:moveTo>
                  <a:lnTo>
                    <a:pt x="0" y="4237"/>
                  </a:lnTo>
                  <a:lnTo>
                    <a:pt x="0" y="9540"/>
                  </a:lnTo>
                  <a:lnTo>
                    <a:pt x="7339" y="5304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9"/>
            <p:cNvSpPr/>
            <p:nvPr/>
          </p:nvSpPr>
          <p:spPr>
            <a:xfrm>
              <a:off x="6496434" y="3932518"/>
              <a:ext cx="73023" cy="95271"/>
            </a:xfrm>
            <a:custGeom>
              <a:avLst/>
              <a:gdLst/>
              <a:ahLst/>
              <a:cxnLst/>
              <a:rect l="l" t="t" r="r" b="b"/>
              <a:pathLst>
                <a:path w="7339" h="9575" extrusionOk="0">
                  <a:moveTo>
                    <a:pt x="7339" y="1"/>
                  </a:moveTo>
                  <a:lnTo>
                    <a:pt x="0" y="4271"/>
                  </a:lnTo>
                  <a:lnTo>
                    <a:pt x="0" y="9574"/>
                  </a:lnTo>
                  <a:lnTo>
                    <a:pt x="7339" y="5338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9"/>
            <p:cNvSpPr/>
            <p:nvPr/>
          </p:nvSpPr>
          <p:spPr>
            <a:xfrm>
              <a:off x="6496434" y="4003208"/>
              <a:ext cx="73023" cy="94943"/>
            </a:xfrm>
            <a:custGeom>
              <a:avLst/>
              <a:gdLst/>
              <a:ahLst/>
              <a:cxnLst/>
              <a:rect l="l" t="t" r="r" b="b"/>
              <a:pathLst>
                <a:path w="7339" h="9542" extrusionOk="0">
                  <a:moveTo>
                    <a:pt x="7339" y="1"/>
                  </a:moveTo>
                  <a:lnTo>
                    <a:pt x="0" y="4237"/>
                  </a:lnTo>
                  <a:lnTo>
                    <a:pt x="0" y="9541"/>
                  </a:lnTo>
                  <a:lnTo>
                    <a:pt x="7339" y="5305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9"/>
            <p:cNvSpPr/>
            <p:nvPr/>
          </p:nvSpPr>
          <p:spPr>
            <a:xfrm>
              <a:off x="6496434" y="4073908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7339" y="0"/>
                  </a:moveTo>
                  <a:lnTo>
                    <a:pt x="0" y="4236"/>
                  </a:lnTo>
                  <a:lnTo>
                    <a:pt x="0" y="9540"/>
                  </a:lnTo>
                  <a:lnTo>
                    <a:pt x="7339" y="5304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9"/>
            <p:cNvSpPr/>
            <p:nvPr/>
          </p:nvSpPr>
          <p:spPr>
            <a:xfrm>
              <a:off x="6496434" y="4144259"/>
              <a:ext cx="73023" cy="95271"/>
            </a:xfrm>
            <a:custGeom>
              <a:avLst/>
              <a:gdLst/>
              <a:ahLst/>
              <a:cxnLst/>
              <a:rect l="l" t="t" r="r" b="b"/>
              <a:pathLst>
                <a:path w="7339" h="9575" extrusionOk="0">
                  <a:moveTo>
                    <a:pt x="7339" y="1"/>
                  </a:moveTo>
                  <a:lnTo>
                    <a:pt x="0" y="4237"/>
                  </a:lnTo>
                  <a:lnTo>
                    <a:pt x="0" y="9574"/>
                  </a:lnTo>
                  <a:lnTo>
                    <a:pt x="7339" y="5338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6496434" y="4214949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7339" y="1"/>
                  </a:moveTo>
                  <a:lnTo>
                    <a:pt x="0" y="4237"/>
                  </a:lnTo>
                  <a:lnTo>
                    <a:pt x="0" y="9541"/>
                  </a:lnTo>
                  <a:lnTo>
                    <a:pt x="7339" y="5305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9"/>
            <p:cNvSpPr/>
            <p:nvPr/>
          </p:nvSpPr>
          <p:spPr>
            <a:xfrm>
              <a:off x="6496434" y="4285310"/>
              <a:ext cx="73023" cy="95271"/>
            </a:xfrm>
            <a:custGeom>
              <a:avLst/>
              <a:gdLst/>
              <a:ahLst/>
              <a:cxnLst/>
              <a:rect l="l" t="t" r="r" b="b"/>
              <a:pathLst>
                <a:path w="7339" h="9575" extrusionOk="0">
                  <a:moveTo>
                    <a:pt x="7339" y="1"/>
                  </a:moveTo>
                  <a:lnTo>
                    <a:pt x="0" y="4237"/>
                  </a:lnTo>
                  <a:lnTo>
                    <a:pt x="0" y="9574"/>
                  </a:lnTo>
                  <a:lnTo>
                    <a:pt x="7339" y="5338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9"/>
            <p:cNvSpPr/>
            <p:nvPr/>
          </p:nvSpPr>
          <p:spPr>
            <a:xfrm>
              <a:off x="6581062" y="3767241"/>
              <a:ext cx="30875" cy="70715"/>
            </a:xfrm>
            <a:custGeom>
              <a:avLst/>
              <a:gdLst/>
              <a:ahLst/>
              <a:cxnLst/>
              <a:rect l="l" t="t" r="r" b="b"/>
              <a:pathLst>
                <a:path w="3103" h="7107" extrusionOk="0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5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9"/>
            <p:cNvSpPr/>
            <p:nvPr/>
          </p:nvSpPr>
          <p:spPr>
            <a:xfrm>
              <a:off x="6623208" y="3742686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9"/>
            <p:cNvSpPr/>
            <p:nvPr/>
          </p:nvSpPr>
          <p:spPr>
            <a:xfrm>
              <a:off x="6665691" y="3718460"/>
              <a:ext cx="30546" cy="70376"/>
            </a:xfrm>
            <a:custGeom>
              <a:avLst/>
              <a:gdLst/>
              <a:ahLst/>
              <a:cxnLst/>
              <a:rect l="l" t="t" r="r" b="b"/>
              <a:pathLst>
                <a:path w="3070" h="7073" extrusionOk="0">
                  <a:moveTo>
                    <a:pt x="3069" y="0"/>
                  </a:moveTo>
                  <a:lnTo>
                    <a:pt x="1" y="1768"/>
                  </a:lnTo>
                  <a:lnTo>
                    <a:pt x="1" y="7072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9"/>
            <p:cNvSpPr/>
            <p:nvPr/>
          </p:nvSpPr>
          <p:spPr>
            <a:xfrm>
              <a:off x="6581062" y="3837602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9"/>
            <p:cNvSpPr/>
            <p:nvPr/>
          </p:nvSpPr>
          <p:spPr>
            <a:xfrm>
              <a:off x="6623208" y="3813376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4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9"/>
            <p:cNvSpPr/>
            <p:nvPr/>
          </p:nvSpPr>
          <p:spPr>
            <a:xfrm>
              <a:off x="6665691" y="3788821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069" y="5337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9"/>
            <p:cNvSpPr/>
            <p:nvPr/>
          </p:nvSpPr>
          <p:spPr>
            <a:xfrm>
              <a:off x="6581062" y="3908292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5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9"/>
            <p:cNvSpPr/>
            <p:nvPr/>
          </p:nvSpPr>
          <p:spPr>
            <a:xfrm>
              <a:off x="6623208" y="3883737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802"/>
                  </a:lnTo>
                  <a:lnTo>
                    <a:pt x="1" y="7105"/>
                  </a:lnTo>
                  <a:lnTo>
                    <a:pt x="3103" y="5338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9"/>
            <p:cNvSpPr/>
            <p:nvPr/>
          </p:nvSpPr>
          <p:spPr>
            <a:xfrm>
              <a:off x="6665691" y="3859511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9"/>
            <p:cNvSpPr/>
            <p:nvPr/>
          </p:nvSpPr>
          <p:spPr>
            <a:xfrm>
              <a:off x="6581062" y="3978653"/>
              <a:ext cx="30875" cy="71033"/>
            </a:xfrm>
            <a:custGeom>
              <a:avLst/>
              <a:gdLst/>
              <a:ahLst/>
              <a:cxnLst/>
              <a:rect l="l" t="t" r="r" b="b"/>
              <a:pathLst>
                <a:path w="3103" h="7139" extrusionOk="0">
                  <a:moveTo>
                    <a:pt x="3103" y="1"/>
                  </a:moveTo>
                  <a:lnTo>
                    <a:pt x="1" y="1802"/>
                  </a:lnTo>
                  <a:lnTo>
                    <a:pt x="1" y="7139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9"/>
            <p:cNvSpPr/>
            <p:nvPr/>
          </p:nvSpPr>
          <p:spPr>
            <a:xfrm>
              <a:off x="6623208" y="3954427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768"/>
                  </a:lnTo>
                  <a:lnTo>
                    <a:pt x="1" y="7106"/>
                  </a:lnTo>
                  <a:lnTo>
                    <a:pt x="3103" y="5304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9"/>
            <p:cNvSpPr/>
            <p:nvPr/>
          </p:nvSpPr>
          <p:spPr>
            <a:xfrm>
              <a:off x="6665691" y="3929872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069" y="5337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9"/>
            <p:cNvSpPr/>
            <p:nvPr/>
          </p:nvSpPr>
          <p:spPr>
            <a:xfrm>
              <a:off x="6581062" y="4049343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9"/>
            <p:cNvSpPr/>
            <p:nvPr/>
          </p:nvSpPr>
          <p:spPr>
            <a:xfrm>
              <a:off x="6623208" y="4025116"/>
              <a:ext cx="30875" cy="70376"/>
            </a:xfrm>
            <a:custGeom>
              <a:avLst/>
              <a:gdLst/>
              <a:ahLst/>
              <a:cxnLst/>
              <a:rect l="l" t="t" r="r" b="b"/>
              <a:pathLst>
                <a:path w="3103" h="7073" extrusionOk="0">
                  <a:moveTo>
                    <a:pt x="3103" y="1"/>
                  </a:moveTo>
                  <a:lnTo>
                    <a:pt x="1" y="1768"/>
                  </a:lnTo>
                  <a:lnTo>
                    <a:pt x="1" y="7072"/>
                  </a:lnTo>
                  <a:lnTo>
                    <a:pt x="3103" y="5304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9"/>
            <p:cNvSpPr/>
            <p:nvPr/>
          </p:nvSpPr>
          <p:spPr>
            <a:xfrm>
              <a:off x="6665691" y="4000562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9"/>
            <p:cNvSpPr/>
            <p:nvPr/>
          </p:nvSpPr>
          <p:spPr>
            <a:xfrm>
              <a:off x="6581062" y="4120033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5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9"/>
            <p:cNvSpPr/>
            <p:nvPr/>
          </p:nvSpPr>
          <p:spPr>
            <a:xfrm>
              <a:off x="6623208" y="4095478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802"/>
                  </a:lnTo>
                  <a:lnTo>
                    <a:pt x="1" y="7105"/>
                  </a:lnTo>
                  <a:lnTo>
                    <a:pt x="3103" y="5337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9"/>
            <p:cNvSpPr/>
            <p:nvPr/>
          </p:nvSpPr>
          <p:spPr>
            <a:xfrm>
              <a:off x="6665691" y="4071251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9"/>
            <p:cNvSpPr/>
            <p:nvPr/>
          </p:nvSpPr>
          <p:spPr>
            <a:xfrm>
              <a:off x="6581062" y="4190394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9"/>
            <p:cNvSpPr/>
            <p:nvPr/>
          </p:nvSpPr>
          <p:spPr>
            <a:xfrm>
              <a:off x="6623208" y="4166167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103" y="5304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9"/>
            <p:cNvSpPr/>
            <p:nvPr/>
          </p:nvSpPr>
          <p:spPr>
            <a:xfrm>
              <a:off x="6665691" y="4141603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069" y="5338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9"/>
            <p:cNvSpPr/>
            <p:nvPr/>
          </p:nvSpPr>
          <p:spPr>
            <a:xfrm>
              <a:off x="6581062" y="4261084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768"/>
                  </a:lnTo>
                  <a:lnTo>
                    <a:pt x="1" y="7106"/>
                  </a:lnTo>
                  <a:lnTo>
                    <a:pt x="3103" y="5304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9"/>
            <p:cNvSpPr/>
            <p:nvPr/>
          </p:nvSpPr>
          <p:spPr>
            <a:xfrm>
              <a:off x="6623208" y="4236529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103" y="5337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9"/>
            <p:cNvSpPr/>
            <p:nvPr/>
          </p:nvSpPr>
          <p:spPr>
            <a:xfrm>
              <a:off x="6665691" y="4212302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9"/>
            <p:cNvSpPr/>
            <p:nvPr/>
          </p:nvSpPr>
          <p:spPr>
            <a:xfrm>
              <a:off x="6281380" y="3532935"/>
              <a:ext cx="429153" cy="247944"/>
            </a:xfrm>
            <a:custGeom>
              <a:avLst/>
              <a:gdLst/>
              <a:ahLst/>
              <a:cxnLst/>
              <a:rect l="l" t="t" r="r" b="b"/>
              <a:pathLst>
                <a:path w="43131" h="24919" extrusionOk="0">
                  <a:moveTo>
                    <a:pt x="21482" y="1"/>
                  </a:moveTo>
                  <a:lnTo>
                    <a:pt x="0" y="12410"/>
                  </a:lnTo>
                  <a:lnTo>
                    <a:pt x="21615" y="24919"/>
                  </a:lnTo>
                  <a:lnTo>
                    <a:pt x="43131" y="12510"/>
                  </a:lnTo>
                  <a:lnTo>
                    <a:pt x="21482" y="1"/>
                  </a:lnTo>
                  <a:close/>
                </a:path>
              </a:pathLst>
            </a:custGeom>
            <a:solidFill>
              <a:srgbClr val="FBE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9"/>
            <p:cNvSpPr/>
            <p:nvPr/>
          </p:nvSpPr>
          <p:spPr>
            <a:xfrm>
              <a:off x="6281380" y="3515345"/>
              <a:ext cx="429153" cy="247616"/>
            </a:xfrm>
            <a:custGeom>
              <a:avLst/>
              <a:gdLst/>
              <a:ahLst/>
              <a:cxnLst/>
              <a:rect l="l" t="t" r="r" b="b"/>
              <a:pathLst>
                <a:path w="43131" h="24886" extrusionOk="0">
                  <a:moveTo>
                    <a:pt x="21482" y="1"/>
                  </a:moveTo>
                  <a:lnTo>
                    <a:pt x="0" y="12410"/>
                  </a:lnTo>
                  <a:lnTo>
                    <a:pt x="21615" y="24885"/>
                  </a:lnTo>
                  <a:lnTo>
                    <a:pt x="43131" y="12476"/>
                  </a:lnTo>
                  <a:lnTo>
                    <a:pt x="21482" y="1"/>
                  </a:lnTo>
                  <a:close/>
                </a:path>
              </a:pathLst>
            </a:custGeom>
            <a:solidFill>
              <a:srgbClr val="FBE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9"/>
            <p:cNvSpPr/>
            <p:nvPr/>
          </p:nvSpPr>
          <p:spPr>
            <a:xfrm>
              <a:off x="6316889" y="3535930"/>
              <a:ext cx="358130" cy="206781"/>
            </a:xfrm>
            <a:custGeom>
              <a:avLst/>
              <a:gdLst/>
              <a:ahLst/>
              <a:cxnLst/>
              <a:rect l="l" t="t" r="r" b="b"/>
              <a:pathLst>
                <a:path w="35993" h="20782" extrusionOk="0">
                  <a:moveTo>
                    <a:pt x="17913" y="0"/>
                  </a:moveTo>
                  <a:lnTo>
                    <a:pt x="0" y="10341"/>
                  </a:lnTo>
                  <a:lnTo>
                    <a:pt x="18046" y="20782"/>
                  </a:lnTo>
                  <a:lnTo>
                    <a:pt x="35993" y="10407"/>
                  </a:lnTo>
                  <a:lnTo>
                    <a:pt x="17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9"/>
            <p:cNvSpPr/>
            <p:nvPr/>
          </p:nvSpPr>
          <p:spPr>
            <a:xfrm>
              <a:off x="6281380" y="3638806"/>
              <a:ext cx="215079" cy="142066"/>
            </a:xfrm>
            <a:custGeom>
              <a:avLst/>
              <a:gdLst/>
              <a:ahLst/>
              <a:cxnLst/>
              <a:rect l="l" t="t" r="r" b="b"/>
              <a:pathLst>
                <a:path w="21616" h="14278" extrusionOk="0">
                  <a:moveTo>
                    <a:pt x="0" y="1"/>
                  </a:moveTo>
                  <a:lnTo>
                    <a:pt x="0" y="1769"/>
                  </a:lnTo>
                  <a:lnTo>
                    <a:pt x="21615" y="14278"/>
                  </a:lnTo>
                  <a:lnTo>
                    <a:pt x="21615" y="124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9"/>
            <p:cNvSpPr/>
            <p:nvPr/>
          </p:nvSpPr>
          <p:spPr>
            <a:xfrm>
              <a:off x="6496434" y="3639472"/>
              <a:ext cx="214084" cy="141399"/>
            </a:xfrm>
            <a:custGeom>
              <a:avLst/>
              <a:gdLst/>
              <a:ahLst/>
              <a:cxnLst/>
              <a:rect l="l" t="t" r="r" b="b"/>
              <a:pathLst>
                <a:path w="21516" h="14211" extrusionOk="0">
                  <a:moveTo>
                    <a:pt x="21516" y="0"/>
                  </a:moveTo>
                  <a:lnTo>
                    <a:pt x="0" y="12409"/>
                  </a:lnTo>
                  <a:lnTo>
                    <a:pt x="0" y="14211"/>
                  </a:lnTo>
                  <a:lnTo>
                    <a:pt x="21516" y="1802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9"/>
            <p:cNvSpPr/>
            <p:nvPr/>
          </p:nvSpPr>
          <p:spPr>
            <a:xfrm>
              <a:off x="6342439" y="3594332"/>
              <a:ext cx="153678" cy="140743"/>
            </a:xfrm>
            <a:custGeom>
              <a:avLst/>
              <a:gdLst/>
              <a:ahLst/>
              <a:cxnLst/>
              <a:rect l="l" t="t" r="r" b="b"/>
              <a:pathLst>
                <a:path w="15445" h="14145" extrusionOk="0">
                  <a:moveTo>
                    <a:pt x="1" y="1"/>
                  </a:moveTo>
                  <a:lnTo>
                    <a:pt x="1" y="5238"/>
                  </a:lnTo>
                  <a:lnTo>
                    <a:pt x="15445" y="14144"/>
                  </a:lnTo>
                  <a:lnTo>
                    <a:pt x="15445" y="89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CF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9"/>
            <p:cNvSpPr/>
            <p:nvPr/>
          </p:nvSpPr>
          <p:spPr>
            <a:xfrm>
              <a:off x="6342439" y="3594332"/>
              <a:ext cx="153678" cy="140743"/>
            </a:xfrm>
            <a:custGeom>
              <a:avLst/>
              <a:gdLst/>
              <a:ahLst/>
              <a:cxnLst/>
              <a:rect l="l" t="t" r="r" b="b"/>
              <a:pathLst>
                <a:path w="15445" h="14145" extrusionOk="0">
                  <a:moveTo>
                    <a:pt x="1" y="1"/>
                  </a:moveTo>
                  <a:lnTo>
                    <a:pt x="1" y="5238"/>
                  </a:lnTo>
                  <a:lnTo>
                    <a:pt x="15445" y="14144"/>
                  </a:lnTo>
                  <a:lnTo>
                    <a:pt x="15445" y="89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7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9"/>
            <p:cNvSpPr/>
            <p:nvPr/>
          </p:nvSpPr>
          <p:spPr>
            <a:xfrm>
              <a:off x="6342777" y="3563808"/>
              <a:ext cx="306679" cy="118823"/>
            </a:xfrm>
            <a:custGeom>
              <a:avLst/>
              <a:gdLst/>
              <a:ahLst/>
              <a:cxnLst/>
              <a:rect l="l" t="t" r="r" b="b"/>
              <a:pathLst>
                <a:path w="30822" h="11942" extrusionOk="0">
                  <a:moveTo>
                    <a:pt x="15344" y="0"/>
                  </a:moveTo>
                  <a:lnTo>
                    <a:pt x="0" y="3036"/>
                  </a:lnTo>
                  <a:lnTo>
                    <a:pt x="15444" y="11942"/>
                  </a:lnTo>
                  <a:lnTo>
                    <a:pt x="30822" y="8906"/>
                  </a:lnTo>
                  <a:lnTo>
                    <a:pt x="15344" y="0"/>
                  </a:lnTo>
                  <a:close/>
                </a:path>
              </a:pathLst>
            </a:custGeom>
            <a:solidFill>
              <a:srgbClr val="FBE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9"/>
            <p:cNvSpPr/>
            <p:nvPr/>
          </p:nvSpPr>
          <p:spPr>
            <a:xfrm>
              <a:off x="6495439" y="3647151"/>
              <a:ext cx="154006" cy="88635"/>
            </a:xfrm>
            <a:custGeom>
              <a:avLst/>
              <a:gdLst/>
              <a:ahLst/>
              <a:cxnLst/>
              <a:rect l="l" t="t" r="r" b="b"/>
              <a:pathLst>
                <a:path w="15478" h="8908" extrusionOk="0">
                  <a:moveTo>
                    <a:pt x="15478" y="1"/>
                  </a:moveTo>
                  <a:lnTo>
                    <a:pt x="13966" y="871"/>
                  </a:lnTo>
                  <a:lnTo>
                    <a:pt x="13966" y="871"/>
                  </a:lnTo>
                  <a:lnTo>
                    <a:pt x="15478" y="568"/>
                  </a:lnTo>
                  <a:lnTo>
                    <a:pt x="15478" y="1"/>
                  </a:lnTo>
                  <a:close/>
                  <a:moveTo>
                    <a:pt x="13966" y="871"/>
                  </a:moveTo>
                  <a:lnTo>
                    <a:pt x="0" y="3670"/>
                  </a:lnTo>
                  <a:lnTo>
                    <a:pt x="0" y="8907"/>
                  </a:lnTo>
                  <a:lnTo>
                    <a:pt x="13966" y="8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29"/>
          <p:cNvGrpSpPr/>
          <p:nvPr/>
        </p:nvGrpSpPr>
        <p:grpSpPr>
          <a:xfrm flipH="1">
            <a:off x="8409631" y="3694834"/>
            <a:ext cx="589485" cy="1094537"/>
            <a:chOff x="5986006" y="3842587"/>
            <a:chExt cx="429153" cy="796897"/>
          </a:xfrm>
        </p:grpSpPr>
        <p:sp>
          <p:nvSpPr>
            <p:cNvPr id="1043" name="Google Shape;1043;p29"/>
            <p:cNvSpPr/>
            <p:nvPr/>
          </p:nvSpPr>
          <p:spPr>
            <a:xfrm>
              <a:off x="6296643" y="3929872"/>
              <a:ext cx="73023" cy="95261"/>
            </a:xfrm>
            <a:custGeom>
              <a:avLst/>
              <a:gdLst/>
              <a:ahLst/>
              <a:cxnLst/>
              <a:rect l="l" t="t" r="r" b="b"/>
              <a:pathLst>
                <a:path w="7339" h="9574" extrusionOk="0">
                  <a:moveTo>
                    <a:pt x="0" y="0"/>
                  </a:moveTo>
                  <a:lnTo>
                    <a:pt x="0" y="5337"/>
                  </a:lnTo>
                  <a:lnTo>
                    <a:pt x="7339" y="9574"/>
                  </a:lnTo>
                  <a:lnTo>
                    <a:pt x="7339" y="4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6296643" y="3929872"/>
              <a:ext cx="73023" cy="45810"/>
            </a:xfrm>
            <a:custGeom>
              <a:avLst/>
              <a:gdLst/>
              <a:ahLst/>
              <a:cxnLst/>
              <a:rect l="l" t="t" r="r" b="b"/>
              <a:pathLst>
                <a:path w="7339" h="4604" extrusionOk="0">
                  <a:moveTo>
                    <a:pt x="0" y="0"/>
                  </a:moveTo>
                  <a:lnTo>
                    <a:pt x="0" y="367"/>
                  </a:lnTo>
                  <a:lnTo>
                    <a:pt x="301" y="534"/>
                  </a:lnTo>
                  <a:lnTo>
                    <a:pt x="7339" y="4603"/>
                  </a:lnTo>
                  <a:lnTo>
                    <a:pt x="7339" y="4236"/>
                  </a:lnTo>
                  <a:lnTo>
                    <a:pt x="301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6296643" y="4000562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0" y="0"/>
                  </a:moveTo>
                  <a:lnTo>
                    <a:pt x="0" y="5304"/>
                  </a:lnTo>
                  <a:lnTo>
                    <a:pt x="7339" y="9540"/>
                  </a:lnTo>
                  <a:lnTo>
                    <a:pt x="7339" y="4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9"/>
            <p:cNvSpPr/>
            <p:nvPr/>
          </p:nvSpPr>
          <p:spPr>
            <a:xfrm>
              <a:off x="6296643" y="4000562"/>
              <a:ext cx="73023" cy="45810"/>
            </a:xfrm>
            <a:custGeom>
              <a:avLst/>
              <a:gdLst/>
              <a:ahLst/>
              <a:cxnLst/>
              <a:rect l="l" t="t" r="r" b="b"/>
              <a:pathLst>
                <a:path w="7339" h="4604" extrusionOk="0">
                  <a:moveTo>
                    <a:pt x="0" y="0"/>
                  </a:moveTo>
                  <a:lnTo>
                    <a:pt x="0" y="367"/>
                  </a:lnTo>
                  <a:lnTo>
                    <a:pt x="301" y="534"/>
                  </a:lnTo>
                  <a:lnTo>
                    <a:pt x="7339" y="4603"/>
                  </a:lnTo>
                  <a:lnTo>
                    <a:pt x="7339" y="4236"/>
                  </a:lnTo>
                  <a:lnTo>
                    <a:pt x="301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9"/>
            <p:cNvSpPr/>
            <p:nvPr/>
          </p:nvSpPr>
          <p:spPr>
            <a:xfrm>
              <a:off x="6296643" y="4071251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0" y="0"/>
                  </a:moveTo>
                  <a:lnTo>
                    <a:pt x="0" y="5304"/>
                  </a:lnTo>
                  <a:lnTo>
                    <a:pt x="7339" y="9540"/>
                  </a:lnTo>
                  <a:lnTo>
                    <a:pt x="7339" y="4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9"/>
            <p:cNvSpPr/>
            <p:nvPr/>
          </p:nvSpPr>
          <p:spPr>
            <a:xfrm>
              <a:off x="6296643" y="4071251"/>
              <a:ext cx="73023" cy="45481"/>
            </a:xfrm>
            <a:custGeom>
              <a:avLst/>
              <a:gdLst/>
              <a:ahLst/>
              <a:cxnLst/>
              <a:rect l="l" t="t" r="r" b="b"/>
              <a:pathLst>
                <a:path w="7339" h="4571" extrusionOk="0">
                  <a:moveTo>
                    <a:pt x="0" y="0"/>
                  </a:moveTo>
                  <a:lnTo>
                    <a:pt x="0" y="334"/>
                  </a:lnTo>
                  <a:lnTo>
                    <a:pt x="301" y="534"/>
                  </a:lnTo>
                  <a:lnTo>
                    <a:pt x="7339" y="4570"/>
                  </a:lnTo>
                  <a:lnTo>
                    <a:pt x="7339" y="4237"/>
                  </a:lnTo>
                  <a:lnTo>
                    <a:pt x="301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9"/>
            <p:cNvSpPr/>
            <p:nvPr/>
          </p:nvSpPr>
          <p:spPr>
            <a:xfrm>
              <a:off x="6296643" y="4141603"/>
              <a:ext cx="73023" cy="95271"/>
            </a:xfrm>
            <a:custGeom>
              <a:avLst/>
              <a:gdLst/>
              <a:ahLst/>
              <a:cxnLst/>
              <a:rect l="l" t="t" r="r" b="b"/>
              <a:pathLst>
                <a:path w="7339" h="9575" extrusionOk="0">
                  <a:moveTo>
                    <a:pt x="0" y="1"/>
                  </a:moveTo>
                  <a:lnTo>
                    <a:pt x="0" y="5338"/>
                  </a:lnTo>
                  <a:lnTo>
                    <a:pt x="7339" y="9574"/>
                  </a:lnTo>
                  <a:lnTo>
                    <a:pt x="7339" y="42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9"/>
            <p:cNvSpPr/>
            <p:nvPr/>
          </p:nvSpPr>
          <p:spPr>
            <a:xfrm>
              <a:off x="6296643" y="4141603"/>
              <a:ext cx="73023" cy="45820"/>
            </a:xfrm>
            <a:custGeom>
              <a:avLst/>
              <a:gdLst/>
              <a:ahLst/>
              <a:cxnLst/>
              <a:rect l="l" t="t" r="r" b="b"/>
              <a:pathLst>
                <a:path w="7339" h="4605" extrusionOk="0">
                  <a:moveTo>
                    <a:pt x="0" y="1"/>
                  </a:moveTo>
                  <a:lnTo>
                    <a:pt x="0" y="368"/>
                  </a:lnTo>
                  <a:lnTo>
                    <a:pt x="301" y="535"/>
                  </a:lnTo>
                  <a:lnTo>
                    <a:pt x="7339" y="4604"/>
                  </a:lnTo>
                  <a:lnTo>
                    <a:pt x="7339" y="4237"/>
                  </a:lnTo>
                  <a:lnTo>
                    <a:pt x="301" y="2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9"/>
            <p:cNvSpPr/>
            <p:nvPr/>
          </p:nvSpPr>
          <p:spPr>
            <a:xfrm>
              <a:off x="6296643" y="4212302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0" y="0"/>
                  </a:moveTo>
                  <a:lnTo>
                    <a:pt x="0" y="5304"/>
                  </a:lnTo>
                  <a:lnTo>
                    <a:pt x="7339" y="9540"/>
                  </a:lnTo>
                  <a:lnTo>
                    <a:pt x="7339" y="4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9"/>
            <p:cNvSpPr/>
            <p:nvPr/>
          </p:nvSpPr>
          <p:spPr>
            <a:xfrm>
              <a:off x="6296643" y="4212302"/>
              <a:ext cx="73023" cy="45810"/>
            </a:xfrm>
            <a:custGeom>
              <a:avLst/>
              <a:gdLst/>
              <a:ahLst/>
              <a:cxnLst/>
              <a:rect l="l" t="t" r="r" b="b"/>
              <a:pathLst>
                <a:path w="7339" h="4604" extrusionOk="0">
                  <a:moveTo>
                    <a:pt x="0" y="0"/>
                  </a:moveTo>
                  <a:lnTo>
                    <a:pt x="0" y="334"/>
                  </a:lnTo>
                  <a:lnTo>
                    <a:pt x="301" y="534"/>
                  </a:lnTo>
                  <a:lnTo>
                    <a:pt x="7339" y="4603"/>
                  </a:lnTo>
                  <a:lnTo>
                    <a:pt x="7339" y="4236"/>
                  </a:lnTo>
                  <a:lnTo>
                    <a:pt x="301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6381271" y="3978653"/>
              <a:ext cx="30546" cy="71033"/>
            </a:xfrm>
            <a:custGeom>
              <a:avLst/>
              <a:gdLst/>
              <a:ahLst/>
              <a:cxnLst/>
              <a:rect l="l" t="t" r="r" b="b"/>
              <a:pathLst>
                <a:path w="3070" h="7139" extrusionOk="0">
                  <a:moveTo>
                    <a:pt x="1" y="1"/>
                  </a:moveTo>
                  <a:lnTo>
                    <a:pt x="1" y="5338"/>
                  </a:lnTo>
                  <a:lnTo>
                    <a:pt x="3069" y="7139"/>
                  </a:lnTo>
                  <a:lnTo>
                    <a:pt x="3069" y="1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9"/>
            <p:cNvSpPr/>
            <p:nvPr/>
          </p:nvSpPr>
          <p:spPr>
            <a:xfrm>
              <a:off x="6381271" y="3978653"/>
              <a:ext cx="30546" cy="54775"/>
            </a:xfrm>
            <a:custGeom>
              <a:avLst/>
              <a:gdLst/>
              <a:ahLst/>
              <a:cxnLst/>
              <a:rect l="l" t="t" r="r" b="b"/>
              <a:pathLst>
                <a:path w="3070" h="5505" extrusionOk="0">
                  <a:moveTo>
                    <a:pt x="1" y="1"/>
                  </a:moveTo>
                  <a:lnTo>
                    <a:pt x="1" y="367"/>
                  </a:lnTo>
                  <a:lnTo>
                    <a:pt x="1" y="5338"/>
                  </a:lnTo>
                  <a:lnTo>
                    <a:pt x="301" y="5504"/>
                  </a:lnTo>
                  <a:lnTo>
                    <a:pt x="301" y="568"/>
                  </a:lnTo>
                  <a:lnTo>
                    <a:pt x="3069" y="2169"/>
                  </a:lnTo>
                  <a:lnTo>
                    <a:pt x="3069" y="1802"/>
                  </a:lnTo>
                  <a:lnTo>
                    <a:pt x="301" y="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9"/>
            <p:cNvSpPr/>
            <p:nvPr/>
          </p:nvSpPr>
          <p:spPr>
            <a:xfrm>
              <a:off x="6381271" y="4049343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1" y="1"/>
                  </a:moveTo>
                  <a:lnTo>
                    <a:pt x="1" y="5338"/>
                  </a:lnTo>
                  <a:lnTo>
                    <a:pt x="3069" y="7106"/>
                  </a:lnTo>
                  <a:lnTo>
                    <a:pt x="3069" y="1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9"/>
            <p:cNvSpPr/>
            <p:nvPr/>
          </p:nvSpPr>
          <p:spPr>
            <a:xfrm>
              <a:off x="6381271" y="4049343"/>
              <a:ext cx="30546" cy="54775"/>
            </a:xfrm>
            <a:custGeom>
              <a:avLst/>
              <a:gdLst/>
              <a:ahLst/>
              <a:cxnLst/>
              <a:rect l="l" t="t" r="r" b="b"/>
              <a:pathLst>
                <a:path w="3070" h="5505" extrusionOk="0">
                  <a:moveTo>
                    <a:pt x="1" y="1"/>
                  </a:moveTo>
                  <a:lnTo>
                    <a:pt x="1" y="368"/>
                  </a:lnTo>
                  <a:lnTo>
                    <a:pt x="1" y="5338"/>
                  </a:lnTo>
                  <a:lnTo>
                    <a:pt x="301" y="5505"/>
                  </a:lnTo>
                  <a:lnTo>
                    <a:pt x="301" y="534"/>
                  </a:lnTo>
                  <a:lnTo>
                    <a:pt x="3069" y="2135"/>
                  </a:lnTo>
                  <a:lnTo>
                    <a:pt x="3069" y="1802"/>
                  </a:lnTo>
                  <a:lnTo>
                    <a:pt x="301" y="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9"/>
            <p:cNvSpPr/>
            <p:nvPr/>
          </p:nvSpPr>
          <p:spPr>
            <a:xfrm>
              <a:off x="6381271" y="4120033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1" y="1"/>
                  </a:moveTo>
                  <a:lnTo>
                    <a:pt x="1" y="5305"/>
                  </a:lnTo>
                  <a:lnTo>
                    <a:pt x="3069" y="7106"/>
                  </a:lnTo>
                  <a:lnTo>
                    <a:pt x="3069" y="17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9"/>
            <p:cNvSpPr/>
            <p:nvPr/>
          </p:nvSpPr>
          <p:spPr>
            <a:xfrm>
              <a:off x="6381271" y="4120033"/>
              <a:ext cx="30546" cy="54446"/>
            </a:xfrm>
            <a:custGeom>
              <a:avLst/>
              <a:gdLst/>
              <a:ahLst/>
              <a:cxnLst/>
              <a:rect l="l" t="t" r="r" b="b"/>
              <a:pathLst>
                <a:path w="3070" h="5472" extrusionOk="0">
                  <a:moveTo>
                    <a:pt x="1" y="1"/>
                  </a:moveTo>
                  <a:lnTo>
                    <a:pt x="1" y="334"/>
                  </a:lnTo>
                  <a:lnTo>
                    <a:pt x="1" y="5305"/>
                  </a:lnTo>
                  <a:lnTo>
                    <a:pt x="301" y="5471"/>
                  </a:lnTo>
                  <a:lnTo>
                    <a:pt x="301" y="534"/>
                  </a:lnTo>
                  <a:lnTo>
                    <a:pt x="3069" y="2136"/>
                  </a:lnTo>
                  <a:lnTo>
                    <a:pt x="3069" y="1769"/>
                  </a:lnTo>
                  <a:lnTo>
                    <a:pt x="301" y="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6381271" y="4190394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1" y="0"/>
                  </a:moveTo>
                  <a:lnTo>
                    <a:pt x="1" y="5338"/>
                  </a:lnTo>
                  <a:lnTo>
                    <a:pt x="3069" y="7106"/>
                  </a:lnTo>
                  <a:lnTo>
                    <a:pt x="3069" y="18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9"/>
            <p:cNvSpPr/>
            <p:nvPr/>
          </p:nvSpPr>
          <p:spPr>
            <a:xfrm>
              <a:off x="6381271" y="4190394"/>
              <a:ext cx="30546" cy="54775"/>
            </a:xfrm>
            <a:custGeom>
              <a:avLst/>
              <a:gdLst/>
              <a:ahLst/>
              <a:cxnLst/>
              <a:rect l="l" t="t" r="r" b="b"/>
              <a:pathLst>
                <a:path w="3070" h="5505" extrusionOk="0">
                  <a:moveTo>
                    <a:pt x="1" y="0"/>
                  </a:moveTo>
                  <a:lnTo>
                    <a:pt x="1" y="367"/>
                  </a:lnTo>
                  <a:lnTo>
                    <a:pt x="1" y="5338"/>
                  </a:lnTo>
                  <a:lnTo>
                    <a:pt x="301" y="5504"/>
                  </a:lnTo>
                  <a:lnTo>
                    <a:pt x="301" y="534"/>
                  </a:lnTo>
                  <a:lnTo>
                    <a:pt x="3069" y="2135"/>
                  </a:lnTo>
                  <a:lnTo>
                    <a:pt x="3069" y="1802"/>
                  </a:lnTo>
                  <a:lnTo>
                    <a:pt x="301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9"/>
            <p:cNvSpPr/>
            <p:nvPr/>
          </p:nvSpPr>
          <p:spPr>
            <a:xfrm>
              <a:off x="6381271" y="4261084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1" y="1"/>
                  </a:moveTo>
                  <a:lnTo>
                    <a:pt x="1" y="5304"/>
                  </a:lnTo>
                  <a:lnTo>
                    <a:pt x="3069" y="7106"/>
                  </a:lnTo>
                  <a:lnTo>
                    <a:pt x="3069" y="1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9"/>
            <p:cNvSpPr/>
            <p:nvPr/>
          </p:nvSpPr>
          <p:spPr>
            <a:xfrm>
              <a:off x="6381271" y="4261084"/>
              <a:ext cx="30546" cy="54775"/>
            </a:xfrm>
            <a:custGeom>
              <a:avLst/>
              <a:gdLst/>
              <a:ahLst/>
              <a:cxnLst/>
              <a:rect l="l" t="t" r="r" b="b"/>
              <a:pathLst>
                <a:path w="3070" h="5505" extrusionOk="0">
                  <a:moveTo>
                    <a:pt x="1" y="1"/>
                  </a:moveTo>
                  <a:lnTo>
                    <a:pt x="1" y="367"/>
                  </a:lnTo>
                  <a:lnTo>
                    <a:pt x="1" y="5304"/>
                  </a:lnTo>
                  <a:lnTo>
                    <a:pt x="301" y="5504"/>
                  </a:lnTo>
                  <a:lnTo>
                    <a:pt x="301" y="534"/>
                  </a:lnTo>
                  <a:lnTo>
                    <a:pt x="3069" y="2135"/>
                  </a:lnTo>
                  <a:lnTo>
                    <a:pt x="3069" y="1768"/>
                  </a:lnTo>
                  <a:lnTo>
                    <a:pt x="301" y="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9"/>
            <p:cNvSpPr/>
            <p:nvPr/>
          </p:nvSpPr>
          <p:spPr>
            <a:xfrm>
              <a:off x="5986006" y="3966376"/>
              <a:ext cx="215079" cy="673108"/>
            </a:xfrm>
            <a:custGeom>
              <a:avLst/>
              <a:gdLst/>
              <a:ahLst/>
              <a:cxnLst/>
              <a:rect l="l" t="t" r="r" b="b"/>
              <a:pathLst>
                <a:path w="21616" h="67649" extrusionOk="0">
                  <a:moveTo>
                    <a:pt x="0" y="0"/>
                  </a:moveTo>
                  <a:lnTo>
                    <a:pt x="0" y="55140"/>
                  </a:lnTo>
                  <a:lnTo>
                    <a:pt x="21616" y="67649"/>
                  </a:lnTo>
                  <a:lnTo>
                    <a:pt x="21616" y="12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9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9"/>
            <p:cNvSpPr/>
            <p:nvPr/>
          </p:nvSpPr>
          <p:spPr>
            <a:xfrm>
              <a:off x="6201060" y="3967042"/>
              <a:ext cx="214084" cy="672441"/>
            </a:xfrm>
            <a:custGeom>
              <a:avLst/>
              <a:gdLst/>
              <a:ahLst/>
              <a:cxnLst/>
              <a:rect l="l" t="t" r="r" b="b"/>
              <a:pathLst>
                <a:path w="21516" h="67582" extrusionOk="0">
                  <a:moveTo>
                    <a:pt x="21516" y="0"/>
                  </a:moveTo>
                  <a:lnTo>
                    <a:pt x="1" y="12409"/>
                  </a:lnTo>
                  <a:lnTo>
                    <a:pt x="1" y="67582"/>
                  </a:lnTo>
                  <a:lnTo>
                    <a:pt x="21516" y="55140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9"/>
            <p:cNvSpPr/>
            <p:nvPr/>
          </p:nvSpPr>
          <p:spPr>
            <a:xfrm>
              <a:off x="6258477" y="4054318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574"/>
                  </a:lnTo>
                  <a:lnTo>
                    <a:pt x="10108" y="2770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9"/>
            <p:cNvSpPr/>
            <p:nvPr/>
          </p:nvSpPr>
          <p:spPr>
            <a:xfrm>
              <a:off x="6225286" y="4117714"/>
              <a:ext cx="23910" cy="41492"/>
            </a:xfrm>
            <a:custGeom>
              <a:avLst/>
              <a:gdLst/>
              <a:ahLst/>
              <a:cxnLst/>
              <a:rect l="l" t="t" r="r" b="b"/>
              <a:pathLst>
                <a:path w="2403" h="4170" extrusionOk="0">
                  <a:moveTo>
                    <a:pt x="2402" y="0"/>
                  </a:moveTo>
                  <a:lnTo>
                    <a:pt x="1" y="1401"/>
                  </a:lnTo>
                  <a:lnTo>
                    <a:pt x="1" y="4170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9"/>
            <p:cNvSpPr/>
            <p:nvPr/>
          </p:nvSpPr>
          <p:spPr>
            <a:xfrm>
              <a:off x="6368655" y="4035076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3" y="0"/>
                  </a:moveTo>
                  <a:lnTo>
                    <a:pt x="1" y="1368"/>
                  </a:lnTo>
                  <a:lnTo>
                    <a:pt x="1" y="4137"/>
                  </a:lnTo>
                  <a:lnTo>
                    <a:pt x="2403" y="2736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9"/>
            <p:cNvSpPr/>
            <p:nvPr/>
          </p:nvSpPr>
          <p:spPr>
            <a:xfrm>
              <a:off x="6258477" y="4100452"/>
              <a:ext cx="100575" cy="85640"/>
            </a:xfrm>
            <a:custGeom>
              <a:avLst/>
              <a:gdLst/>
              <a:ahLst/>
              <a:cxnLst/>
              <a:rect l="l" t="t" r="r" b="b"/>
              <a:pathLst>
                <a:path w="10108" h="8607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607"/>
                  </a:lnTo>
                  <a:lnTo>
                    <a:pt x="10108" y="2769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9"/>
            <p:cNvSpPr/>
            <p:nvPr/>
          </p:nvSpPr>
          <p:spPr>
            <a:xfrm>
              <a:off x="6225286" y="4164178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2" y="0"/>
                  </a:moveTo>
                  <a:lnTo>
                    <a:pt x="1" y="1368"/>
                  </a:lnTo>
                  <a:lnTo>
                    <a:pt x="1" y="4137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9"/>
            <p:cNvSpPr/>
            <p:nvPr/>
          </p:nvSpPr>
          <p:spPr>
            <a:xfrm>
              <a:off x="6368655" y="4081201"/>
              <a:ext cx="23910" cy="41173"/>
            </a:xfrm>
            <a:custGeom>
              <a:avLst/>
              <a:gdLst/>
              <a:ahLst/>
              <a:cxnLst/>
              <a:rect l="l" t="t" r="r" b="b"/>
              <a:pathLst>
                <a:path w="2403" h="4138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3" y="277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9"/>
            <p:cNvSpPr/>
            <p:nvPr/>
          </p:nvSpPr>
          <p:spPr>
            <a:xfrm>
              <a:off x="6258477" y="4146916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573"/>
                  </a:lnTo>
                  <a:lnTo>
                    <a:pt x="10108" y="2769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9"/>
            <p:cNvSpPr/>
            <p:nvPr/>
          </p:nvSpPr>
          <p:spPr>
            <a:xfrm>
              <a:off x="6225286" y="4210302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2" y="1"/>
                  </a:moveTo>
                  <a:lnTo>
                    <a:pt x="1" y="1402"/>
                  </a:lnTo>
                  <a:lnTo>
                    <a:pt x="1" y="4171"/>
                  </a:lnTo>
                  <a:lnTo>
                    <a:pt x="2402" y="2770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9"/>
            <p:cNvSpPr/>
            <p:nvPr/>
          </p:nvSpPr>
          <p:spPr>
            <a:xfrm>
              <a:off x="6368655" y="4127664"/>
              <a:ext cx="23910" cy="41173"/>
            </a:xfrm>
            <a:custGeom>
              <a:avLst/>
              <a:gdLst/>
              <a:ahLst/>
              <a:cxnLst/>
              <a:rect l="l" t="t" r="r" b="b"/>
              <a:pathLst>
                <a:path w="2403" h="4138" extrusionOk="0">
                  <a:moveTo>
                    <a:pt x="2403" y="1"/>
                  </a:moveTo>
                  <a:lnTo>
                    <a:pt x="1" y="1369"/>
                  </a:lnTo>
                  <a:lnTo>
                    <a:pt x="1" y="4137"/>
                  </a:lnTo>
                  <a:lnTo>
                    <a:pt x="2403" y="2736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9"/>
            <p:cNvSpPr/>
            <p:nvPr/>
          </p:nvSpPr>
          <p:spPr>
            <a:xfrm>
              <a:off x="6258477" y="4193050"/>
              <a:ext cx="100575" cy="85640"/>
            </a:xfrm>
            <a:custGeom>
              <a:avLst/>
              <a:gdLst/>
              <a:ahLst/>
              <a:cxnLst/>
              <a:rect l="l" t="t" r="r" b="b"/>
              <a:pathLst>
                <a:path w="10108" h="8607" extrusionOk="0">
                  <a:moveTo>
                    <a:pt x="10108" y="0"/>
                  </a:moveTo>
                  <a:lnTo>
                    <a:pt x="0" y="5838"/>
                  </a:lnTo>
                  <a:lnTo>
                    <a:pt x="0" y="8606"/>
                  </a:lnTo>
                  <a:lnTo>
                    <a:pt x="10108" y="2769"/>
                  </a:lnTo>
                  <a:lnTo>
                    <a:pt x="10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9"/>
            <p:cNvSpPr/>
            <p:nvPr/>
          </p:nvSpPr>
          <p:spPr>
            <a:xfrm>
              <a:off x="6225286" y="4256766"/>
              <a:ext cx="23910" cy="41173"/>
            </a:xfrm>
            <a:custGeom>
              <a:avLst/>
              <a:gdLst/>
              <a:ahLst/>
              <a:cxnLst/>
              <a:rect l="l" t="t" r="r" b="b"/>
              <a:pathLst>
                <a:path w="2403" h="4138" extrusionOk="0">
                  <a:moveTo>
                    <a:pt x="2402" y="1"/>
                  </a:moveTo>
                  <a:lnTo>
                    <a:pt x="1" y="1369"/>
                  </a:lnTo>
                  <a:lnTo>
                    <a:pt x="1" y="4137"/>
                  </a:lnTo>
                  <a:lnTo>
                    <a:pt x="2402" y="2770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9"/>
            <p:cNvSpPr/>
            <p:nvPr/>
          </p:nvSpPr>
          <p:spPr>
            <a:xfrm>
              <a:off x="6368655" y="4173799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70"/>
                  </a:lnTo>
                  <a:lnTo>
                    <a:pt x="2403" y="2769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9"/>
            <p:cNvSpPr/>
            <p:nvPr/>
          </p:nvSpPr>
          <p:spPr>
            <a:xfrm>
              <a:off x="6258477" y="4239514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0"/>
                  </a:moveTo>
                  <a:lnTo>
                    <a:pt x="0" y="5838"/>
                  </a:lnTo>
                  <a:lnTo>
                    <a:pt x="0" y="8573"/>
                  </a:lnTo>
                  <a:lnTo>
                    <a:pt x="10108" y="2769"/>
                  </a:lnTo>
                  <a:lnTo>
                    <a:pt x="10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9"/>
            <p:cNvSpPr/>
            <p:nvPr/>
          </p:nvSpPr>
          <p:spPr>
            <a:xfrm>
              <a:off x="6225286" y="4302900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2" y="1"/>
                  </a:moveTo>
                  <a:lnTo>
                    <a:pt x="1" y="1402"/>
                  </a:lnTo>
                  <a:lnTo>
                    <a:pt x="1" y="4170"/>
                  </a:lnTo>
                  <a:lnTo>
                    <a:pt x="2402" y="2769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9"/>
            <p:cNvSpPr/>
            <p:nvPr/>
          </p:nvSpPr>
          <p:spPr>
            <a:xfrm>
              <a:off x="6368655" y="4220262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3" y="2736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9"/>
            <p:cNvSpPr/>
            <p:nvPr/>
          </p:nvSpPr>
          <p:spPr>
            <a:xfrm>
              <a:off x="6258477" y="4285977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0"/>
                  </a:moveTo>
                  <a:lnTo>
                    <a:pt x="0" y="5804"/>
                  </a:lnTo>
                  <a:lnTo>
                    <a:pt x="0" y="8573"/>
                  </a:lnTo>
                  <a:lnTo>
                    <a:pt x="10108" y="2736"/>
                  </a:lnTo>
                  <a:lnTo>
                    <a:pt x="10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9"/>
            <p:cNvSpPr/>
            <p:nvPr/>
          </p:nvSpPr>
          <p:spPr>
            <a:xfrm>
              <a:off x="6225286" y="4349364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2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2" y="2769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9"/>
            <p:cNvSpPr/>
            <p:nvPr/>
          </p:nvSpPr>
          <p:spPr>
            <a:xfrm>
              <a:off x="6368655" y="4266397"/>
              <a:ext cx="23910" cy="41492"/>
            </a:xfrm>
            <a:custGeom>
              <a:avLst/>
              <a:gdLst/>
              <a:ahLst/>
              <a:cxnLst/>
              <a:rect l="l" t="t" r="r" b="b"/>
              <a:pathLst>
                <a:path w="2403" h="4170" extrusionOk="0">
                  <a:moveTo>
                    <a:pt x="2403" y="0"/>
                  </a:moveTo>
                  <a:lnTo>
                    <a:pt x="1" y="1401"/>
                  </a:lnTo>
                  <a:lnTo>
                    <a:pt x="1" y="4170"/>
                  </a:lnTo>
                  <a:lnTo>
                    <a:pt x="2403" y="2769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9"/>
            <p:cNvSpPr/>
            <p:nvPr/>
          </p:nvSpPr>
          <p:spPr>
            <a:xfrm>
              <a:off x="6258477" y="4332102"/>
              <a:ext cx="100575" cy="85650"/>
            </a:xfrm>
            <a:custGeom>
              <a:avLst/>
              <a:gdLst/>
              <a:ahLst/>
              <a:cxnLst/>
              <a:rect l="l" t="t" r="r" b="b"/>
              <a:pathLst>
                <a:path w="10108" h="8608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607"/>
                  </a:lnTo>
                  <a:lnTo>
                    <a:pt x="10108" y="2770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9"/>
            <p:cNvSpPr/>
            <p:nvPr/>
          </p:nvSpPr>
          <p:spPr>
            <a:xfrm>
              <a:off x="6225286" y="4395498"/>
              <a:ext cx="23910" cy="41492"/>
            </a:xfrm>
            <a:custGeom>
              <a:avLst/>
              <a:gdLst/>
              <a:ahLst/>
              <a:cxnLst/>
              <a:rect l="l" t="t" r="r" b="b"/>
              <a:pathLst>
                <a:path w="2403" h="4170" extrusionOk="0">
                  <a:moveTo>
                    <a:pt x="2402" y="0"/>
                  </a:moveTo>
                  <a:lnTo>
                    <a:pt x="1" y="1401"/>
                  </a:lnTo>
                  <a:lnTo>
                    <a:pt x="1" y="4170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9"/>
            <p:cNvSpPr/>
            <p:nvPr/>
          </p:nvSpPr>
          <p:spPr>
            <a:xfrm>
              <a:off x="6368655" y="4312860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3" y="0"/>
                  </a:moveTo>
                  <a:lnTo>
                    <a:pt x="1" y="1368"/>
                  </a:lnTo>
                  <a:lnTo>
                    <a:pt x="1" y="4137"/>
                  </a:lnTo>
                  <a:lnTo>
                    <a:pt x="2403" y="2769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9"/>
            <p:cNvSpPr/>
            <p:nvPr/>
          </p:nvSpPr>
          <p:spPr>
            <a:xfrm>
              <a:off x="6258477" y="4378565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1"/>
                  </a:moveTo>
                  <a:lnTo>
                    <a:pt x="0" y="5805"/>
                  </a:lnTo>
                  <a:lnTo>
                    <a:pt x="0" y="8574"/>
                  </a:lnTo>
                  <a:lnTo>
                    <a:pt x="10108" y="2736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9"/>
            <p:cNvSpPr/>
            <p:nvPr/>
          </p:nvSpPr>
          <p:spPr>
            <a:xfrm>
              <a:off x="6225286" y="4441962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2" y="0"/>
                  </a:moveTo>
                  <a:lnTo>
                    <a:pt x="1" y="1401"/>
                  </a:lnTo>
                  <a:lnTo>
                    <a:pt x="1" y="4136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9"/>
            <p:cNvSpPr/>
            <p:nvPr/>
          </p:nvSpPr>
          <p:spPr>
            <a:xfrm>
              <a:off x="6368655" y="4358985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71"/>
                  </a:lnTo>
                  <a:lnTo>
                    <a:pt x="2403" y="277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9"/>
            <p:cNvSpPr/>
            <p:nvPr/>
          </p:nvSpPr>
          <p:spPr>
            <a:xfrm>
              <a:off x="6258477" y="4424700"/>
              <a:ext cx="100575" cy="85640"/>
            </a:xfrm>
            <a:custGeom>
              <a:avLst/>
              <a:gdLst/>
              <a:ahLst/>
              <a:cxnLst/>
              <a:rect l="l" t="t" r="r" b="b"/>
              <a:pathLst>
                <a:path w="10108" h="8607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607"/>
                  </a:lnTo>
                  <a:lnTo>
                    <a:pt x="10108" y="2769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9"/>
            <p:cNvSpPr/>
            <p:nvPr/>
          </p:nvSpPr>
          <p:spPr>
            <a:xfrm>
              <a:off x="6225286" y="4488086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2" y="1"/>
                  </a:moveTo>
                  <a:lnTo>
                    <a:pt x="1" y="1402"/>
                  </a:lnTo>
                  <a:lnTo>
                    <a:pt x="1" y="4171"/>
                  </a:lnTo>
                  <a:lnTo>
                    <a:pt x="2402" y="2770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9"/>
            <p:cNvSpPr/>
            <p:nvPr/>
          </p:nvSpPr>
          <p:spPr>
            <a:xfrm>
              <a:off x="6368655" y="4405448"/>
              <a:ext cx="23910" cy="41173"/>
            </a:xfrm>
            <a:custGeom>
              <a:avLst/>
              <a:gdLst/>
              <a:ahLst/>
              <a:cxnLst/>
              <a:rect l="l" t="t" r="r" b="b"/>
              <a:pathLst>
                <a:path w="2403" h="4138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3" y="277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9"/>
            <p:cNvSpPr/>
            <p:nvPr/>
          </p:nvSpPr>
          <p:spPr>
            <a:xfrm>
              <a:off x="5986006" y="3842587"/>
              <a:ext cx="429153" cy="247934"/>
            </a:xfrm>
            <a:custGeom>
              <a:avLst/>
              <a:gdLst/>
              <a:ahLst/>
              <a:cxnLst/>
              <a:rect l="l" t="t" r="r" b="b"/>
              <a:pathLst>
                <a:path w="43131" h="24918" extrusionOk="0">
                  <a:moveTo>
                    <a:pt x="21482" y="0"/>
                  </a:moveTo>
                  <a:lnTo>
                    <a:pt x="0" y="12409"/>
                  </a:lnTo>
                  <a:lnTo>
                    <a:pt x="21616" y="24918"/>
                  </a:lnTo>
                  <a:lnTo>
                    <a:pt x="43131" y="12509"/>
                  </a:lnTo>
                  <a:lnTo>
                    <a:pt x="21482" y="0"/>
                  </a:lnTo>
                  <a:close/>
                </a:path>
              </a:pathLst>
            </a:custGeom>
            <a:solidFill>
              <a:srgbClr val="FDD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9"/>
            <p:cNvSpPr/>
            <p:nvPr/>
          </p:nvSpPr>
          <p:spPr>
            <a:xfrm>
              <a:off x="6013546" y="3858516"/>
              <a:ext cx="374070" cy="216074"/>
            </a:xfrm>
            <a:custGeom>
              <a:avLst/>
              <a:gdLst/>
              <a:ahLst/>
              <a:cxnLst/>
              <a:rect l="l" t="t" r="r" b="b"/>
              <a:pathLst>
                <a:path w="37595" h="21716" extrusionOk="0">
                  <a:moveTo>
                    <a:pt x="18714" y="0"/>
                  </a:moveTo>
                  <a:lnTo>
                    <a:pt x="1" y="10808"/>
                  </a:lnTo>
                  <a:lnTo>
                    <a:pt x="18848" y="21716"/>
                  </a:lnTo>
                  <a:lnTo>
                    <a:pt x="37594" y="10908"/>
                  </a:lnTo>
                  <a:lnTo>
                    <a:pt x="187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9"/>
            <p:cNvSpPr/>
            <p:nvPr/>
          </p:nvSpPr>
          <p:spPr>
            <a:xfrm>
              <a:off x="6200065" y="3858516"/>
              <a:ext cx="187538" cy="115181"/>
            </a:xfrm>
            <a:custGeom>
              <a:avLst/>
              <a:gdLst/>
              <a:ahLst/>
              <a:cxnLst/>
              <a:rect l="l" t="t" r="r" b="b"/>
              <a:pathLst>
                <a:path w="18848" h="11576" extrusionOk="0">
                  <a:moveTo>
                    <a:pt x="1" y="0"/>
                  </a:moveTo>
                  <a:lnTo>
                    <a:pt x="1" y="1401"/>
                  </a:lnTo>
                  <a:lnTo>
                    <a:pt x="17646" y="11575"/>
                  </a:lnTo>
                  <a:lnTo>
                    <a:pt x="18847" y="109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9"/>
            <p:cNvSpPr/>
            <p:nvPr/>
          </p:nvSpPr>
          <p:spPr>
            <a:xfrm>
              <a:off x="6013546" y="3858516"/>
              <a:ext cx="186543" cy="114515"/>
            </a:xfrm>
            <a:custGeom>
              <a:avLst/>
              <a:gdLst/>
              <a:ahLst/>
              <a:cxnLst/>
              <a:rect l="l" t="t" r="r" b="b"/>
              <a:pathLst>
                <a:path w="18748" h="11509" extrusionOk="0">
                  <a:moveTo>
                    <a:pt x="18748" y="0"/>
                  </a:moveTo>
                  <a:lnTo>
                    <a:pt x="1" y="10808"/>
                  </a:lnTo>
                  <a:lnTo>
                    <a:pt x="1202" y="11508"/>
                  </a:lnTo>
                  <a:lnTo>
                    <a:pt x="18748" y="1401"/>
                  </a:lnTo>
                  <a:lnTo>
                    <a:pt x="18748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9"/>
            <p:cNvSpPr/>
            <p:nvPr/>
          </p:nvSpPr>
          <p:spPr>
            <a:xfrm>
              <a:off x="6200732" y="4032419"/>
              <a:ext cx="15602" cy="26895"/>
            </a:xfrm>
            <a:custGeom>
              <a:avLst/>
              <a:gdLst/>
              <a:ahLst/>
              <a:cxnLst/>
              <a:rect l="l" t="t" r="r" b="b"/>
              <a:pathLst>
                <a:path w="1568" h="2703" extrusionOk="0">
                  <a:moveTo>
                    <a:pt x="1568" y="0"/>
                  </a:moveTo>
                  <a:lnTo>
                    <a:pt x="0" y="901"/>
                  </a:lnTo>
                  <a:lnTo>
                    <a:pt x="0" y="2702"/>
                  </a:lnTo>
                  <a:lnTo>
                    <a:pt x="1568" y="1802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9"/>
            <p:cNvSpPr/>
            <p:nvPr/>
          </p:nvSpPr>
          <p:spPr>
            <a:xfrm>
              <a:off x="6185459" y="4014501"/>
              <a:ext cx="15283" cy="44815"/>
            </a:xfrm>
            <a:custGeom>
              <a:avLst/>
              <a:gdLst/>
              <a:ahLst/>
              <a:cxnLst/>
              <a:rect l="l" t="t" r="r" b="b"/>
              <a:pathLst>
                <a:path w="1536" h="4504" extrusionOk="0">
                  <a:moveTo>
                    <a:pt x="1" y="0"/>
                  </a:moveTo>
                  <a:lnTo>
                    <a:pt x="1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9"/>
            <p:cNvSpPr/>
            <p:nvPr/>
          </p:nvSpPr>
          <p:spPr>
            <a:xfrm>
              <a:off x="6185459" y="4014501"/>
              <a:ext cx="15283" cy="44815"/>
            </a:xfrm>
            <a:custGeom>
              <a:avLst/>
              <a:gdLst/>
              <a:ahLst/>
              <a:cxnLst/>
              <a:rect l="l" t="t" r="r" b="b"/>
              <a:pathLst>
                <a:path w="1536" h="4504" extrusionOk="0">
                  <a:moveTo>
                    <a:pt x="1" y="0"/>
                  </a:moveTo>
                  <a:lnTo>
                    <a:pt x="1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9"/>
            <p:cNvSpPr/>
            <p:nvPr/>
          </p:nvSpPr>
          <p:spPr>
            <a:xfrm>
              <a:off x="6185459" y="4005536"/>
              <a:ext cx="30875" cy="35860"/>
            </a:xfrm>
            <a:custGeom>
              <a:avLst/>
              <a:gdLst/>
              <a:ahLst/>
              <a:cxnLst/>
              <a:rect l="l" t="t" r="r" b="b"/>
              <a:pathLst>
                <a:path w="3103" h="3604" extrusionOk="0">
                  <a:moveTo>
                    <a:pt x="1535" y="0"/>
                  </a:moveTo>
                  <a:lnTo>
                    <a:pt x="1" y="901"/>
                  </a:lnTo>
                  <a:lnTo>
                    <a:pt x="1535" y="3603"/>
                  </a:lnTo>
                  <a:lnTo>
                    <a:pt x="3103" y="2702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9"/>
            <p:cNvSpPr/>
            <p:nvPr/>
          </p:nvSpPr>
          <p:spPr>
            <a:xfrm>
              <a:off x="6231922" y="4014501"/>
              <a:ext cx="15612" cy="26895"/>
            </a:xfrm>
            <a:custGeom>
              <a:avLst/>
              <a:gdLst/>
              <a:ahLst/>
              <a:cxnLst/>
              <a:rect l="l" t="t" r="r" b="b"/>
              <a:pathLst>
                <a:path w="1569" h="2703" extrusionOk="0">
                  <a:moveTo>
                    <a:pt x="1569" y="0"/>
                  </a:moveTo>
                  <a:lnTo>
                    <a:pt x="1" y="901"/>
                  </a:lnTo>
                  <a:lnTo>
                    <a:pt x="1" y="2702"/>
                  </a:lnTo>
                  <a:lnTo>
                    <a:pt x="1569" y="1801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9"/>
            <p:cNvSpPr/>
            <p:nvPr/>
          </p:nvSpPr>
          <p:spPr>
            <a:xfrm>
              <a:off x="6216332" y="3996572"/>
              <a:ext cx="15602" cy="44825"/>
            </a:xfrm>
            <a:custGeom>
              <a:avLst/>
              <a:gdLst/>
              <a:ahLst/>
              <a:cxnLst/>
              <a:rect l="l" t="t" r="r" b="b"/>
              <a:pathLst>
                <a:path w="1568" h="4505" extrusionOk="0">
                  <a:moveTo>
                    <a:pt x="0" y="1"/>
                  </a:moveTo>
                  <a:lnTo>
                    <a:pt x="33" y="3603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9"/>
            <p:cNvSpPr/>
            <p:nvPr/>
          </p:nvSpPr>
          <p:spPr>
            <a:xfrm>
              <a:off x="6216332" y="3996572"/>
              <a:ext cx="15602" cy="44825"/>
            </a:xfrm>
            <a:custGeom>
              <a:avLst/>
              <a:gdLst/>
              <a:ahLst/>
              <a:cxnLst/>
              <a:rect l="l" t="t" r="r" b="b"/>
              <a:pathLst>
                <a:path w="1568" h="4505" extrusionOk="0">
                  <a:moveTo>
                    <a:pt x="0" y="1"/>
                  </a:moveTo>
                  <a:lnTo>
                    <a:pt x="33" y="3603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9"/>
            <p:cNvSpPr/>
            <p:nvPr/>
          </p:nvSpPr>
          <p:spPr>
            <a:xfrm>
              <a:off x="6216332" y="3987618"/>
              <a:ext cx="31203" cy="35850"/>
            </a:xfrm>
            <a:custGeom>
              <a:avLst/>
              <a:gdLst/>
              <a:ahLst/>
              <a:cxnLst/>
              <a:rect l="l" t="t" r="r" b="b"/>
              <a:pathLst>
                <a:path w="3136" h="3603" extrusionOk="0">
                  <a:moveTo>
                    <a:pt x="1568" y="0"/>
                  </a:moveTo>
                  <a:lnTo>
                    <a:pt x="0" y="901"/>
                  </a:lnTo>
                  <a:lnTo>
                    <a:pt x="1568" y="3603"/>
                  </a:lnTo>
                  <a:lnTo>
                    <a:pt x="3136" y="2702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9"/>
            <p:cNvSpPr/>
            <p:nvPr/>
          </p:nvSpPr>
          <p:spPr>
            <a:xfrm>
              <a:off x="6262795" y="3996572"/>
              <a:ext cx="15602" cy="26895"/>
            </a:xfrm>
            <a:custGeom>
              <a:avLst/>
              <a:gdLst/>
              <a:ahLst/>
              <a:cxnLst/>
              <a:rect l="l" t="t" r="r" b="b"/>
              <a:pathLst>
                <a:path w="1568" h="2703" extrusionOk="0">
                  <a:moveTo>
                    <a:pt x="1568" y="1"/>
                  </a:moveTo>
                  <a:lnTo>
                    <a:pt x="0" y="901"/>
                  </a:lnTo>
                  <a:lnTo>
                    <a:pt x="0" y="2703"/>
                  </a:lnTo>
                  <a:lnTo>
                    <a:pt x="1568" y="18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9"/>
            <p:cNvSpPr/>
            <p:nvPr/>
          </p:nvSpPr>
          <p:spPr>
            <a:xfrm>
              <a:off x="6247523" y="3978653"/>
              <a:ext cx="15273" cy="44815"/>
            </a:xfrm>
            <a:custGeom>
              <a:avLst/>
              <a:gdLst/>
              <a:ahLst/>
              <a:cxnLst/>
              <a:rect l="l" t="t" r="r" b="b"/>
              <a:pathLst>
                <a:path w="1535" h="4504" extrusionOk="0">
                  <a:moveTo>
                    <a:pt x="1" y="1"/>
                  </a:moveTo>
                  <a:lnTo>
                    <a:pt x="1" y="3603"/>
                  </a:lnTo>
                  <a:lnTo>
                    <a:pt x="1535" y="4504"/>
                  </a:lnTo>
                  <a:lnTo>
                    <a:pt x="1535" y="27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9"/>
            <p:cNvSpPr/>
            <p:nvPr/>
          </p:nvSpPr>
          <p:spPr>
            <a:xfrm>
              <a:off x="6247523" y="3978653"/>
              <a:ext cx="15273" cy="44815"/>
            </a:xfrm>
            <a:custGeom>
              <a:avLst/>
              <a:gdLst/>
              <a:ahLst/>
              <a:cxnLst/>
              <a:rect l="l" t="t" r="r" b="b"/>
              <a:pathLst>
                <a:path w="1535" h="4504" extrusionOk="0">
                  <a:moveTo>
                    <a:pt x="1" y="1"/>
                  </a:moveTo>
                  <a:lnTo>
                    <a:pt x="1" y="3603"/>
                  </a:lnTo>
                  <a:lnTo>
                    <a:pt x="1535" y="4504"/>
                  </a:lnTo>
                  <a:lnTo>
                    <a:pt x="1535" y="27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9"/>
            <p:cNvSpPr/>
            <p:nvPr/>
          </p:nvSpPr>
          <p:spPr>
            <a:xfrm>
              <a:off x="6247523" y="3969689"/>
              <a:ext cx="30875" cy="35860"/>
            </a:xfrm>
            <a:custGeom>
              <a:avLst/>
              <a:gdLst/>
              <a:ahLst/>
              <a:cxnLst/>
              <a:rect l="l" t="t" r="r" b="b"/>
              <a:pathLst>
                <a:path w="3103" h="3604" extrusionOk="0">
                  <a:moveTo>
                    <a:pt x="1535" y="1"/>
                  </a:moveTo>
                  <a:lnTo>
                    <a:pt x="1" y="902"/>
                  </a:lnTo>
                  <a:lnTo>
                    <a:pt x="1535" y="3603"/>
                  </a:lnTo>
                  <a:lnTo>
                    <a:pt x="3103" y="270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9"/>
            <p:cNvSpPr/>
            <p:nvPr/>
          </p:nvSpPr>
          <p:spPr>
            <a:xfrm>
              <a:off x="6293986" y="3978653"/>
              <a:ext cx="15612" cy="26895"/>
            </a:xfrm>
            <a:custGeom>
              <a:avLst/>
              <a:gdLst/>
              <a:ahLst/>
              <a:cxnLst/>
              <a:rect l="l" t="t" r="r" b="b"/>
              <a:pathLst>
                <a:path w="1569" h="2703" extrusionOk="0">
                  <a:moveTo>
                    <a:pt x="1568" y="1"/>
                  </a:moveTo>
                  <a:lnTo>
                    <a:pt x="1" y="901"/>
                  </a:lnTo>
                  <a:lnTo>
                    <a:pt x="1" y="2702"/>
                  </a:lnTo>
                  <a:lnTo>
                    <a:pt x="1568" y="18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9"/>
            <p:cNvSpPr/>
            <p:nvPr/>
          </p:nvSpPr>
          <p:spPr>
            <a:xfrm>
              <a:off x="6278724" y="3960735"/>
              <a:ext cx="15273" cy="44815"/>
            </a:xfrm>
            <a:custGeom>
              <a:avLst/>
              <a:gdLst/>
              <a:ahLst/>
              <a:cxnLst/>
              <a:rect l="l" t="t" r="r" b="b"/>
              <a:pathLst>
                <a:path w="1535" h="4504" extrusionOk="0">
                  <a:moveTo>
                    <a:pt x="0" y="0"/>
                  </a:moveTo>
                  <a:lnTo>
                    <a:pt x="0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9"/>
            <p:cNvSpPr/>
            <p:nvPr/>
          </p:nvSpPr>
          <p:spPr>
            <a:xfrm>
              <a:off x="6278724" y="3960735"/>
              <a:ext cx="15273" cy="44815"/>
            </a:xfrm>
            <a:custGeom>
              <a:avLst/>
              <a:gdLst/>
              <a:ahLst/>
              <a:cxnLst/>
              <a:rect l="l" t="t" r="r" b="b"/>
              <a:pathLst>
                <a:path w="1535" h="4504" extrusionOk="0">
                  <a:moveTo>
                    <a:pt x="0" y="0"/>
                  </a:moveTo>
                  <a:lnTo>
                    <a:pt x="0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9"/>
            <p:cNvSpPr/>
            <p:nvPr/>
          </p:nvSpPr>
          <p:spPr>
            <a:xfrm>
              <a:off x="6278724" y="3951770"/>
              <a:ext cx="30875" cy="35860"/>
            </a:xfrm>
            <a:custGeom>
              <a:avLst/>
              <a:gdLst/>
              <a:ahLst/>
              <a:cxnLst/>
              <a:rect l="l" t="t" r="r" b="b"/>
              <a:pathLst>
                <a:path w="3103" h="3604" extrusionOk="0">
                  <a:moveTo>
                    <a:pt x="1535" y="1"/>
                  </a:moveTo>
                  <a:lnTo>
                    <a:pt x="0" y="901"/>
                  </a:lnTo>
                  <a:lnTo>
                    <a:pt x="1535" y="3603"/>
                  </a:lnTo>
                  <a:lnTo>
                    <a:pt x="3102" y="270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9"/>
            <p:cNvSpPr/>
            <p:nvPr/>
          </p:nvSpPr>
          <p:spPr>
            <a:xfrm>
              <a:off x="6138996" y="3996244"/>
              <a:ext cx="15612" cy="26895"/>
            </a:xfrm>
            <a:custGeom>
              <a:avLst/>
              <a:gdLst/>
              <a:ahLst/>
              <a:cxnLst/>
              <a:rect l="l" t="t" r="r" b="b"/>
              <a:pathLst>
                <a:path w="1569" h="2703" extrusionOk="0">
                  <a:moveTo>
                    <a:pt x="1569" y="0"/>
                  </a:moveTo>
                  <a:lnTo>
                    <a:pt x="1" y="868"/>
                  </a:lnTo>
                  <a:lnTo>
                    <a:pt x="1" y="2702"/>
                  </a:lnTo>
                  <a:lnTo>
                    <a:pt x="1569" y="1802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9"/>
            <p:cNvSpPr/>
            <p:nvPr/>
          </p:nvSpPr>
          <p:spPr>
            <a:xfrm>
              <a:off x="6123406" y="3978325"/>
              <a:ext cx="15602" cy="44815"/>
            </a:xfrm>
            <a:custGeom>
              <a:avLst/>
              <a:gdLst/>
              <a:ahLst/>
              <a:cxnLst/>
              <a:rect l="l" t="t" r="r" b="b"/>
              <a:pathLst>
                <a:path w="1568" h="4504" extrusionOk="0">
                  <a:moveTo>
                    <a:pt x="0" y="0"/>
                  </a:moveTo>
                  <a:lnTo>
                    <a:pt x="0" y="3569"/>
                  </a:lnTo>
                  <a:lnTo>
                    <a:pt x="1568" y="4503"/>
                  </a:lnTo>
                  <a:lnTo>
                    <a:pt x="1568" y="2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9"/>
            <p:cNvSpPr/>
            <p:nvPr/>
          </p:nvSpPr>
          <p:spPr>
            <a:xfrm>
              <a:off x="6123406" y="3978325"/>
              <a:ext cx="15602" cy="44815"/>
            </a:xfrm>
            <a:custGeom>
              <a:avLst/>
              <a:gdLst/>
              <a:ahLst/>
              <a:cxnLst/>
              <a:rect l="l" t="t" r="r" b="b"/>
              <a:pathLst>
                <a:path w="1568" h="4504" extrusionOk="0">
                  <a:moveTo>
                    <a:pt x="0" y="0"/>
                  </a:moveTo>
                  <a:lnTo>
                    <a:pt x="0" y="3569"/>
                  </a:lnTo>
                  <a:lnTo>
                    <a:pt x="1568" y="4503"/>
                  </a:lnTo>
                  <a:lnTo>
                    <a:pt x="1568" y="2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9"/>
            <p:cNvSpPr/>
            <p:nvPr/>
          </p:nvSpPr>
          <p:spPr>
            <a:xfrm>
              <a:off x="6123406" y="3969361"/>
              <a:ext cx="31203" cy="35521"/>
            </a:xfrm>
            <a:custGeom>
              <a:avLst/>
              <a:gdLst/>
              <a:ahLst/>
              <a:cxnLst/>
              <a:rect l="l" t="t" r="r" b="b"/>
              <a:pathLst>
                <a:path w="3136" h="3570" extrusionOk="0">
                  <a:moveTo>
                    <a:pt x="1568" y="1"/>
                  </a:moveTo>
                  <a:lnTo>
                    <a:pt x="0" y="901"/>
                  </a:lnTo>
                  <a:lnTo>
                    <a:pt x="1568" y="3570"/>
                  </a:lnTo>
                  <a:lnTo>
                    <a:pt x="3136" y="27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9"/>
            <p:cNvSpPr/>
            <p:nvPr/>
          </p:nvSpPr>
          <p:spPr>
            <a:xfrm>
              <a:off x="6170197" y="3977987"/>
              <a:ext cx="15273" cy="26895"/>
            </a:xfrm>
            <a:custGeom>
              <a:avLst/>
              <a:gdLst/>
              <a:ahLst/>
              <a:cxnLst/>
              <a:rect l="l" t="t" r="r" b="b"/>
              <a:pathLst>
                <a:path w="1535" h="2703" extrusionOk="0">
                  <a:moveTo>
                    <a:pt x="1535" y="1"/>
                  </a:moveTo>
                  <a:lnTo>
                    <a:pt x="0" y="901"/>
                  </a:lnTo>
                  <a:lnTo>
                    <a:pt x="0" y="2703"/>
                  </a:lnTo>
                  <a:lnTo>
                    <a:pt x="1535" y="1802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9"/>
            <p:cNvSpPr/>
            <p:nvPr/>
          </p:nvSpPr>
          <p:spPr>
            <a:xfrm>
              <a:off x="6154597" y="3960396"/>
              <a:ext cx="15612" cy="44486"/>
            </a:xfrm>
            <a:custGeom>
              <a:avLst/>
              <a:gdLst/>
              <a:ahLst/>
              <a:cxnLst/>
              <a:rect l="l" t="t" r="r" b="b"/>
              <a:pathLst>
                <a:path w="1569" h="4471" extrusionOk="0">
                  <a:moveTo>
                    <a:pt x="1" y="1"/>
                  </a:moveTo>
                  <a:lnTo>
                    <a:pt x="1" y="3570"/>
                  </a:lnTo>
                  <a:lnTo>
                    <a:pt x="1568" y="4471"/>
                  </a:lnTo>
                  <a:lnTo>
                    <a:pt x="1568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9"/>
            <p:cNvSpPr/>
            <p:nvPr/>
          </p:nvSpPr>
          <p:spPr>
            <a:xfrm>
              <a:off x="6154597" y="3960396"/>
              <a:ext cx="15612" cy="44486"/>
            </a:xfrm>
            <a:custGeom>
              <a:avLst/>
              <a:gdLst/>
              <a:ahLst/>
              <a:cxnLst/>
              <a:rect l="l" t="t" r="r" b="b"/>
              <a:pathLst>
                <a:path w="1569" h="4471" extrusionOk="0">
                  <a:moveTo>
                    <a:pt x="1" y="1"/>
                  </a:moveTo>
                  <a:lnTo>
                    <a:pt x="1" y="3570"/>
                  </a:lnTo>
                  <a:lnTo>
                    <a:pt x="1568" y="4471"/>
                  </a:lnTo>
                  <a:lnTo>
                    <a:pt x="1568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9"/>
            <p:cNvSpPr/>
            <p:nvPr/>
          </p:nvSpPr>
          <p:spPr>
            <a:xfrm>
              <a:off x="6154597" y="3951442"/>
              <a:ext cx="30875" cy="35521"/>
            </a:xfrm>
            <a:custGeom>
              <a:avLst/>
              <a:gdLst/>
              <a:ahLst/>
              <a:cxnLst/>
              <a:rect l="l" t="t" r="r" b="b"/>
              <a:pathLst>
                <a:path w="3103" h="3570" extrusionOk="0">
                  <a:moveTo>
                    <a:pt x="1568" y="0"/>
                  </a:moveTo>
                  <a:lnTo>
                    <a:pt x="1" y="901"/>
                  </a:lnTo>
                  <a:lnTo>
                    <a:pt x="1568" y="3569"/>
                  </a:lnTo>
                  <a:lnTo>
                    <a:pt x="3103" y="2669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9"/>
            <p:cNvSpPr/>
            <p:nvPr/>
          </p:nvSpPr>
          <p:spPr>
            <a:xfrm>
              <a:off x="6201060" y="3960396"/>
              <a:ext cx="15612" cy="26895"/>
            </a:xfrm>
            <a:custGeom>
              <a:avLst/>
              <a:gdLst/>
              <a:ahLst/>
              <a:cxnLst/>
              <a:rect l="l" t="t" r="r" b="b"/>
              <a:pathLst>
                <a:path w="1569" h="2703" extrusionOk="0">
                  <a:moveTo>
                    <a:pt x="1568" y="1"/>
                  </a:moveTo>
                  <a:lnTo>
                    <a:pt x="1" y="868"/>
                  </a:lnTo>
                  <a:lnTo>
                    <a:pt x="1" y="2703"/>
                  </a:lnTo>
                  <a:lnTo>
                    <a:pt x="1568" y="18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9"/>
            <p:cNvSpPr/>
            <p:nvPr/>
          </p:nvSpPr>
          <p:spPr>
            <a:xfrm>
              <a:off x="6185459" y="3942478"/>
              <a:ext cx="15612" cy="44815"/>
            </a:xfrm>
            <a:custGeom>
              <a:avLst/>
              <a:gdLst/>
              <a:ahLst/>
              <a:cxnLst/>
              <a:rect l="l" t="t" r="r" b="b"/>
              <a:pathLst>
                <a:path w="1569" h="4504" extrusionOk="0">
                  <a:moveTo>
                    <a:pt x="1" y="1"/>
                  </a:moveTo>
                  <a:lnTo>
                    <a:pt x="34" y="3570"/>
                  </a:lnTo>
                  <a:lnTo>
                    <a:pt x="1569" y="4504"/>
                  </a:lnTo>
                  <a:lnTo>
                    <a:pt x="1569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9"/>
            <p:cNvSpPr/>
            <p:nvPr/>
          </p:nvSpPr>
          <p:spPr>
            <a:xfrm>
              <a:off x="6185459" y="3942478"/>
              <a:ext cx="15612" cy="44815"/>
            </a:xfrm>
            <a:custGeom>
              <a:avLst/>
              <a:gdLst/>
              <a:ahLst/>
              <a:cxnLst/>
              <a:rect l="l" t="t" r="r" b="b"/>
              <a:pathLst>
                <a:path w="1569" h="4504" extrusionOk="0">
                  <a:moveTo>
                    <a:pt x="1" y="1"/>
                  </a:moveTo>
                  <a:lnTo>
                    <a:pt x="34" y="3570"/>
                  </a:lnTo>
                  <a:lnTo>
                    <a:pt x="1569" y="4504"/>
                  </a:lnTo>
                  <a:lnTo>
                    <a:pt x="1569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9"/>
            <p:cNvSpPr/>
            <p:nvPr/>
          </p:nvSpPr>
          <p:spPr>
            <a:xfrm>
              <a:off x="6185459" y="3933513"/>
              <a:ext cx="31213" cy="35531"/>
            </a:xfrm>
            <a:custGeom>
              <a:avLst/>
              <a:gdLst/>
              <a:ahLst/>
              <a:cxnLst/>
              <a:rect l="l" t="t" r="r" b="b"/>
              <a:pathLst>
                <a:path w="3137" h="3571" extrusionOk="0">
                  <a:moveTo>
                    <a:pt x="1569" y="1"/>
                  </a:moveTo>
                  <a:lnTo>
                    <a:pt x="1" y="902"/>
                  </a:lnTo>
                  <a:lnTo>
                    <a:pt x="1569" y="3570"/>
                  </a:lnTo>
                  <a:lnTo>
                    <a:pt x="3136" y="2703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9"/>
            <p:cNvSpPr/>
            <p:nvPr/>
          </p:nvSpPr>
          <p:spPr>
            <a:xfrm>
              <a:off x="6232261" y="3942149"/>
              <a:ext cx="15602" cy="26895"/>
            </a:xfrm>
            <a:custGeom>
              <a:avLst/>
              <a:gdLst/>
              <a:ahLst/>
              <a:cxnLst/>
              <a:rect l="l" t="t" r="r" b="b"/>
              <a:pathLst>
                <a:path w="1568" h="2703" extrusionOk="0">
                  <a:moveTo>
                    <a:pt x="1568" y="0"/>
                  </a:moveTo>
                  <a:lnTo>
                    <a:pt x="0" y="901"/>
                  </a:lnTo>
                  <a:lnTo>
                    <a:pt x="0" y="2702"/>
                  </a:lnTo>
                  <a:lnTo>
                    <a:pt x="1568" y="1835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9"/>
            <p:cNvSpPr/>
            <p:nvPr/>
          </p:nvSpPr>
          <p:spPr>
            <a:xfrm>
              <a:off x="6216660" y="3924221"/>
              <a:ext cx="15612" cy="44825"/>
            </a:xfrm>
            <a:custGeom>
              <a:avLst/>
              <a:gdLst/>
              <a:ahLst/>
              <a:cxnLst/>
              <a:rect l="l" t="t" r="r" b="b"/>
              <a:pathLst>
                <a:path w="1569" h="4505" extrusionOk="0">
                  <a:moveTo>
                    <a:pt x="0" y="1"/>
                  </a:moveTo>
                  <a:lnTo>
                    <a:pt x="0" y="3604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9"/>
            <p:cNvSpPr/>
            <p:nvPr/>
          </p:nvSpPr>
          <p:spPr>
            <a:xfrm>
              <a:off x="6216660" y="3924221"/>
              <a:ext cx="15612" cy="44825"/>
            </a:xfrm>
            <a:custGeom>
              <a:avLst/>
              <a:gdLst/>
              <a:ahLst/>
              <a:cxnLst/>
              <a:rect l="l" t="t" r="r" b="b"/>
              <a:pathLst>
                <a:path w="1569" h="4505" extrusionOk="0">
                  <a:moveTo>
                    <a:pt x="0" y="1"/>
                  </a:moveTo>
                  <a:lnTo>
                    <a:pt x="0" y="3604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9"/>
            <p:cNvSpPr/>
            <p:nvPr/>
          </p:nvSpPr>
          <p:spPr>
            <a:xfrm>
              <a:off x="6216660" y="3915595"/>
              <a:ext cx="31203" cy="35521"/>
            </a:xfrm>
            <a:custGeom>
              <a:avLst/>
              <a:gdLst/>
              <a:ahLst/>
              <a:cxnLst/>
              <a:rect l="l" t="t" r="r" b="b"/>
              <a:pathLst>
                <a:path w="3136" h="3570" extrusionOk="0">
                  <a:moveTo>
                    <a:pt x="1568" y="1"/>
                  </a:moveTo>
                  <a:lnTo>
                    <a:pt x="0" y="868"/>
                  </a:lnTo>
                  <a:lnTo>
                    <a:pt x="1568" y="3570"/>
                  </a:lnTo>
                  <a:lnTo>
                    <a:pt x="3136" y="2669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25" y="1209608"/>
            <a:ext cx="1809404" cy="23243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23264" y="849879"/>
            <a:ext cx="643125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latin typeface="Fira Sans Extra Condensed Medium" panose="020B0604020202020204" charset="0"/>
              </a:rPr>
              <a:t>Before</a:t>
            </a:r>
            <a:endParaRPr lang="he-IL" dirty="0">
              <a:latin typeface="Fira Sans Extra Condensed Medium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1427" y="820039"/>
            <a:ext cx="52770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latin typeface="Fira Sans Extra Condensed Medium" panose="020B0604020202020204" charset="0"/>
              </a:rPr>
              <a:t>After</a:t>
            </a:r>
            <a:endParaRPr lang="he-IL" dirty="0">
              <a:latin typeface="Fira Sans Extra Condensed Medium" panose="020B0604020202020204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768" y="1216713"/>
            <a:ext cx="1789422" cy="23479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29"/>
          <p:cNvSpPr txBox="1">
            <a:spLocks noGrp="1"/>
          </p:cNvSpPr>
          <p:nvPr>
            <p:ph type="title"/>
          </p:nvPr>
        </p:nvSpPr>
        <p:spPr>
          <a:xfrm>
            <a:off x="246277" y="247892"/>
            <a:ext cx="512324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Comparing before and after data</a:t>
            </a:r>
            <a:endParaRPr dirty="0"/>
          </a:p>
        </p:txBody>
      </p:sp>
      <p:cxnSp>
        <p:nvCxnSpPr>
          <p:cNvPr id="912" name="Google Shape;912;p29"/>
          <p:cNvCxnSpPr/>
          <p:nvPr/>
        </p:nvCxnSpPr>
        <p:spPr>
          <a:xfrm>
            <a:off x="3939482" y="2046015"/>
            <a:ext cx="334877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6" name="TextBox 5"/>
          <p:cNvSpPr txBox="1"/>
          <p:nvPr/>
        </p:nvSpPr>
        <p:spPr>
          <a:xfrm>
            <a:off x="823264" y="849879"/>
            <a:ext cx="643125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latin typeface="Fira Sans Extra Condensed Medium" panose="020B0604020202020204" charset="0"/>
              </a:rPr>
              <a:t>Before</a:t>
            </a:r>
            <a:endParaRPr lang="he-IL" dirty="0">
              <a:latin typeface="Fira Sans Extra Condensed Medium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9492" y="1037116"/>
            <a:ext cx="52770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latin typeface="Fira Sans Extra Condensed Medium" panose="020B0604020202020204" charset="0"/>
              </a:rPr>
              <a:t>After</a:t>
            </a:r>
            <a:endParaRPr lang="he-IL" dirty="0">
              <a:latin typeface="Fira Sans Extra Condensed Medium" panose="020B0604020202020204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78" y="1218763"/>
            <a:ext cx="3716703" cy="1921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238" y="1326912"/>
            <a:ext cx="4576508" cy="1563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5"/>
          <a:srcRect b="9200"/>
          <a:stretch/>
        </p:blipFill>
        <p:spPr>
          <a:xfrm>
            <a:off x="77231" y="3760447"/>
            <a:ext cx="1654461" cy="10178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24" name="Google Shape;914;p29"/>
          <p:cNvCxnSpPr/>
          <p:nvPr/>
        </p:nvCxnSpPr>
        <p:spPr>
          <a:xfrm>
            <a:off x="1054454" y="4269351"/>
            <a:ext cx="526839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diamond" w="med" len="med"/>
          </a:ln>
        </p:spPr>
      </p:cxnSp>
      <p:pic>
        <p:nvPicPr>
          <p:cNvPr id="11" name="תמונה 10"/>
          <p:cNvPicPr>
            <a:picLocks noChangeAspect="1"/>
          </p:cNvPicPr>
          <p:nvPr/>
        </p:nvPicPr>
        <p:blipFill rotWithShape="1">
          <a:blip r:embed="rId6"/>
          <a:srcRect b="9754"/>
          <a:stretch/>
        </p:blipFill>
        <p:spPr>
          <a:xfrm>
            <a:off x="1675835" y="3824039"/>
            <a:ext cx="1601418" cy="9542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מחבר ישר 14"/>
          <p:cNvCxnSpPr/>
          <p:nvPr/>
        </p:nvCxnSpPr>
        <p:spPr>
          <a:xfrm>
            <a:off x="3011333" y="3499471"/>
            <a:ext cx="13750" cy="14987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9" name="תמונה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0556" y="3506285"/>
            <a:ext cx="2026016" cy="635507"/>
          </a:xfrm>
          <a:prstGeom prst="rect">
            <a:avLst/>
          </a:prstGeom>
        </p:spPr>
      </p:pic>
      <p:cxnSp>
        <p:nvCxnSpPr>
          <p:cNvPr id="235" name="Google Shape;913;p29"/>
          <p:cNvCxnSpPr/>
          <p:nvPr/>
        </p:nvCxnSpPr>
        <p:spPr>
          <a:xfrm>
            <a:off x="6161139" y="3813954"/>
            <a:ext cx="409425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diamond" w="med" len="med"/>
            <a:tailEnd type="diamond" w="med" len="med"/>
          </a:ln>
        </p:spPr>
      </p:cxnSp>
      <p:pic>
        <p:nvPicPr>
          <p:cNvPr id="21" name="תמונה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1818" y="3507390"/>
            <a:ext cx="1963774" cy="635507"/>
          </a:xfrm>
          <a:prstGeom prst="rect">
            <a:avLst/>
          </a:prstGeom>
        </p:spPr>
      </p:pic>
      <p:sp>
        <p:nvSpPr>
          <p:cNvPr id="22" name="מלבן 21"/>
          <p:cNvSpPr/>
          <p:nvPr/>
        </p:nvSpPr>
        <p:spPr>
          <a:xfrm>
            <a:off x="246277" y="3452670"/>
            <a:ext cx="643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Fira Sans Extra Condensed Medium" panose="020B0604020202020204" charset="0"/>
              </a:rPr>
              <a:t>Before</a:t>
            </a:r>
            <a:endParaRPr lang="he-IL" dirty="0"/>
          </a:p>
        </p:txBody>
      </p:sp>
      <p:sp>
        <p:nvSpPr>
          <p:cNvPr id="23" name="מלבן 22"/>
          <p:cNvSpPr/>
          <p:nvPr/>
        </p:nvSpPr>
        <p:spPr>
          <a:xfrm>
            <a:off x="4756650" y="3232031"/>
            <a:ext cx="643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Sans Extra Condensed Medium" panose="020B0604020202020204" charset="0"/>
              </a:rPr>
              <a:t>Before</a:t>
            </a:r>
            <a:endParaRPr lang="he-IL" dirty="0"/>
          </a:p>
        </p:txBody>
      </p:sp>
      <p:sp>
        <p:nvSpPr>
          <p:cNvPr id="24" name="מלבן 23"/>
          <p:cNvSpPr/>
          <p:nvPr/>
        </p:nvSpPr>
        <p:spPr>
          <a:xfrm>
            <a:off x="1675835" y="3507867"/>
            <a:ext cx="5277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Sans Extra Condensed Medium" panose="020B0604020202020204" charset="0"/>
              </a:rPr>
              <a:t>After</a:t>
            </a:r>
            <a:endParaRPr lang="he-IL" dirty="0"/>
          </a:p>
        </p:txBody>
      </p:sp>
      <p:sp>
        <p:nvSpPr>
          <p:cNvPr id="25" name="מלבן 24"/>
          <p:cNvSpPr/>
          <p:nvPr/>
        </p:nvSpPr>
        <p:spPr>
          <a:xfrm>
            <a:off x="7439850" y="3232031"/>
            <a:ext cx="5277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Sans Extra Condensed Medium" panose="020B0604020202020204" charset="0"/>
              </a:rPr>
              <a:t>After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0556" y="4491798"/>
            <a:ext cx="4323697" cy="377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0" name="מחבר ישר 19"/>
          <p:cNvCxnSpPr/>
          <p:nvPr/>
        </p:nvCxnSpPr>
        <p:spPr>
          <a:xfrm flipV="1">
            <a:off x="4264810" y="4254427"/>
            <a:ext cx="4499443" cy="14924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2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3" name="Google Shape;1373;p32"/>
          <p:cNvGrpSpPr/>
          <p:nvPr/>
        </p:nvGrpSpPr>
        <p:grpSpPr>
          <a:xfrm>
            <a:off x="4871165" y="2265071"/>
            <a:ext cx="746984" cy="221963"/>
            <a:chOff x="4871165" y="2265071"/>
            <a:chExt cx="746984" cy="221963"/>
          </a:xfrm>
        </p:grpSpPr>
        <p:sp>
          <p:nvSpPr>
            <p:cNvPr id="1374" name="Google Shape;1374;p32"/>
            <p:cNvSpPr/>
            <p:nvPr/>
          </p:nvSpPr>
          <p:spPr>
            <a:xfrm>
              <a:off x="4871165" y="2299218"/>
              <a:ext cx="145128" cy="66329"/>
            </a:xfrm>
            <a:custGeom>
              <a:avLst/>
              <a:gdLst/>
              <a:ahLst/>
              <a:cxnLst/>
              <a:rect l="l" t="t" r="r" b="b"/>
              <a:pathLst>
                <a:path w="14745" h="6739" extrusionOk="0">
                  <a:moveTo>
                    <a:pt x="7372" y="0"/>
                  </a:moveTo>
                  <a:cubicBezTo>
                    <a:pt x="3503" y="0"/>
                    <a:pt x="334" y="2969"/>
                    <a:pt x="1" y="6739"/>
                  </a:cubicBezTo>
                  <a:lnTo>
                    <a:pt x="14744" y="6739"/>
                  </a:lnTo>
                  <a:cubicBezTo>
                    <a:pt x="14444" y="2969"/>
                    <a:pt x="11275" y="0"/>
                    <a:pt x="7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2"/>
            <p:cNvSpPr/>
            <p:nvPr/>
          </p:nvSpPr>
          <p:spPr>
            <a:xfrm>
              <a:off x="5130557" y="2316286"/>
              <a:ext cx="108031" cy="49262"/>
            </a:xfrm>
            <a:custGeom>
              <a:avLst/>
              <a:gdLst/>
              <a:ahLst/>
              <a:cxnLst/>
              <a:rect l="l" t="t" r="r" b="b"/>
              <a:pathLst>
                <a:path w="10976" h="5005" extrusionOk="0">
                  <a:moveTo>
                    <a:pt x="5471" y="1"/>
                  </a:moveTo>
                  <a:cubicBezTo>
                    <a:pt x="2603" y="1"/>
                    <a:pt x="234" y="2203"/>
                    <a:pt x="1" y="5005"/>
                  </a:cubicBezTo>
                  <a:lnTo>
                    <a:pt x="10975" y="5005"/>
                  </a:lnTo>
                  <a:cubicBezTo>
                    <a:pt x="10708" y="2203"/>
                    <a:pt x="8340" y="1"/>
                    <a:pt x="5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2"/>
            <p:cNvSpPr/>
            <p:nvPr/>
          </p:nvSpPr>
          <p:spPr>
            <a:xfrm>
              <a:off x="4952265" y="2265071"/>
              <a:ext cx="219655" cy="100472"/>
            </a:xfrm>
            <a:custGeom>
              <a:avLst/>
              <a:gdLst/>
              <a:ahLst/>
              <a:cxnLst/>
              <a:rect l="l" t="t" r="r" b="b"/>
              <a:pathLst>
                <a:path w="22317" h="10208" extrusionOk="0">
                  <a:moveTo>
                    <a:pt x="11175" y="0"/>
                  </a:moveTo>
                  <a:cubicBezTo>
                    <a:pt x="5305" y="0"/>
                    <a:pt x="501" y="4503"/>
                    <a:pt x="1" y="10208"/>
                  </a:cubicBezTo>
                  <a:lnTo>
                    <a:pt x="22317" y="10208"/>
                  </a:lnTo>
                  <a:cubicBezTo>
                    <a:pt x="21850" y="4470"/>
                    <a:pt x="17046" y="0"/>
                    <a:pt x="1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2"/>
            <p:cNvSpPr/>
            <p:nvPr/>
          </p:nvSpPr>
          <p:spPr>
            <a:xfrm>
              <a:off x="5251060" y="2420380"/>
              <a:ext cx="145128" cy="66653"/>
            </a:xfrm>
            <a:custGeom>
              <a:avLst/>
              <a:gdLst/>
              <a:ahLst/>
              <a:cxnLst/>
              <a:rect l="l" t="t" r="r" b="b"/>
              <a:pathLst>
                <a:path w="14745" h="6772" extrusionOk="0">
                  <a:moveTo>
                    <a:pt x="7373" y="0"/>
                  </a:moveTo>
                  <a:cubicBezTo>
                    <a:pt x="3503" y="0"/>
                    <a:pt x="334" y="2969"/>
                    <a:pt x="1" y="6772"/>
                  </a:cubicBezTo>
                  <a:lnTo>
                    <a:pt x="14745" y="6772"/>
                  </a:lnTo>
                  <a:cubicBezTo>
                    <a:pt x="14411" y="2969"/>
                    <a:pt x="11242" y="0"/>
                    <a:pt x="7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2"/>
            <p:cNvSpPr/>
            <p:nvPr/>
          </p:nvSpPr>
          <p:spPr>
            <a:xfrm>
              <a:off x="5179814" y="2436464"/>
              <a:ext cx="109990" cy="50571"/>
            </a:xfrm>
            <a:custGeom>
              <a:avLst/>
              <a:gdLst/>
              <a:ahLst/>
              <a:cxnLst/>
              <a:rect l="l" t="t" r="r" b="b"/>
              <a:pathLst>
                <a:path w="11175" h="5138" extrusionOk="0">
                  <a:moveTo>
                    <a:pt x="5604" y="1"/>
                  </a:moveTo>
                  <a:cubicBezTo>
                    <a:pt x="2669" y="1"/>
                    <a:pt x="267" y="2269"/>
                    <a:pt x="0" y="5138"/>
                  </a:cubicBezTo>
                  <a:lnTo>
                    <a:pt x="11175" y="5138"/>
                  </a:lnTo>
                  <a:cubicBezTo>
                    <a:pt x="10908" y="2269"/>
                    <a:pt x="8506" y="1"/>
                    <a:pt x="56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2"/>
            <p:cNvSpPr/>
            <p:nvPr/>
          </p:nvSpPr>
          <p:spPr>
            <a:xfrm>
              <a:off x="5510452" y="2437448"/>
              <a:ext cx="107697" cy="49587"/>
            </a:xfrm>
            <a:custGeom>
              <a:avLst/>
              <a:gdLst/>
              <a:ahLst/>
              <a:cxnLst/>
              <a:rect l="l" t="t" r="r" b="b"/>
              <a:pathLst>
                <a:path w="10942" h="5038" extrusionOk="0">
                  <a:moveTo>
                    <a:pt x="5471" y="1"/>
                  </a:moveTo>
                  <a:cubicBezTo>
                    <a:pt x="2603" y="1"/>
                    <a:pt x="234" y="2202"/>
                    <a:pt x="1" y="5038"/>
                  </a:cubicBezTo>
                  <a:lnTo>
                    <a:pt x="10942" y="5038"/>
                  </a:lnTo>
                  <a:cubicBezTo>
                    <a:pt x="10709" y="2202"/>
                    <a:pt x="8340" y="1"/>
                    <a:pt x="5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5332159" y="2386233"/>
              <a:ext cx="219655" cy="100797"/>
            </a:xfrm>
            <a:custGeom>
              <a:avLst/>
              <a:gdLst/>
              <a:ahLst/>
              <a:cxnLst/>
              <a:rect l="l" t="t" r="r" b="b"/>
              <a:pathLst>
                <a:path w="22317" h="10241" extrusionOk="0">
                  <a:moveTo>
                    <a:pt x="11176" y="0"/>
                  </a:moveTo>
                  <a:cubicBezTo>
                    <a:pt x="5305" y="0"/>
                    <a:pt x="501" y="4503"/>
                    <a:pt x="1" y="10241"/>
                  </a:cubicBezTo>
                  <a:lnTo>
                    <a:pt x="22317" y="10241"/>
                  </a:lnTo>
                  <a:cubicBezTo>
                    <a:pt x="21817" y="4503"/>
                    <a:pt x="17013" y="0"/>
                    <a:pt x="11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1" name="Google Shape;1381;p32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What we did to clean our Dataset?</a:t>
            </a:r>
            <a:endParaRPr dirty="0"/>
          </a:p>
        </p:txBody>
      </p:sp>
      <p:grpSp>
        <p:nvGrpSpPr>
          <p:cNvPr id="1382" name="Google Shape;1382;p32"/>
          <p:cNvGrpSpPr/>
          <p:nvPr/>
        </p:nvGrpSpPr>
        <p:grpSpPr>
          <a:xfrm>
            <a:off x="3819796" y="2701772"/>
            <a:ext cx="438345" cy="100802"/>
            <a:chOff x="3819796" y="2701772"/>
            <a:chExt cx="438345" cy="100802"/>
          </a:xfrm>
        </p:grpSpPr>
        <p:sp>
          <p:nvSpPr>
            <p:cNvPr id="1383" name="Google Shape;1383;p32"/>
            <p:cNvSpPr/>
            <p:nvPr/>
          </p:nvSpPr>
          <p:spPr>
            <a:xfrm>
              <a:off x="3890727" y="2735918"/>
              <a:ext cx="145452" cy="66653"/>
            </a:xfrm>
            <a:custGeom>
              <a:avLst/>
              <a:gdLst/>
              <a:ahLst/>
              <a:cxnLst/>
              <a:rect l="l" t="t" r="r" b="b"/>
              <a:pathLst>
                <a:path w="14778" h="6772" extrusionOk="0">
                  <a:moveTo>
                    <a:pt x="7372" y="0"/>
                  </a:moveTo>
                  <a:cubicBezTo>
                    <a:pt x="3503" y="0"/>
                    <a:pt x="334" y="3003"/>
                    <a:pt x="0" y="6772"/>
                  </a:cubicBezTo>
                  <a:lnTo>
                    <a:pt x="14777" y="6772"/>
                  </a:lnTo>
                  <a:cubicBezTo>
                    <a:pt x="14444" y="3003"/>
                    <a:pt x="11275" y="0"/>
                    <a:pt x="7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2"/>
            <p:cNvSpPr/>
            <p:nvPr/>
          </p:nvSpPr>
          <p:spPr>
            <a:xfrm>
              <a:off x="3819796" y="2752337"/>
              <a:ext cx="109675" cy="50236"/>
            </a:xfrm>
            <a:custGeom>
              <a:avLst/>
              <a:gdLst/>
              <a:ahLst/>
              <a:cxnLst/>
              <a:rect l="l" t="t" r="r" b="b"/>
              <a:pathLst>
                <a:path w="11143" h="5104" extrusionOk="0">
                  <a:moveTo>
                    <a:pt x="5572" y="0"/>
                  </a:moveTo>
                  <a:cubicBezTo>
                    <a:pt x="2636" y="0"/>
                    <a:pt x="234" y="2235"/>
                    <a:pt x="1" y="5104"/>
                  </a:cubicBezTo>
                  <a:lnTo>
                    <a:pt x="11142" y="5104"/>
                  </a:lnTo>
                  <a:cubicBezTo>
                    <a:pt x="10909" y="2235"/>
                    <a:pt x="8507" y="0"/>
                    <a:pt x="5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4150119" y="2752997"/>
              <a:ext cx="108021" cy="49577"/>
            </a:xfrm>
            <a:custGeom>
              <a:avLst/>
              <a:gdLst/>
              <a:ahLst/>
              <a:cxnLst/>
              <a:rect l="l" t="t" r="r" b="b"/>
              <a:pathLst>
                <a:path w="10975" h="5037" extrusionOk="0">
                  <a:moveTo>
                    <a:pt x="5471" y="0"/>
                  </a:moveTo>
                  <a:cubicBezTo>
                    <a:pt x="2602" y="0"/>
                    <a:pt x="234" y="2235"/>
                    <a:pt x="0" y="5037"/>
                  </a:cubicBezTo>
                  <a:lnTo>
                    <a:pt x="10975" y="5037"/>
                  </a:lnTo>
                  <a:cubicBezTo>
                    <a:pt x="10708" y="2235"/>
                    <a:pt x="8373" y="0"/>
                    <a:pt x="5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3971826" y="2701772"/>
              <a:ext cx="219980" cy="100797"/>
            </a:xfrm>
            <a:custGeom>
              <a:avLst/>
              <a:gdLst/>
              <a:ahLst/>
              <a:cxnLst/>
              <a:rect l="l" t="t" r="r" b="b"/>
              <a:pathLst>
                <a:path w="22350" h="10241" extrusionOk="0">
                  <a:moveTo>
                    <a:pt x="11175" y="0"/>
                  </a:moveTo>
                  <a:cubicBezTo>
                    <a:pt x="5304" y="0"/>
                    <a:pt x="501" y="4504"/>
                    <a:pt x="0" y="10241"/>
                  </a:cubicBezTo>
                  <a:lnTo>
                    <a:pt x="22350" y="10241"/>
                  </a:lnTo>
                  <a:cubicBezTo>
                    <a:pt x="21849" y="4504"/>
                    <a:pt x="17046" y="0"/>
                    <a:pt x="1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7" name="Google Shape;1387;p32"/>
          <p:cNvGrpSpPr/>
          <p:nvPr/>
        </p:nvGrpSpPr>
        <p:grpSpPr>
          <a:xfrm>
            <a:off x="3744612" y="3414943"/>
            <a:ext cx="367089" cy="100802"/>
            <a:chOff x="3744612" y="3414943"/>
            <a:chExt cx="367089" cy="100802"/>
          </a:xfrm>
        </p:grpSpPr>
        <p:sp>
          <p:nvSpPr>
            <p:cNvPr id="1388" name="Google Shape;1388;p32"/>
            <p:cNvSpPr/>
            <p:nvPr/>
          </p:nvSpPr>
          <p:spPr>
            <a:xfrm>
              <a:off x="3744612" y="3449090"/>
              <a:ext cx="145118" cy="66653"/>
            </a:xfrm>
            <a:custGeom>
              <a:avLst/>
              <a:gdLst/>
              <a:ahLst/>
              <a:cxnLst/>
              <a:rect l="l" t="t" r="r" b="b"/>
              <a:pathLst>
                <a:path w="14744" h="6772" extrusionOk="0">
                  <a:moveTo>
                    <a:pt x="7372" y="0"/>
                  </a:moveTo>
                  <a:cubicBezTo>
                    <a:pt x="3503" y="0"/>
                    <a:pt x="334" y="3002"/>
                    <a:pt x="0" y="6772"/>
                  </a:cubicBezTo>
                  <a:lnTo>
                    <a:pt x="14744" y="6772"/>
                  </a:lnTo>
                  <a:cubicBezTo>
                    <a:pt x="14444" y="2969"/>
                    <a:pt x="11241" y="0"/>
                    <a:pt x="7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4004004" y="3466158"/>
              <a:ext cx="107697" cy="49587"/>
            </a:xfrm>
            <a:custGeom>
              <a:avLst/>
              <a:gdLst/>
              <a:ahLst/>
              <a:cxnLst/>
              <a:rect l="l" t="t" r="r" b="b"/>
              <a:pathLst>
                <a:path w="10942" h="5038" extrusionOk="0">
                  <a:moveTo>
                    <a:pt x="5471" y="1"/>
                  </a:moveTo>
                  <a:cubicBezTo>
                    <a:pt x="2602" y="1"/>
                    <a:pt x="234" y="2236"/>
                    <a:pt x="0" y="5038"/>
                  </a:cubicBezTo>
                  <a:lnTo>
                    <a:pt x="10941" y="5038"/>
                  </a:lnTo>
                  <a:cubicBezTo>
                    <a:pt x="10708" y="2236"/>
                    <a:pt x="8340" y="1"/>
                    <a:pt x="5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3825712" y="3414943"/>
              <a:ext cx="219655" cy="100797"/>
            </a:xfrm>
            <a:custGeom>
              <a:avLst/>
              <a:gdLst/>
              <a:ahLst/>
              <a:cxnLst/>
              <a:rect l="l" t="t" r="r" b="b"/>
              <a:pathLst>
                <a:path w="22317" h="10241" extrusionOk="0">
                  <a:moveTo>
                    <a:pt x="11175" y="0"/>
                  </a:moveTo>
                  <a:cubicBezTo>
                    <a:pt x="5304" y="0"/>
                    <a:pt x="501" y="4503"/>
                    <a:pt x="0" y="10241"/>
                  </a:cubicBezTo>
                  <a:lnTo>
                    <a:pt x="22316" y="10241"/>
                  </a:lnTo>
                  <a:cubicBezTo>
                    <a:pt x="21816" y="4503"/>
                    <a:pt x="17012" y="0"/>
                    <a:pt x="1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1" name="Google Shape;1391;p32"/>
          <p:cNvGrpSpPr/>
          <p:nvPr/>
        </p:nvGrpSpPr>
        <p:grpSpPr>
          <a:xfrm>
            <a:off x="4221700" y="1485900"/>
            <a:ext cx="702272" cy="2970634"/>
            <a:chOff x="4221700" y="1485900"/>
            <a:chExt cx="702272" cy="2970634"/>
          </a:xfrm>
        </p:grpSpPr>
        <p:sp>
          <p:nvSpPr>
            <p:cNvPr id="1392" name="Google Shape;1392;p32"/>
            <p:cNvSpPr/>
            <p:nvPr/>
          </p:nvSpPr>
          <p:spPr>
            <a:xfrm>
              <a:off x="4682043" y="2688488"/>
              <a:ext cx="6" cy="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2"/>
            <p:cNvSpPr/>
            <p:nvPr/>
          </p:nvSpPr>
          <p:spPr>
            <a:xfrm>
              <a:off x="4221700" y="1485900"/>
              <a:ext cx="702272" cy="2970634"/>
            </a:xfrm>
            <a:custGeom>
              <a:avLst/>
              <a:gdLst/>
              <a:ahLst/>
              <a:cxnLst/>
              <a:rect l="l" t="t" r="r" b="b"/>
              <a:pathLst>
                <a:path w="71351" h="301817" extrusionOk="0">
                  <a:moveTo>
                    <a:pt x="0" y="1"/>
                  </a:moveTo>
                  <a:lnTo>
                    <a:pt x="0" y="301817"/>
                  </a:lnTo>
                  <a:lnTo>
                    <a:pt x="71351" y="301817"/>
                  </a:lnTo>
                  <a:lnTo>
                    <a:pt x="7135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2"/>
            <p:cNvSpPr/>
            <p:nvPr/>
          </p:nvSpPr>
          <p:spPr>
            <a:xfrm>
              <a:off x="4221700" y="1485900"/>
              <a:ext cx="702272" cy="40069"/>
            </a:xfrm>
            <a:custGeom>
              <a:avLst/>
              <a:gdLst/>
              <a:ahLst/>
              <a:cxnLst/>
              <a:rect l="l" t="t" r="r" b="b"/>
              <a:pathLst>
                <a:path w="71351" h="4071" extrusionOk="0">
                  <a:moveTo>
                    <a:pt x="0" y="1"/>
                  </a:moveTo>
                  <a:lnTo>
                    <a:pt x="0" y="4070"/>
                  </a:lnTo>
                  <a:lnTo>
                    <a:pt x="71351" y="4070"/>
                  </a:lnTo>
                  <a:lnTo>
                    <a:pt x="7135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2"/>
            <p:cNvSpPr/>
            <p:nvPr/>
          </p:nvSpPr>
          <p:spPr>
            <a:xfrm>
              <a:off x="4221700" y="1525962"/>
              <a:ext cx="702272" cy="11171"/>
            </a:xfrm>
            <a:custGeom>
              <a:avLst/>
              <a:gdLst/>
              <a:ahLst/>
              <a:cxnLst/>
              <a:rect l="l" t="t" r="r" b="b"/>
              <a:pathLst>
                <a:path w="71351" h="1135" extrusionOk="0">
                  <a:moveTo>
                    <a:pt x="0" y="0"/>
                  </a:moveTo>
                  <a:lnTo>
                    <a:pt x="0" y="1134"/>
                  </a:lnTo>
                  <a:lnTo>
                    <a:pt x="71351" y="1134"/>
                  </a:lnTo>
                  <a:lnTo>
                    <a:pt x="7135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2"/>
            <p:cNvSpPr/>
            <p:nvPr/>
          </p:nvSpPr>
          <p:spPr>
            <a:xfrm>
              <a:off x="4266025" y="1720339"/>
              <a:ext cx="613631" cy="13140"/>
            </a:xfrm>
            <a:custGeom>
              <a:avLst/>
              <a:gdLst/>
              <a:ahLst/>
              <a:cxnLst/>
              <a:rect l="l" t="t" r="r" b="b"/>
              <a:pathLst>
                <a:path w="62345" h="1335" extrusionOk="0">
                  <a:moveTo>
                    <a:pt x="0" y="1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4266025" y="1584737"/>
              <a:ext cx="613631" cy="142825"/>
            </a:xfrm>
            <a:custGeom>
              <a:avLst/>
              <a:gdLst/>
              <a:ahLst/>
              <a:cxnLst/>
              <a:rect l="l" t="t" r="r" b="b"/>
              <a:pathLst>
                <a:path w="62345" h="14511" extrusionOk="0">
                  <a:moveTo>
                    <a:pt x="0" y="0"/>
                  </a:moveTo>
                  <a:lnTo>
                    <a:pt x="0" y="14510"/>
                  </a:lnTo>
                  <a:lnTo>
                    <a:pt x="62345" y="14510"/>
                  </a:lnTo>
                  <a:lnTo>
                    <a:pt x="6234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2"/>
            <p:cNvSpPr/>
            <p:nvPr/>
          </p:nvSpPr>
          <p:spPr>
            <a:xfrm>
              <a:off x="4281459" y="1601146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0" y="1"/>
                  </a:moveTo>
                  <a:lnTo>
                    <a:pt x="0" y="11009"/>
                  </a:lnTo>
                  <a:lnTo>
                    <a:pt x="8339" y="11009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2"/>
            <p:cNvSpPr/>
            <p:nvPr/>
          </p:nvSpPr>
          <p:spPr>
            <a:xfrm>
              <a:off x="4381596" y="1601146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4481742" y="1601146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2"/>
            <p:cNvSpPr/>
            <p:nvPr/>
          </p:nvSpPr>
          <p:spPr>
            <a:xfrm>
              <a:off x="4581888" y="1601146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2"/>
            <p:cNvSpPr/>
            <p:nvPr/>
          </p:nvSpPr>
          <p:spPr>
            <a:xfrm>
              <a:off x="4682035" y="1601146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2"/>
            <p:cNvSpPr/>
            <p:nvPr/>
          </p:nvSpPr>
          <p:spPr>
            <a:xfrm>
              <a:off x="4782181" y="1601146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2"/>
            <p:cNvSpPr/>
            <p:nvPr/>
          </p:nvSpPr>
          <p:spPr>
            <a:xfrm>
              <a:off x="4266025" y="1916360"/>
              <a:ext cx="613631" cy="13150"/>
            </a:xfrm>
            <a:custGeom>
              <a:avLst/>
              <a:gdLst/>
              <a:ahLst/>
              <a:cxnLst/>
              <a:rect l="l" t="t" r="r" b="b"/>
              <a:pathLst>
                <a:path w="62345" h="1336" extrusionOk="0">
                  <a:moveTo>
                    <a:pt x="0" y="1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2"/>
            <p:cNvSpPr/>
            <p:nvPr/>
          </p:nvSpPr>
          <p:spPr>
            <a:xfrm>
              <a:off x="4266025" y="1781083"/>
              <a:ext cx="613631" cy="142825"/>
            </a:xfrm>
            <a:custGeom>
              <a:avLst/>
              <a:gdLst/>
              <a:ahLst/>
              <a:cxnLst/>
              <a:rect l="l" t="t" r="r" b="b"/>
              <a:pathLst>
                <a:path w="62345" h="14511" extrusionOk="0">
                  <a:moveTo>
                    <a:pt x="0" y="1"/>
                  </a:moveTo>
                  <a:lnTo>
                    <a:pt x="0" y="14511"/>
                  </a:lnTo>
                  <a:lnTo>
                    <a:pt x="62345" y="14511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2"/>
            <p:cNvSpPr/>
            <p:nvPr/>
          </p:nvSpPr>
          <p:spPr>
            <a:xfrm>
              <a:off x="4281459" y="1797501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0" y="1"/>
                  </a:moveTo>
                  <a:lnTo>
                    <a:pt x="0" y="11008"/>
                  </a:lnTo>
                  <a:lnTo>
                    <a:pt x="8339" y="11008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2"/>
            <p:cNvSpPr/>
            <p:nvPr/>
          </p:nvSpPr>
          <p:spPr>
            <a:xfrm>
              <a:off x="4381596" y="1797501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2"/>
            <p:cNvSpPr/>
            <p:nvPr/>
          </p:nvSpPr>
          <p:spPr>
            <a:xfrm>
              <a:off x="4481742" y="1797501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2"/>
            <p:cNvSpPr/>
            <p:nvPr/>
          </p:nvSpPr>
          <p:spPr>
            <a:xfrm>
              <a:off x="4581888" y="1797501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2"/>
            <p:cNvSpPr/>
            <p:nvPr/>
          </p:nvSpPr>
          <p:spPr>
            <a:xfrm>
              <a:off x="4682035" y="1797501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4782181" y="1797501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2"/>
            <p:cNvSpPr/>
            <p:nvPr/>
          </p:nvSpPr>
          <p:spPr>
            <a:xfrm>
              <a:off x="4682035" y="1797501"/>
              <a:ext cx="63376" cy="64685"/>
            </a:xfrm>
            <a:custGeom>
              <a:avLst/>
              <a:gdLst/>
              <a:ahLst/>
              <a:cxnLst/>
              <a:rect l="l" t="t" r="r" b="b"/>
              <a:pathLst>
                <a:path w="6439" h="6572" extrusionOk="0">
                  <a:moveTo>
                    <a:pt x="1" y="1"/>
                  </a:moveTo>
                  <a:lnTo>
                    <a:pt x="1" y="6572"/>
                  </a:lnTo>
                  <a:cubicBezTo>
                    <a:pt x="3403" y="6138"/>
                    <a:pt x="6072" y="3403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4782181" y="1797501"/>
              <a:ext cx="63376" cy="64685"/>
            </a:xfrm>
            <a:custGeom>
              <a:avLst/>
              <a:gdLst/>
              <a:ahLst/>
              <a:cxnLst/>
              <a:rect l="l" t="t" r="r" b="b"/>
              <a:pathLst>
                <a:path w="6439" h="6572" extrusionOk="0">
                  <a:moveTo>
                    <a:pt x="1" y="1"/>
                  </a:moveTo>
                  <a:lnTo>
                    <a:pt x="1" y="6572"/>
                  </a:lnTo>
                  <a:cubicBezTo>
                    <a:pt x="3403" y="6138"/>
                    <a:pt x="6072" y="3403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4266025" y="2112715"/>
              <a:ext cx="613631" cy="13140"/>
            </a:xfrm>
            <a:custGeom>
              <a:avLst/>
              <a:gdLst/>
              <a:ahLst/>
              <a:cxnLst/>
              <a:rect l="l" t="t" r="r" b="b"/>
              <a:pathLst>
                <a:path w="62345" h="1335" extrusionOk="0">
                  <a:moveTo>
                    <a:pt x="0" y="0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2"/>
            <p:cNvSpPr/>
            <p:nvPr/>
          </p:nvSpPr>
          <p:spPr>
            <a:xfrm>
              <a:off x="4266025" y="1977103"/>
              <a:ext cx="613631" cy="142834"/>
            </a:xfrm>
            <a:custGeom>
              <a:avLst/>
              <a:gdLst/>
              <a:ahLst/>
              <a:cxnLst/>
              <a:rect l="l" t="t" r="r" b="b"/>
              <a:pathLst>
                <a:path w="62345" h="14512" extrusionOk="0">
                  <a:moveTo>
                    <a:pt x="0" y="1"/>
                  </a:moveTo>
                  <a:lnTo>
                    <a:pt x="0" y="14511"/>
                  </a:lnTo>
                  <a:lnTo>
                    <a:pt x="62345" y="14511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4281459" y="1993522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0" y="1"/>
                  </a:moveTo>
                  <a:lnTo>
                    <a:pt x="0" y="11009"/>
                  </a:lnTo>
                  <a:lnTo>
                    <a:pt x="8339" y="11009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2"/>
            <p:cNvSpPr/>
            <p:nvPr/>
          </p:nvSpPr>
          <p:spPr>
            <a:xfrm>
              <a:off x="4381596" y="1993522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2"/>
            <p:cNvSpPr/>
            <p:nvPr/>
          </p:nvSpPr>
          <p:spPr>
            <a:xfrm>
              <a:off x="4481742" y="1993522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4581888" y="1993522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4682035" y="1993522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4782181" y="1993522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2"/>
            <p:cNvSpPr/>
            <p:nvPr/>
          </p:nvSpPr>
          <p:spPr>
            <a:xfrm>
              <a:off x="4682035" y="1993522"/>
              <a:ext cx="63376" cy="65020"/>
            </a:xfrm>
            <a:custGeom>
              <a:avLst/>
              <a:gdLst/>
              <a:ahLst/>
              <a:cxnLst/>
              <a:rect l="l" t="t" r="r" b="b"/>
              <a:pathLst>
                <a:path w="6439" h="6606" extrusionOk="0">
                  <a:moveTo>
                    <a:pt x="1" y="1"/>
                  </a:moveTo>
                  <a:lnTo>
                    <a:pt x="1" y="6606"/>
                  </a:lnTo>
                  <a:cubicBezTo>
                    <a:pt x="3403" y="6139"/>
                    <a:pt x="6072" y="3437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2"/>
            <p:cNvSpPr/>
            <p:nvPr/>
          </p:nvSpPr>
          <p:spPr>
            <a:xfrm>
              <a:off x="4782181" y="1993522"/>
              <a:ext cx="63376" cy="65020"/>
            </a:xfrm>
            <a:custGeom>
              <a:avLst/>
              <a:gdLst/>
              <a:ahLst/>
              <a:cxnLst/>
              <a:rect l="l" t="t" r="r" b="b"/>
              <a:pathLst>
                <a:path w="6439" h="6606" extrusionOk="0">
                  <a:moveTo>
                    <a:pt x="1" y="1"/>
                  </a:moveTo>
                  <a:lnTo>
                    <a:pt x="1" y="6606"/>
                  </a:lnTo>
                  <a:cubicBezTo>
                    <a:pt x="3403" y="6139"/>
                    <a:pt x="6072" y="3437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4266025" y="2308736"/>
              <a:ext cx="613631" cy="13140"/>
            </a:xfrm>
            <a:custGeom>
              <a:avLst/>
              <a:gdLst/>
              <a:ahLst/>
              <a:cxnLst/>
              <a:rect l="l" t="t" r="r" b="b"/>
              <a:pathLst>
                <a:path w="62345" h="1335" extrusionOk="0">
                  <a:moveTo>
                    <a:pt x="0" y="1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4266025" y="2173134"/>
              <a:ext cx="613631" cy="142825"/>
            </a:xfrm>
            <a:custGeom>
              <a:avLst/>
              <a:gdLst/>
              <a:ahLst/>
              <a:cxnLst/>
              <a:rect l="l" t="t" r="r" b="b"/>
              <a:pathLst>
                <a:path w="62345" h="14511" extrusionOk="0">
                  <a:moveTo>
                    <a:pt x="0" y="0"/>
                  </a:moveTo>
                  <a:lnTo>
                    <a:pt x="0" y="14511"/>
                  </a:lnTo>
                  <a:lnTo>
                    <a:pt x="62345" y="14511"/>
                  </a:lnTo>
                  <a:lnTo>
                    <a:pt x="6234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4281459" y="2189878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0" y="0"/>
                  </a:moveTo>
                  <a:lnTo>
                    <a:pt x="0" y="11008"/>
                  </a:lnTo>
                  <a:lnTo>
                    <a:pt x="8339" y="11008"/>
                  </a:lnTo>
                  <a:lnTo>
                    <a:pt x="8339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4381596" y="2189553"/>
              <a:ext cx="82096" cy="108346"/>
            </a:xfrm>
            <a:custGeom>
              <a:avLst/>
              <a:gdLst/>
              <a:ahLst/>
              <a:cxnLst/>
              <a:rect l="l" t="t" r="r" b="b"/>
              <a:pathLst>
                <a:path w="8341" h="11008" extrusionOk="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2"/>
            <p:cNvSpPr/>
            <p:nvPr/>
          </p:nvSpPr>
          <p:spPr>
            <a:xfrm>
              <a:off x="4481742" y="2189553"/>
              <a:ext cx="82096" cy="108346"/>
            </a:xfrm>
            <a:custGeom>
              <a:avLst/>
              <a:gdLst/>
              <a:ahLst/>
              <a:cxnLst/>
              <a:rect l="l" t="t" r="r" b="b"/>
              <a:pathLst>
                <a:path w="8341" h="11008" extrusionOk="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4581888" y="2189553"/>
              <a:ext cx="82096" cy="108346"/>
            </a:xfrm>
            <a:custGeom>
              <a:avLst/>
              <a:gdLst/>
              <a:ahLst/>
              <a:cxnLst/>
              <a:rect l="l" t="t" r="r" b="b"/>
              <a:pathLst>
                <a:path w="8341" h="11008" extrusionOk="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4682035" y="2189553"/>
              <a:ext cx="82086" cy="108346"/>
            </a:xfrm>
            <a:custGeom>
              <a:avLst/>
              <a:gdLst/>
              <a:ahLst/>
              <a:cxnLst/>
              <a:rect l="l" t="t" r="r" b="b"/>
              <a:pathLst>
                <a:path w="8340" h="11008" extrusionOk="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4782181" y="2189553"/>
              <a:ext cx="82086" cy="108346"/>
            </a:xfrm>
            <a:custGeom>
              <a:avLst/>
              <a:gdLst/>
              <a:ahLst/>
              <a:cxnLst/>
              <a:rect l="l" t="t" r="r" b="b"/>
              <a:pathLst>
                <a:path w="8340" h="11008" extrusionOk="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4281459" y="2189878"/>
              <a:ext cx="63701" cy="64685"/>
            </a:xfrm>
            <a:custGeom>
              <a:avLst/>
              <a:gdLst/>
              <a:ahLst/>
              <a:cxnLst/>
              <a:rect l="l" t="t" r="r" b="b"/>
              <a:pathLst>
                <a:path w="6472" h="6572" extrusionOk="0">
                  <a:moveTo>
                    <a:pt x="0" y="0"/>
                  </a:moveTo>
                  <a:lnTo>
                    <a:pt x="0" y="6572"/>
                  </a:lnTo>
                  <a:cubicBezTo>
                    <a:pt x="3402" y="6138"/>
                    <a:pt x="6071" y="3403"/>
                    <a:pt x="6471" y="0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4381596" y="2189878"/>
              <a:ext cx="63711" cy="64685"/>
            </a:xfrm>
            <a:custGeom>
              <a:avLst/>
              <a:gdLst/>
              <a:ahLst/>
              <a:cxnLst/>
              <a:rect l="l" t="t" r="r" b="b"/>
              <a:pathLst>
                <a:path w="6473" h="6572" extrusionOk="0">
                  <a:moveTo>
                    <a:pt x="1" y="0"/>
                  </a:moveTo>
                  <a:lnTo>
                    <a:pt x="1" y="6572"/>
                  </a:lnTo>
                  <a:cubicBezTo>
                    <a:pt x="3403" y="6138"/>
                    <a:pt x="6072" y="3403"/>
                    <a:pt x="6472" y="0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4481742" y="2189878"/>
              <a:ext cx="63711" cy="64685"/>
            </a:xfrm>
            <a:custGeom>
              <a:avLst/>
              <a:gdLst/>
              <a:ahLst/>
              <a:cxnLst/>
              <a:rect l="l" t="t" r="r" b="b"/>
              <a:pathLst>
                <a:path w="6473" h="6572" extrusionOk="0">
                  <a:moveTo>
                    <a:pt x="1" y="0"/>
                  </a:moveTo>
                  <a:lnTo>
                    <a:pt x="1" y="6572"/>
                  </a:lnTo>
                  <a:cubicBezTo>
                    <a:pt x="3403" y="6138"/>
                    <a:pt x="6072" y="3403"/>
                    <a:pt x="6472" y="0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4266025" y="2504757"/>
              <a:ext cx="613631" cy="13150"/>
            </a:xfrm>
            <a:custGeom>
              <a:avLst/>
              <a:gdLst/>
              <a:ahLst/>
              <a:cxnLst/>
              <a:rect l="l" t="t" r="r" b="b"/>
              <a:pathLst>
                <a:path w="62345" h="1336" extrusionOk="0">
                  <a:moveTo>
                    <a:pt x="0" y="1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4266025" y="2369480"/>
              <a:ext cx="613631" cy="142834"/>
            </a:xfrm>
            <a:custGeom>
              <a:avLst/>
              <a:gdLst/>
              <a:ahLst/>
              <a:cxnLst/>
              <a:rect l="l" t="t" r="r" b="b"/>
              <a:pathLst>
                <a:path w="62345" h="14512" extrusionOk="0">
                  <a:moveTo>
                    <a:pt x="0" y="1"/>
                  </a:moveTo>
                  <a:lnTo>
                    <a:pt x="0" y="14511"/>
                  </a:lnTo>
                  <a:lnTo>
                    <a:pt x="62345" y="14511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4281459" y="2385898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0" y="1"/>
                  </a:moveTo>
                  <a:lnTo>
                    <a:pt x="0" y="11009"/>
                  </a:lnTo>
                  <a:lnTo>
                    <a:pt x="8339" y="11009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4381596" y="2385898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4481742" y="2385898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4581888" y="2385898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4682035" y="2385898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4782181" y="2385898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4266025" y="2701112"/>
              <a:ext cx="613631" cy="13140"/>
            </a:xfrm>
            <a:custGeom>
              <a:avLst/>
              <a:gdLst/>
              <a:ahLst/>
              <a:cxnLst/>
              <a:rect l="l" t="t" r="r" b="b"/>
              <a:pathLst>
                <a:path w="62345" h="1335" extrusionOk="0">
                  <a:moveTo>
                    <a:pt x="0" y="1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4266025" y="2565510"/>
              <a:ext cx="613631" cy="142825"/>
            </a:xfrm>
            <a:custGeom>
              <a:avLst/>
              <a:gdLst/>
              <a:ahLst/>
              <a:cxnLst/>
              <a:rect l="l" t="t" r="r" b="b"/>
              <a:pathLst>
                <a:path w="62345" h="14511" extrusionOk="0">
                  <a:moveTo>
                    <a:pt x="0" y="0"/>
                  </a:moveTo>
                  <a:lnTo>
                    <a:pt x="0" y="14510"/>
                  </a:lnTo>
                  <a:lnTo>
                    <a:pt x="62345" y="14510"/>
                  </a:lnTo>
                  <a:lnTo>
                    <a:pt x="6234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4281459" y="2581919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0" y="1"/>
                  </a:moveTo>
                  <a:lnTo>
                    <a:pt x="0" y="11009"/>
                  </a:lnTo>
                  <a:lnTo>
                    <a:pt x="8339" y="11009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4381596" y="2581919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2"/>
            <p:cNvSpPr/>
            <p:nvPr/>
          </p:nvSpPr>
          <p:spPr>
            <a:xfrm>
              <a:off x="4481742" y="2581919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2"/>
            <p:cNvSpPr/>
            <p:nvPr/>
          </p:nvSpPr>
          <p:spPr>
            <a:xfrm>
              <a:off x="4581888" y="2581919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2"/>
            <p:cNvSpPr/>
            <p:nvPr/>
          </p:nvSpPr>
          <p:spPr>
            <a:xfrm>
              <a:off x="4682035" y="2581919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2"/>
            <p:cNvSpPr/>
            <p:nvPr/>
          </p:nvSpPr>
          <p:spPr>
            <a:xfrm>
              <a:off x="4782181" y="2581919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2"/>
            <p:cNvSpPr/>
            <p:nvPr/>
          </p:nvSpPr>
          <p:spPr>
            <a:xfrm>
              <a:off x="4682035" y="2581919"/>
              <a:ext cx="63376" cy="65020"/>
            </a:xfrm>
            <a:custGeom>
              <a:avLst/>
              <a:gdLst/>
              <a:ahLst/>
              <a:cxnLst/>
              <a:rect l="l" t="t" r="r" b="b"/>
              <a:pathLst>
                <a:path w="6439" h="6606" extrusionOk="0">
                  <a:moveTo>
                    <a:pt x="1" y="1"/>
                  </a:moveTo>
                  <a:lnTo>
                    <a:pt x="1" y="6606"/>
                  </a:lnTo>
                  <a:cubicBezTo>
                    <a:pt x="3403" y="6172"/>
                    <a:pt x="6072" y="3437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2"/>
            <p:cNvSpPr/>
            <p:nvPr/>
          </p:nvSpPr>
          <p:spPr>
            <a:xfrm>
              <a:off x="4782181" y="2581919"/>
              <a:ext cx="63376" cy="65020"/>
            </a:xfrm>
            <a:custGeom>
              <a:avLst/>
              <a:gdLst/>
              <a:ahLst/>
              <a:cxnLst/>
              <a:rect l="l" t="t" r="r" b="b"/>
              <a:pathLst>
                <a:path w="6439" h="6606" extrusionOk="0">
                  <a:moveTo>
                    <a:pt x="1" y="1"/>
                  </a:moveTo>
                  <a:lnTo>
                    <a:pt x="1" y="6606"/>
                  </a:lnTo>
                  <a:cubicBezTo>
                    <a:pt x="3403" y="6172"/>
                    <a:pt x="6072" y="3437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2"/>
            <p:cNvSpPr/>
            <p:nvPr/>
          </p:nvSpPr>
          <p:spPr>
            <a:xfrm>
              <a:off x="4266025" y="2897133"/>
              <a:ext cx="613631" cy="13150"/>
            </a:xfrm>
            <a:custGeom>
              <a:avLst/>
              <a:gdLst/>
              <a:ahLst/>
              <a:cxnLst/>
              <a:rect l="l" t="t" r="r" b="b"/>
              <a:pathLst>
                <a:path w="62345" h="1336" extrusionOk="0">
                  <a:moveTo>
                    <a:pt x="0" y="1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2"/>
            <p:cNvSpPr/>
            <p:nvPr/>
          </p:nvSpPr>
          <p:spPr>
            <a:xfrm>
              <a:off x="4266025" y="2761856"/>
              <a:ext cx="613631" cy="142825"/>
            </a:xfrm>
            <a:custGeom>
              <a:avLst/>
              <a:gdLst/>
              <a:ahLst/>
              <a:cxnLst/>
              <a:rect l="l" t="t" r="r" b="b"/>
              <a:pathLst>
                <a:path w="62345" h="14511" extrusionOk="0">
                  <a:moveTo>
                    <a:pt x="0" y="1"/>
                  </a:moveTo>
                  <a:lnTo>
                    <a:pt x="0" y="14511"/>
                  </a:lnTo>
                  <a:lnTo>
                    <a:pt x="62345" y="14511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2"/>
            <p:cNvSpPr/>
            <p:nvPr/>
          </p:nvSpPr>
          <p:spPr>
            <a:xfrm>
              <a:off x="4281459" y="2778274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0" y="1"/>
                  </a:moveTo>
                  <a:lnTo>
                    <a:pt x="0" y="11008"/>
                  </a:lnTo>
                  <a:lnTo>
                    <a:pt x="8339" y="11008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2"/>
            <p:cNvSpPr/>
            <p:nvPr/>
          </p:nvSpPr>
          <p:spPr>
            <a:xfrm>
              <a:off x="4381596" y="2778274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2"/>
            <p:cNvSpPr/>
            <p:nvPr/>
          </p:nvSpPr>
          <p:spPr>
            <a:xfrm>
              <a:off x="4481742" y="2778274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2"/>
            <p:cNvSpPr/>
            <p:nvPr/>
          </p:nvSpPr>
          <p:spPr>
            <a:xfrm>
              <a:off x="4581888" y="2778274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2"/>
            <p:cNvSpPr/>
            <p:nvPr/>
          </p:nvSpPr>
          <p:spPr>
            <a:xfrm>
              <a:off x="4682035" y="2778274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2"/>
            <p:cNvSpPr/>
            <p:nvPr/>
          </p:nvSpPr>
          <p:spPr>
            <a:xfrm>
              <a:off x="4782181" y="2778274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2"/>
            <p:cNvSpPr/>
            <p:nvPr/>
          </p:nvSpPr>
          <p:spPr>
            <a:xfrm>
              <a:off x="4682035" y="2778274"/>
              <a:ext cx="63376" cy="64685"/>
            </a:xfrm>
            <a:custGeom>
              <a:avLst/>
              <a:gdLst/>
              <a:ahLst/>
              <a:cxnLst/>
              <a:rect l="l" t="t" r="r" b="b"/>
              <a:pathLst>
                <a:path w="6439" h="6572" extrusionOk="0">
                  <a:moveTo>
                    <a:pt x="1" y="1"/>
                  </a:moveTo>
                  <a:lnTo>
                    <a:pt x="1" y="6572"/>
                  </a:lnTo>
                  <a:cubicBezTo>
                    <a:pt x="3403" y="6138"/>
                    <a:pt x="6072" y="3403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2"/>
            <p:cNvSpPr/>
            <p:nvPr/>
          </p:nvSpPr>
          <p:spPr>
            <a:xfrm>
              <a:off x="4782181" y="2778274"/>
              <a:ext cx="63376" cy="64685"/>
            </a:xfrm>
            <a:custGeom>
              <a:avLst/>
              <a:gdLst/>
              <a:ahLst/>
              <a:cxnLst/>
              <a:rect l="l" t="t" r="r" b="b"/>
              <a:pathLst>
                <a:path w="6439" h="6572" extrusionOk="0">
                  <a:moveTo>
                    <a:pt x="1" y="1"/>
                  </a:moveTo>
                  <a:lnTo>
                    <a:pt x="1" y="6572"/>
                  </a:lnTo>
                  <a:cubicBezTo>
                    <a:pt x="3403" y="6138"/>
                    <a:pt x="6072" y="3403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2"/>
            <p:cNvSpPr/>
            <p:nvPr/>
          </p:nvSpPr>
          <p:spPr>
            <a:xfrm>
              <a:off x="4266025" y="3093488"/>
              <a:ext cx="613631" cy="13140"/>
            </a:xfrm>
            <a:custGeom>
              <a:avLst/>
              <a:gdLst/>
              <a:ahLst/>
              <a:cxnLst/>
              <a:rect l="l" t="t" r="r" b="b"/>
              <a:pathLst>
                <a:path w="62345" h="1335" extrusionOk="0">
                  <a:moveTo>
                    <a:pt x="0" y="0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2"/>
            <p:cNvSpPr/>
            <p:nvPr/>
          </p:nvSpPr>
          <p:spPr>
            <a:xfrm>
              <a:off x="4266025" y="2957876"/>
              <a:ext cx="613631" cy="142834"/>
            </a:xfrm>
            <a:custGeom>
              <a:avLst/>
              <a:gdLst/>
              <a:ahLst/>
              <a:cxnLst/>
              <a:rect l="l" t="t" r="r" b="b"/>
              <a:pathLst>
                <a:path w="62345" h="14512" extrusionOk="0">
                  <a:moveTo>
                    <a:pt x="0" y="1"/>
                  </a:moveTo>
                  <a:lnTo>
                    <a:pt x="0" y="14511"/>
                  </a:lnTo>
                  <a:lnTo>
                    <a:pt x="62345" y="14511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2"/>
            <p:cNvSpPr/>
            <p:nvPr/>
          </p:nvSpPr>
          <p:spPr>
            <a:xfrm>
              <a:off x="4281459" y="2974295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0" y="1"/>
                  </a:moveTo>
                  <a:lnTo>
                    <a:pt x="0" y="11009"/>
                  </a:lnTo>
                  <a:lnTo>
                    <a:pt x="8339" y="11009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2"/>
            <p:cNvSpPr/>
            <p:nvPr/>
          </p:nvSpPr>
          <p:spPr>
            <a:xfrm>
              <a:off x="4381596" y="2974295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2"/>
            <p:cNvSpPr/>
            <p:nvPr/>
          </p:nvSpPr>
          <p:spPr>
            <a:xfrm>
              <a:off x="4481742" y="2974295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2"/>
            <p:cNvSpPr/>
            <p:nvPr/>
          </p:nvSpPr>
          <p:spPr>
            <a:xfrm>
              <a:off x="4581888" y="2974295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2"/>
            <p:cNvSpPr/>
            <p:nvPr/>
          </p:nvSpPr>
          <p:spPr>
            <a:xfrm>
              <a:off x="4682035" y="2974295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2"/>
            <p:cNvSpPr/>
            <p:nvPr/>
          </p:nvSpPr>
          <p:spPr>
            <a:xfrm>
              <a:off x="4782181" y="2974295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2"/>
            <p:cNvSpPr/>
            <p:nvPr/>
          </p:nvSpPr>
          <p:spPr>
            <a:xfrm>
              <a:off x="4281459" y="2974295"/>
              <a:ext cx="63701" cy="65020"/>
            </a:xfrm>
            <a:custGeom>
              <a:avLst/>
              <a:gdLst/>
              <a:ahLst/>
              <a:cxnLst/>
              <a:rect l="l" t="t" r="r" b="b"/>
              <a:pathLst>
                <a:path w="6472" h="6606" extrusionOk="0">
                  <a:moveTo>
                    <a:pt x="0" y="1"/>
                  </a:moveTo>
                  <a:lnTo>
                    <a:pt x="0" y="6606"/>
                  </a:lnTo>
                  <a:cubicBezTo>
                    <a:pt x="3402" y="6139"/>
                    <a:pt x="6071" y="3437"/>
                    <a:pt x="6471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2"/>
            <p:cNvSpPr/>
            <p:nvPr/>
          </p:nvSpPr>
          <p:spPr>
            <a:xfrm>
              <a:off x="4381596" y="2974295"/>
              <a:ext cx="63711" cy="65020"/>
            </a:xfrm>
            <a:custGeom>
              <a:avLst/>
              <a:gdLst/>
              <a:ahLst/>
              <a:cxnLst/>
              <a:rect l="l" t="t" r="r" b="b"/>
              <a:pathLst>
                <a:path w="6473" h="6606" extrusionOk="0">
                  <a:moveTo>
                    <a:pt x="1" y="1"/>
                  </a:moveTo>
                  <a:lnTo>
                    <a:pt x="1" y="6606"/>
                  </a:lnTo>
                  <a:cubicBezTo>
                    <a:pt x="3403" y="6139"/>
                    <a:pt x="6072" y="3437"/>
                    <a:pt x="6472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2"/>
            <p:cNvSpPr/>
            <p:nvPr/>
          </p:nvSpPr>
          <p:spPr>
            <a:xfrm>
              <a:off x="4481742" y="2974295"/>
              <a:ext cx="63711" cy="65020"/>
            </a:xfrm>
            <a:custGeom>
              <a:avLst/>
              <a:gdLst/>
              <a:ahLst/>
              <a:cxnLst/>
              <a:rect l="l" t="t" r="r" b="b"/>
              <a:pathLst>
                <a:path w="6473" h="6606" extrusionOk="0">
                  <a:moveTo>
                    <a:pt x="1" y="1"/>
                  </a:moveTo>
                  <a:lnTo>
                    <a:pt x="1" y="6606"/>
                  </a:lnTo>
                  <a:cubicBezTo>
                    <a:pt x="3403" y="6139"/>
                    <a:pt x="6072" y="3437"/>
                    <a:pt x="6472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2"/>
            <p:cNvSpPr/>
            <p:nvPr/>
          </p:nvSpPr>
          <p:spPr>
            <a:xfrm>
              <a:off x="4266025" y="3289509"/>
              <a:ext cx="613631" cy="13140"/>
            </a:xfrm>
            <a:custGeom>
              <a:avLst/>
              <a:gdLst/>
              <a:ahLst/>
              <a:cxnLst/>
              <a:rect l="l" t="t" r="r" b="b"/>
              <a:pathLst>
                <a:path w="62345" h="1335" extrusionOk="0">
                  <a:moveTo>
                    <a:pt x="0" y="1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2"/>
            <p:cNvSpPr/>
            <p:nvPr/>
          </p:nvSpPr>
          <p:spPr>
            <a:xfrm>
              <a:off x="4266025" y="3154232"/>
              <a:ext cx="613631" cy="142500"/>
            </a:xfrm>
            <a:custGeom>
              <a:avLst/>
              <a:gdLst/>
              <a:ahLst/>
              <a:cxnLst/>
              <a:rect l="l" t="t" r="r" b="b"/>
              <a:pathLst>
                <a:path w="62345" h="14478" extrusionOk="0">
                  <a:moveTo>
                    <a:pt x="0" y="1"/>
                  </a:moveTo>
                  <a:lnTo>
                    <a:pt x="0" y="14478"/>
                  </a:lnTo>
                  <a:lnTo>
                    <a:pt x="62345" y="14478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2"/>
            <p:cNvSpPr/>
            <p:nvPr/>
          </p:nvSpPr>
          <p:spPr>
            <a:xfrm>
              <a:off x="4281459" y="3170651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0" y="0"/>
                  </a:moveTo>
                  <a:lnTo>
                    <a:pt x="0" y="11008"/>
                  </a:lnTo>
                  <a:lnTo>
                    <a:pt x="8339" y="11008"/>
                  </a:lnTo>
                  <a:lnTo>
                    <a:pt x="8339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2"/>
            <p:cNvSpPr/>
            <p:nvPr/>
          </p:nvSpPr>
          <p:spPr>
            <a:xfrm>
              <a:off x="4381596" y="3170651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4481742" y="3170651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4581888" y="3170651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4682035" y="3170651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4782181" y="3170651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4266025" y="3485530"/>
              <a:ext cx="613631" cy="13150"/>
            </a:xfrm>
            <a:custGeom>
              <a:avLst/>
              <a:gdLst/>
              <a:ahLst/>
              <a:cxnLst/>
              <a:rect l="l" t="t" r="r" b="b"/>
              <a:pathLst>
                <a:path w="62345" h="1336" extrusionOk="0">
                  <a:moveTo>
                    <a:pt x="0" y="1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2"/>
            <p:cNvSpPr/>
            <p:nvPr/>
          </p:nvSpPr>
          <p:spPr>
            <a:xfrm>
              <a:off x="4266025" y="3350252"/>
              <a:ext cx="613631" cy="142834"/>
            </a:xfrm>
            <a:custGeom>
              <a:avLst/>
              <a:gdLst/>
              <a:ahLst/>
              <a:cxnLst/>
              <a:rect l="l" t="t" r="r" b="b"/>
              <a:pathLst>
                <a:path w="62345" h="14512" extrusionOk="0">
                  <a:moveTo>
                    <a:pt x="0" y="1"/>
                  </a:moveTo>
                  <a:lnTo>
                    <a:pt x="0" y="14511"/>
                  </a:lnTo>
                  <a:lnTo>
                    <a:pt x="62345" y="14511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2"/>
            <p:cNvSpPr/>
            <p:nvPr/>
          </p:nvSpPr>
          <p:spPr>
            <a:xfrm>
              <a:off x="4281459" y="3366671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0" y="1"/>
                  </a:moveTo>
                  <a:lnTo>
                    <a:pt x="0" y="11009"/>
                  </a:lnTo>
                  <a:lnTo>
                    <a:pt x="8339" y="11009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4381596" y="3366671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4481742" y="3366671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4581888" y="3366671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4682035" y="3366671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4782181" y="3366671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4682035" y="3366671"/>
              <a:ext cx="63376" cy="65020"/>
            </a:xfrm>
            <a:custGeom>
              <a:avLst/>
              <a:gdLst/>
              <a:ahLst/>
              <a:cxnLst/>
              <a:rect l="l" t="t" r="r" b="b"/>
              <a:pathLst>
                <a:path w="6439" h="6606" extrusionOk="0">
                  <a:moveTo>
                    <a:pt x="1" y="1"/>
                  </a:moveTo>
                  <a:lnTo>
                    <a:pt x="1" y="6605"/>
                  </a:lnTo>
                  <a:cubicBezTo>
                    <a:pt x="3403" y="6138"/>
                    <a:pt x="6072" y="3436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4782181" y="3366671"/>
              <a:ext cx="63376" cy="65020"/>
            </a:xfrm>
            <a:custGeom>
              <a:avLst/>
              <a:gdLst/>
              <a:ahLst/>
              <a:cxnLst/>
              <a:rect l="l" t="t" r="r" b="b"/>
              <a:pathLst>
                <a:path w="6439" h="6606" extrusionOk="0">
                  <a:moveTo>
                    <a:pt x="1" y="1"/>
                  </a:moveTo>
                  <a:lnTo>
                    <a:pt x="1" y="6605"/>
                  </a:lnTo>
                  <a:cubicBezTo>
                    <a:pt x="3403" y="6138"/>
                    <a:pt x="6072" y="3436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4266025" y="3681885"/>
              <a:ext cx="613631" cy="13140"/>
            </a:xfrm>
            <a:custGeom>
              <a:avLst/>
              <a:gdLst/>
              <a:ahLst/>
              <a:cxnLst/>
              <a:rect l="l" t="t" r="r" b="b"/>
              <a:pathLst>
                <a:path w="62345" h="1335" extrusionOk="0">
                  <a:moveTo>
                    <a:pt x="0" y="1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4266025" y="3546283"/>
              <a:ext cx="613631" cy="142825"/>
            </a:xfrm>
            <a:custGeom>
              <a:avLst/>
              <a:gdLst/>
              <a:ahLst/>
              <a:cxnLst/>
              <a:rect l="l" t="t" r="r" b="b"/>
              <a:pathLst>
                <a:path w="62345" h="14511" extrusionOk="0">
                  <a:moveTo>
                    <a:pt x="0" y="0"/>
                  </a:moveTo>
                  <a:lnTo>
                    <a:pt x="0" y="14510"/>
                  </a:lnTo>
                  <a:lnTo>
                    <a:pt x="62345" y="14510"/>
                  </a:lnTo>
                  <a:lnTo>
                    <a:pt x="6234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4281459" y="3562692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0" y="1"/>
                  </a:moveTo>
                  <a:lnTo>
                    <a:pt x="0" y="11009"/>
                  </a:lnTo>
                  <a:lnTo>
                    <a:pt x="8339" y="11009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4381596" y="3562692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4481742" y="3562692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4581888" y="3562692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4682035" y="3562692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4782181" y="3562692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4682035" y="3562692"/>
              <a:ext cx="63376" cy="65020"/>
            </a:xfrm>
            <a:custGeom>
              <a:avLst/>
              <a:gdLst/>
              <a:ahLst/>
              <a:cxnLst/>
              <a:rect l="l" t="t" r="r" b="b"/>
              <a:pathLst>
                <a:path w="6439" h="6606" extrusionOk="0">
                  <a:moveTo>
                    <a:pt x="1" y="1"/>
                  </a:moveTo>
                  <a:lnTo>
                    <a:pt x="1" y="6606"/>
                  </a:lnTo>
                  <a:cubicBezTo>
                    <a:pt x="3403" y="6172"/>
                    <a:pt x="6072" y="3437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4782181" y="3562692"/>
              <a:ext cx="63376" cy="65020"/>
            </a:xfrm>
            <a:custGeom>
              <a:avLst/>
              <a:gdLst/>
              <a:ahLst/>
              <a:cxnLst/>
              <a:rect l="l" t="t" r="r" b="b"/>
              <a:pathLst>
                <a:path w="6439" h="6606" extrusionOk="0">
                  <a:moveTo>
                    <a:pt x="1" y="1"/>
                  </a:moveTo>
                  <a:lnTo>
                    <a:pt x="1" y="6606"/>
                  </a:lnTo>
                  <a:cubicBezTo>
                    <a:pt x="3403" y="6172"/>
                    <a:pt x="6072" y="3437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4266025" y="3877906"/>
              <a:ext cx="613631" cy="13150"/>
            </a:xfrm>
            <a:custGeom>
              <a:avLst/>
              <a:gdLst/>
              <a:ahLst/>
              <a:cxnLst/>
              <a:rect l="l" t="t" r="r" b="b"/>
              <a:pathLst>
                <a:path w="62345" h="1336" extrusionOk="0">
                  <a:moveTo>
                    <a:pt x="0" y="1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4266025" y="3742629"/>
              <a:ext cx="613631" cy="142500"/>
            </a:xfrm>
            <a:custGeom>
              <a:avLst/>
              <a:gdLst/>
              <a:ahLst/>
              <a:cxnLst/>
              <a:rect l="l" t="t" r="r" b="b"/>
              <a:pathLst>
                <a:path w="62345" h="14478" extrusionOk="0">
                  <a:moveTo>
                    <a:pt x="0" y="1"/>
                  </a:moveTo>
                  <a:lnTo>
                    <a:pt x="0" y="14478"/>
                  </a:lnTo>
                  <a:lnTo>
                    <a:pt x="62345" y="14478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4281459" y="3759047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0" y="1"/>
                  </a:moveTo>
                  <a:lnTo>
                    <a:pt x="0" y="11008"/>
                  </a:lnTo>
                  <a:lnTo>
                    <a:pt x="8339" y="11008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4381596" y="3759047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4481742" y="3759047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4581888" y="3759047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4682035" y="3759047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4782181" y="3759047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4281459" y="3759047"/>
              <a:ext cx="63701" cy="64685"/>
            </a:xfrm>
            <a:custGeom>
              <a:avLst/>
              <a:gdLst/>
              <a:ahLst/>
              <a:cxnLst/>
              <a:rect l="l" t="t" r="r" b="b"/>
              <a:pathLst>
                <a:path w="6472" h="6572" extrusionOk="0">
                  <a:moveTo>
                    <a:pt x="0" y="1"/>
                  </a:moveTo>
                  <a:lnTo>
                    <a:pt x="0" y="6572"/>
                  </a:lnTo>
                  <a:cubicBezTo>
                    <a:pt x="3402" y="6138"/>
                    <a:pt x="6071" y="3403"/>
                    <a:pt x="6471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4381596" y="3759047"/>
              <a:ext cx="63711" cy="64685"/>
            </a:xfrm>
            <a:custGeom>
              <a:avLst/>
              <a:gdLst/>
              <a:ahLst/>
              <a:cxnLst/>
              <a:rect l="l" t="t" r="r" b="b"/>
              <a:pathLst>
                <a:path w="6473" h="6572" extrusionOk="0">
                  <a:moveTo>
                    <a:pt x="1" y="1"/>
                  </a:moveTo>
                  <a:lnTo>
                    <a:pt x="1" y="6572"/>
                  </a:lnTo>
                  <a:cubicBezTo>
                    <a:pt x="3403" y="6138"/>
                    <a:pt x="6072" y="3403"/>
                    <a:pt x="6472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4481742" y="3759047"/>
              <a:ext cx="63711" cy="64685"/>
            </a:xfrm>
            <a:custGeom>
              <a:avLst/>
              <a:gdLst/>
              <a:ahLst/>
              <a:cxnLst/>
              <a:rect l="l" t="t" r="r" b="b"/>
              <a:pathLst>
                <a:path w="6473" h="6572" extrusionOk="0">
                  <a:moveTo>
                    <a:pt x="1" y="1"/>
                  </a:moveTo>
                  <a:lnTo>
                    <a:pt x="1" y="6572"/>
                  </a:lnTo>
                  <a:cubicBezTo>
                    <a:pt x="3403" y="6138"/>
                    <a:pt x="6072" y="3403"/>
                    <a:pt x="6472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4266025" y="4074261"/>
              <a:ext cx="613631" cy="13140"/>
            </a:xfrm>
            <a:custGeom>
              <a:avLst/>
              <a:gdLst/>
              <a:ahLst/>
              <a:cxnLst/>
              <a:rect l="l" t="t" r="r" b="b"/>
              <a:pathLst>
                <a:path w="62345" h="1335" extrusionOk="0">
                  <a:moveTo>
                    <a:pt x="0" y="0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4266025" y="3938649"/>
              <a:ext cx="613631" cy="142834"/>
            </a:xfrm>
            <a:custGeom>
              <a:avLst/>
              <a:gdLst/>
              <a:ahLst/>
              <a:cxnLst/>
              <a:rect l="l" t="t" r="r" b="b"/>
              <a:pathLst>
                <a:path w="62345" h="14512" extrusionOk="0">
                  <a:moveTo>
                    <a:pt x="0" y="1"/>
                  </a:moveTo>
                  <a:lnTo>
                    <a:pt x="0" y="14511"/>
                  </a:lnTo>
                  <a:lnTo>
                    <a:pt x="62345" y="14511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4281459" y="3955068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0" y="1"/>
                  </a:moveTo>
                  <a:lnTo>
                    <a:pt x="0" y="11009"/>
                  </a:lnTo>
                  <a:lnTo>
                    <a:pt x="8339" y="11009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4381596" y="3955068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4481742" y="3955068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4581888" y="3955068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4682035" y="3955068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4782181" y="3955068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4281459" y="3955068"/>
              <a:ext cx="63701" cy="65020"/>
            </a:xfrm>
            <a:custGeom>
              <a:avLst/>
              <a:gdLst/>
              <a:ahLst/>
              <a:cxnLst/>
              <a:rect l="l" t="t" r="r" b="b"/>
              <a:pathLst>
                <a:path w="6472" h="6606" extrusionOk="0">
                  <a:moveTo>
                    <a:pt x="0" y="1"/>
                  </a:moveTo>
                  <a:lnTo>
                    <a:pt x="0" y="6606"/>
                  </a:lnTo>
                  <a:cubicBezTo>
                    <a:pt x="3402" y="6139"/>
                    <a:pt x="6071" y="3437"/>
                    <a:pt x="6471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4381596" y="3955068"/>
              <a:ext cx="63711" cy="65020"/>
            </a:xfrm>
            <a:custGeom>
              <a:avLst/>
              <a:gdLst/>
              <a:ahLst/>
              <a:cxnLst/>
              <a:rect l="l" t="t" r="r" b="b"/>
              <a:pathLst>
                <a:path w="6473" h="6606" extrusionOk="0">
                  <a:moveTo>
                    <a:pt x="1" y="1"/>
                  </a:moveTo>
                  <a:lnTo>
                    <a:pt x="1" y="6606"/>
                  </a:lnTo>
                  <a:cubicBezTo>
                    <a:pt x="3403" y="6139"/>
                    <a:pt x="6072" y="3437"/>
                    <a:pt x="6472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4266025" y="4270282"/>
              <a:ext cx="613631" cy="13140"/>
            </a:xfrm>
            <a:custGeom>
              <a:avLst/>
              <a:gdLst/>
              <a:ahLst/>
              <a:cxnLst/>
              <a:rect l="l" t="t" r="r" b="b"/>
              <a:pathLst>
                <a:path w="62345" h="1335" extrusionOk="0">
                  <a:moveTo>
                    <a:pt x="0" y="1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4266025" y="4135005"/>
              <a:ext cx="613631" cy="142500"/>
            </a:xfrm>
            <a:custGeom>
              <a:avLst/>
              <a:gdLst/>
              <a:ahLst/>
              <a:cxnLst/>
              <a:rect l="l" t="t" r="r" b="b"/>
              <a:pathLst>
                <a:path w="62345" h="14478" extrusionOk="0">
                  <a:moveTo>
                    <a:pt x="0" y="1"/>
                  </a:moveTo>
                  <a:lnTo>
                    <a:pt x="0" y="14478"/>
                  </a:lnTo>
                  <a:lnTo>
                    <a:pt x="62345" y="14478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4281459" y="4151423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0" y="0"/>
                  </a:moveTo>
                  <a:lnTo>
                    <a:pt x="0" y="11008"/>
                  </a:lnTo>
                  <a:lnTo>
                    <a:pt x="8339" y="11008"/>
                  </a:lnTo>
                  <a:lnTo>
                    <a:pt x="8339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4381596" y="4151099"/>
              <a:ext cx="82096" cy="108346"/>
            </a:xfrm>
            <a:custGeom>
              <a:avLst/>
              <a:gdLst/>
              <a:ahLst/>
              <a:cxnLst/>
              <a:rect l="l" t="t" r="r" b="b"/>
              <a:pathLst>
                <a:path w="8341" h="11008" extrusionOk="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4481742" y="4151099"/>
              <a:ext cx="82096" cy="108346"/>
            </a:xfrm>
            <a:custGeom>
              <a:avLst/>
              <a:gdLst/>
              <a:ahLst/>
              <a:cxnLst/>
              <a:rect l="l" t="t" r="r" b="b"/>
              <a:pathLst>
                <a:path w="8341" h="11008" extrusionOk="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2"/>
            <p:cNvSpPr/>
            <p:nvPr/>
          </p:nvSpPr>
          <p:spPr>
            <a:xfrm>
              <a:off x="4581888" y="4151099"/>
              <a:ext cx="82096" cy="108346"/>
            </a:xfrm>
            <a:custGeom>
              <a:avLst/>
              <a:gdLst/>
              <a:ahLst/>
              <a:cxnLst/>
              <a:rect l="l" t="t" r="r" b="b"/>
              <a:pathLst>
                <a:path w="8341" h="11008" extrusionOk="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2"/>
            <p:cNvSpPr/>
            <p:nvPr/>
          </p:nvSpPr>
          <p:spPr>
            <a:xfrm>
              <a:off x="4682035" y="4151099"/>
              <a:ext cx="82086" cy="108346"/>
            </a:xfrm>
            <a:custGeom>
              <a:avLst/>
              <a:gdLst/>
              <a:ahLst/>
              <a:cxnLst/>
              <a:rect l="l" t="t" r="r" b="b"/>
              <a:pathLst>
                <a:path w="8340" h="11008" extrusionOk="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2"/>
            <p:cNvSpPr/>
            <p:nvPr/>
          </p:nvSpPr>
          <p:spPr>
            <a:xfrm>
              <a:off x="4782181" y="4151099"/>
              <a:ext cx="82086" cy="108346"/>
            </a:xfrm>
            <a:custGeom>
              <a:avLst/>
              <a:gdLst/>
              <a:ahLst/>
              <a:cxnLst/>
              <a:rect l="l" t="t" r="r" b="b"/>
              <a:pathLst>
                <a:path w="8340" h="11008" extrusionOk="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1" name="Google Shape;1531;p32"/>
          <p:cNvGrpSpPr/>
          <p:nvPr/>
        </p:nvGrpSpPr>
        <p:grpSpPr>
          <a:xfrm>
            <a:off x="2948000" y="3982984"/>
            <a:ext cx="3248145" cy="501713"/>
            <a:chOff x="2948000" y="3982984"/>
            <a:chExt cx="3248145" cy="501713"/>
          </a:xfrm>
        </p:grpSpPr>
        <p:sp>
          <p:nvSpPr>
            <p:cNvPr id="1532" name="Google Shape;1532;p32"/>
            <p:cNvSpPr/>
            <p:nvPr/>
          </p:nvSpPr>
          <p:spPr>
            <a:xfrm>
              <a:off x="2948000" y="4449225"/>
              <a:ext cx="3248145" cy="35472"/>
            </a:xfrm>
            <a:custGeom>
              <a:avLst/>
              <a:gdLst/>
              <a:ahLst/>
              <a:cxnLst/>
              <a:rect l="l" t="t" r="r" b="b"/>
              <a:pathLst>
                <a:path w="245143" h="3603" extrusionOk="0">
                  <a:moveTo>
                    <a:pt x="1" y="0"/>
                  </a:moveTo>
                  <a:lnTo>
                    <a:pt x="1" y="3603"/>
                  </a:lnTo>
                  <a:lnTo>
                    <a:pt x="245142" y="3603"/>
                  </a:lnTo>
                  <a:lnTo>
                    <a:pt x="2451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2"/>
            <p:cNvSpPr/>
            <p:nvPr/>
          </p:nvSpPr>
          <p:spPr>
            <a:xfrm>
              <a:off x="5091489" y="4106114"/>
              <a:ext cx="10" cy="343100"/>
            </a:xfrm>
            <a:custGeom>
              <a:avLst/>
              <a:gdLst/>
              <a:ahLst/>
              <a:cxnLst/>
              <a:rect l="l" t="t" r="r" b="b"/>
              <a:pathLst>
                <a:path w="1" h="34859" fill="none" extrusionOk="0">
                  <a:moveTo>
                    <a:pt x="0" y="34858"/>
                  </a:move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1675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2"/>
            <p:cNvSpPr/>
            <p:nvPr/>
          </p:nvSpPr>
          <p:spPr>
            <a:xfrm>
              <a:off x="4984118" y="4076230"/>
              <a:ext cx="215059" cy="215059"/>
            </a:xfrm>
            <a:custGeom>
              <a:avLst/>
              <a:gdLst/>
              <a:ahLst/>
              <a:cxnLst/>
              <a:rect l="l" t="t" r="r" b="b"/>
              <a:pathLst>
                <a:path w="21850" h="21850" extrusionOk="0">
                  <a:moveTo>
                    <a:pt x="10908" y="1"/>
                  </a:moveTo>
                  <a:cubicBezTo>
                    <a:pt x="4871" y="1"/>
                    <a:pt x="0" y="4871"/>
                    <a:pt x="0" y="10908"/>
                  </a:cubicBezTo>
                  <a:cubicBezTo>
                    <a:pt x="0" y="11409"/>
                    <a:pt x="34" y="11876"/>
                    <a:pt x="100" y="12343"/>
                  </a:cubicBezTo>
                  <a:cubicBezTo>
                    <a:pt x="768" y="17713"/>
                    <a:pt x="5371" y="21850"/>
                    <a:pt x="10908" y="21850"/>
                  </a:cubicBezTo>
                  <a:cubicBezTo>
                    <a:pt x="16946" y="21850"/>
                    <a:pt x="21849" y="16946"/>
                    <a:pt x="21849" y="10908"/>
                  </a:cubicBezTo>
                  <a:cubicBezTo>
                    <a:pt x="21849" y="5371"/>
                    <a:pt x="17713" y="801"/>
                    <a:pt x="12343" y="101"/>
                  </a:cubicBezTo>
                  <a:cubicBezTo>
                    <a:pt x="11876" y="34"/>
                    <a:pt x="11409" y="1"/>
                    <a:pt x="10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2"/>
            <p:cNvSpPr/>
            <p:nvPr/>
          </p:nvSpPr>
          <p:spPr>
            <a:xfrm>
              <a:off x="3730162" y="4171455"/>
              <a:ext cx="10" cy="277765"/>
            </a:xfrm>
            <a:custGeom>
              <a:avLst/>
              <a:gdLst/>
              <a:ahLst/>
              <a:cxnLst/>
              <a:rect l="l" t="t" r="r" b="b"/>
              <a:pathLst>
                <a:path w="1" h="28221" fill="none" extrusionOk="0">
                  <a:moveTo>
                    <a:pt x="0" y="28220"/>
                  </a:move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1675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2"/>
            <p:cNvSpPr/>
            <p:nvPr/>
          </p:nvSpPr>
          <p:spPr>
            <a:xfrm>
              <a:off x="3622791" y="4110377"/>
              <a:ext cx="215059" cy="215059"/>
            </a:xfrm>
            <a:custGeom>
              <a:avLst/>
              <a:gdLst/>
              <a:ahLst/>
              <a:cxnLst/>
              <a:rect l="l" t="t" r="r" b="b"/>
              <a:pathLst>
                <a:path w="21850" h="21850" extrusionOk="0">
                  <a:moveTo>
                    <a:pt x="10908" y="1"/>
                  </a:moveTo>
                  <a:cubicBezTo>
                    <a:pt x="4904" y="1"/>
                    <a:pt x="1" y="4871"/>
                    <a:pt x="1" y="10909"/>
                  </a:cubicBezTo>
                  <a:cubicBezTo>
                    <a:pt x="1" y="11409"/>
                    <a:pt x="34" y="11876"/>
                    <a:pt x="101" y="12343"/>
                  </a:cubicBezTo>
                  <a:cubicBezTo>
                    <a:pt x="801" y="17713"/>
                    <a:pt x="5371" y="21850"/>
                    <a:pt x="10908" y="21850"/>
                  </a:cubicBezTo>
                  <a:cubicBezTo>
                    <a:pt x="16946" y="21850"/>
                    <a:pt x="21850" y="16946"/>
                    <a:pt x="21850" y="10909"/>
                  </a:cubicBezTo>
                  <a:cubicBezTo>
                    <a:pt x="21850" y="5371"/>
                    <a:pt x="17713" y="801"/>
                    <a:pt x="12343" y="101"/>
                  </a:cubicBezTo>
                  <a:cubicBezTo>
                    <a:pt x="11876" y="34"/>
                    <a:pt x="11409" y="1"/>
                    <a:pt x="10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2"/>
            <p:cNvSpPr/>
            <p:nvPr/>
          </p:nvSpPr>
          <p:spPr>
            <a:xfrm>
              <a:off x="5354819" y="4106114"/>
              <a:ext cx="10" cy="343100"/>
            </a:xfrm>
            <a:custGeom>
              <a:avLst/>
              <a:gdLst/>
              <a:ahLst/>
              <a:cxnLst/>
              <a:rect l="l" t="t" r="r" b="b"/>
              <a:pathLst>
                <a:path w="1" h="34859" fill="none" extrusionOk="0">
                  <a:moveTo>
                    <a:pt x="1" y="34858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675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2"/>
            <p:cNvSpPr/>
            <p:nvPr/>
          </p:nvSpPr>
          <p:spPr>
            <a:xfrm>
              <a:off x="5247447" y="4076230"/>
              <a:ext cx="215059" cy="215059"/>
            </a:xfrm>
            <a:custGeom>
              <a:avLst/>
              <a:gdLst/>
              <a:ahLst/>
              <a:cxnLst/>
              <a:rect l="l" t="t" r="r" b="b"/>
              <a:pathLst>
                <a:path w="21850" h="21850" extrusionOk="0">
                  <a:moveTo>
                    <a:pt x="10942" y="1"/>
                  </a:moveTo>
                  <a:cubicBezTo>
                    <a:pt x="4904" y="1"/>
                    <a:pt x="1" y="4871"/>
                    <a:pt x="1" y="10908"/>
                  </a:cubicBezTo>
                  <a:cubicBezTo>
                    <a:pt x="1" y="11409"/>
                    <a:pt x="34" y="11876"/>
                    <a:pt x="101" y="12343"/>
                  </a:cubicBezTo>
                  <a:cubicBezTo>
                    <a:pt x="801" y="17713"/>
                    <a:pt x="5371" y="21850"/>
                    <a:pt x="10942" y="21850"/>
                  </a:cubicBezTo>
                  <a:cubicBezTo>
                    <a:pt x="16980" y="21850"/>
                    <a:pt x="21850" y="16946"/>
                    <a:pt x="21850" y="10908"/>
                  </a:cubicBezTo>
                  <a:cubicBezTo>
                    <a:pt x="21850" y="5371"/>
                    <a:pt x="17713" y="801"/>
                    <a:pt x="12343" y="101"/>
                  </a:cubicBezTo>
                  <a:cubicBezTo>
                    <a:pt x="11876" y="34"/>
                    <a:pt x="11409" y="1"/>
                    <a:pt x="10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2"/>
            <p:cNvSpPr/>
            <p:nvPr/>
          </p:nvSpPr>
          <p:spPr>
            <a:xfrm>
              <a:off x="5287835" y="3982984"/>
              <a:ext cx="134626" cy="134616"/>
            </a:xfrm>
            <a:custGeom>
              <a:avLst/>
              <a:gdLst/>
              <a:ahLst/>
              <a:cxnLst/>
              <a:rect l="l" t="t" r="r" b="b"/>
              <a:pathLst>
                <a:path w="13678" h="13677" extrusionOk="0">
                  <a:moveTo>
                    <a:pt x="6839" y="0"/>
                  </a:moveTo>
                  <a:cubicBezTo>
                    <a:pt x="3036" y="0"/>
                    <a:pt x="1" y="3069"/>
                    <a:pt x="1" y="6838"/>
                  </a:cubicBezTo>
                  <a:cubicBezTo>
                    <a:pt x="1" y="7139"/>
                    <a:pt x="1" y="7439"/>
                    <a:pt x="67" y="7739"/>
                  </a:cubicBezTo>
                  <a:cubicBezTo>
                    <a:pt x="501" y="11108"/>
                    <a:pt x="3336" y="13677"/>
                    <a:pt x="6839" y="13677"/>
                  </a:cubicBezTo>
                  <a:cubicBezTo>
                    <a:pt x="10608" y="13677"/>
                    <a:pt x="13677" y="10641"/>
                    <a:pt x="13677" y="6838"/>
                  </a:cubicBezTo>
                  <a:cubicBezTo>
                    <a:pt x="13677" y="3369"/>
                    <a:pt x="11075" y="501"/>
                    <a:pt x="7706" y="67"/>
                  </a:cubicBezTo>
                  <a:cubicBezTo>
                    <a:pt x="7439" y="34"/>
                    <a:pt x="7139" y="0"/>
                    <a:pt x="6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2"/>
            <p:cNvSpPr/>
            <p:nvPr/>
          </p:nvSpPr>
          <p:spPr>
            <a:xfrm>
              <a:off x="4003345" y="4106114"/>
              <a:ext cx="10" cy="343100"/>
            </a:xfrm>
            <a:custGeom>
              <a:avLst/>
              <a:gdLst/>
              <a:ahLst/>
              <a:cxnLst/>
              <a:rect l="l" t="t" r="r" b="b"/>
              <a:pathLst>
                <a:path w="1" h="34859" fill="none" extrusionOk="0">
                  <a:moveTo>
                    <a:pt x="1" y="34858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675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2"/>
            <p:cNvSpPr/>
            <p:nvPr/>
          </p:nvSpPr>
          <p:spPr>
            <a:xfrm>
              <a:off x="3928151" y="4141245"/>
              <a:ext cx="150049" cy="150049"/>
            </a:xfrm>
            <a:custGeom>
              <a:avLst/>
              <a:gdLst/>
              <a:ahLst/>
              <a:cxnLst/>
              <a:rect l="l" t="t" r="r" b="b"/>
              <a:pathLst>
                <a:path w="15245" h="15245" extrusionOk="0">
                  <a:moveTo>
                    <a:pt x="7640" y="0"/>
                  </a:moveTo>
                  <a:cubicBezTo>
                    <a:pt x="3437" y="0"/>
                    <a:pt x="1" y="3403"/>
                    <a:pt x="1" y="7606"/>
                  </a:cubicBezTo>
                  <a:cubicBezTo>
                    <a:pt x="1" y="7939"/>
                    <a:pt x="34" y="8273"/>
                    <a:pt x="67" y="8606"/>
                  </a:cubicBezTo>
                  <a:cubicBezTo>
                    <a:pt x="568" y="12342"/>
                    <a:pt x="3770" y="15245"/>
                    <a:pt x="7640" y="15245"/>
                  </a:cubicBezTo>
                  <a:cubicBezTo>
                    <a:pt x="11843" y="15245"/>
                    <a:pt x="15245" y="11842"/>
                    <a:pt x="15245" y="7606"/>
                  </a:cubicBezTo>
                  <a:cubicBezTo>
                    <a:pt x="15245" y="3736"/>
                    <a:pt x="12376" y="534"/>
                    <a:pt x="8640" y="67"/>
                  </a:cubicBezTo>
                  <a:cubicBezTo>
                    <a:pt x="8307" y="0"/>
                    <a:pt x="7973" y="0"/>
                    <a:pt x="7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2"/>
            <p:cNvSpPr/>
            <p:nvPr/>
          </p:nvSpPr>
          <p:spPr>
            <a:xfrm>
              <a:off x="3956392" y="4076230"/>
              <a:ext cx="93907" cy="93907"/>
            </a:xfrm>
            <a:custGeom>
              <a:avLst/>
              <a:gdLst/>
              <a:ahLst/>
              <a:cxnLst/>
              <a:rect l="l" t="t" r="r" b="b"/>
              <a:pathLst>
                <a:path w="9541" h="9541" extrusionOk="0">
                  <a:moveTo>
                    <a:pt x="4771" y="1"/>
                  </a:moveTo>
                  <a:cubicBezTo>
                    <a:pt x="2135" y="1"/>
                    <a:pt x="0" y="2135"/>
                    <a:pt x="0" y="4771"/>
                  </a:cubicBezTo>
                  <a:cubicBezTo>
                    <a:pt x="0" y="4971"/>
                    <a:pt x="0" y="5171"/>
                    <a:pt x="34" y="5371"/>
                  </a:cubicBezTo>
                  <a:cubicBezTo>
                    <a:pt x="334" y="7739"/>
                    <a:pt x="2335" y="9541"/>
                    <a:pt x="4771" y="9541"/>
                  </a:cubicBezTo>
                  <a:cubicBezTo>
                    <a:pt x="7406" y="9541"/>
                    <a:pt x="9541" y="7406"/>
                    <a:pt x="9541" y="4771"/>
                  </a:cubicBezTo>
                  <a:cubicBezTo>
                    <a:pt x="9541" y="2336"/>
                    <a:pt x="7739" y="334"/>
                    <a:pt x="5371" y="34"/>
                  </a:cubicBezTo>
                  <a:cubicBezTo>
                    <a:pt x="5171" y="1"/>
                    <a:pt x="4971" y="1"/>
                    <a:pt x="4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2"/>
            <p:cNvSpPr/>
            <p:nvPr/>
          </p:nvSpPr>
          <p:spPr>
            <a:xfrm>
              <a:off x="5063908" y="4377653"/>
              <a:ext cx="142825" cy="71585"/>
            </a:xfrm>
            <a:custGeom>
              <a:avLst/>
              <a:gdLst/>
              <a:ahLst/>
              <a:cxnLst/>
              <a:rect l="l" t="t" r="r" b="b"/>
              <a:pathLst>
                <a:path w="14511" h="7273" extrusionOk="0">
                  <a:moveTo>
                    <a:pt x="7239" y="1"/>
                  </a:moveTo>
                  <a:cubicBezTo>
                    <a:pt x="3236" y="1"/>
                    <a:pt x="0" y="3236"/>
                    <a:pt x="0" y="7272"/>
                  </a:cubicBezTo>
                  <a:lnTo>
                    <a:pt x="14511" y="7272"/>
                  </a:lnTo>
                  <a:cubicBezTo>
                    <a:pt x="14511" y="3236"/>
                    <a:pt x="11242" y="1"/>
                    <a:pt x="7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2"/>
            <p:cNvSpPr/>
            <p:nvPr/>
          </p:nvSpPr>
          <p:spPr>
            <a:xfrm>
              <a:off x="5163070" y="4407863"/>
              <a:ext cx="82411" cy="41043"/>
            </a:xfrm>
            <a:custGeom>
              <a:avLst/>
              <a:gdLst/>
              <a:ahLst/>
              <a:cxnLst/>
              <a:rect l="l" t="t" r="r" b="b"/>
              <a:pathLst>
                <a:path w="8373" h="4170" extrusionOk="0">
                  <a:moveTo>
                    <a:pt x="4170" y="0"/>
                  </a:moveTo>
                  <a:cubicBezTo>
                    <a:pt x="1868" y="0"/>
                    <a:pt x="0" y="1868"/>
                    <a:pt x="0" y="4170"/>
                  </a:cubicBezTo>
                  <a:lnTo>
                    <a:pt x="8373" y="4170"/>
                  </a:lnTo>
                  <a:cubicBezTo>
                    <a:pt x="8373" y="1868"/>
                    <a:pt x="6505" y="0"/>
                    <a:pt x="4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2"/>
            <p:cNvSpPr/>
            <p:nvPr/>
          </p:nvSpPr>
          <p:spPr>
            <a:xfrm>
              <a:off x="3563356" y="4377653"/>
              <a:ext cx="142834" cy="71585"/>
            </a:xfrm>
            <a:custGeom>
              <a:avLst/>
              <a:gdLst/>
              <a:ahLst/>
              <a:cxnLst/>
              <a:rect l="l" t="t" r="r" b="b"/>
              <a:pathLst>
                <a:path w="14512" h="7273" extrusionOk="0">
                  <a:moveTo>
                    <a:pt x="7273" y="1"/>
                  </a:moveTo>
                  <a:cubicBezTo>
                    <a:pt x="3270" y="1"/>
                    <a:pt x="1" y="3236"/>
                    <a:pt x="1" y="7272"/>
                  </a:cubicBezTo>
                  <a:lnTo>
                    <a:pt x="14511" y="7272"/>
                  </a:lnTo>
                  <a:cubicBezTo>
                    <a:pt x="14511" y="3236"/>
                    <a:pt x="11276" y="1"/>
                    <a:pt x="72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2"/>
            <p:cNvSpPr/>
            <p:nvPr/>
          </p:nvSpPr>
          <p:spPr>
            <a:xfrm>
              <a:off x="3662518" y="4407863"/>
              <a:ext cx="82746" cy="41043"/>
            </a:xfrm>
            <a:custGeom>
              <a:avLst/>
              <a:gdLst/>
              <a:ahLst/>
              <a:cxnLst/>
              <a:rect l="l" t="t" r="r" b="b"/>
              <a:pathLst>
                <a:path w="8407" h="4170" extrusionOk="0">
                  <a:moveTo>
                    <a:pt x="4204" y="0"/>
                  </a:moveTo>
                  <a:cubicBezTo>
                    <a:pt x="1869" y="0"/>
                    <a:pt x="1" y="1868"/>
                    <a:pt x="1" y="4170"/>
                  </a:cubicBezTo>
                  <a:lnTo>
                    <a:pt x="8407" y="4170"/>
                  </a:lnTo>
                  <a:cubicBezTo>
                    <a:pt x="8407" y="1868"/>
                    <a:pt x="6539" y="0"/>
                    <a:pt x="4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2"/>
            <p:cNvSpPr/>
            <p:nvPr/>
          </p:nvSpPr>
          <p:spPr>
            <a:xfrm>
              <a:off x="3873649" y="4407863"/>
              <a:ext cx="82746" cy="41043"/>
            </a:xfrm>
            <a:custGeom>
              <a:avLst/>
              <a:gdLst/>
              <a:ahLst/>
              <a:cxnLst/>
              <a:rect l="l" t="t" r="r" b="b"/>
              <a:pathLst>
                <a:path w="8407" h="4170" extrusionOk="0">
                  <a:moveTo>
                    <a:pt x="4203" y="0"/>
                  </a:moveTo>
                  <a:cubicBezTo>
                    <a:pt x="1868" y="0"/>
                    <a:pt x="0" y="1868"/>
                    <a:pt x="0" y="4170"/>
                  </a:cubicBezTo>
                  <a:lnTo>
                    <a:pt x="8406" y="4170"/>
                  </a:lnTo>
                  <a:cubicBezTo>
                    <a:pt x="8406" y="1868"/>
                    <a:pt x="6505" y="0"/>
                    <a:pt x="4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2"/>
            <p:cNvSpPr/>
            <p:nvPr/>
          </p:nvSpPr>
          <p:spPr>
            <a:xfrm>
              <a:off x="5462515" y="4407863"/>
              <a:ext cx="82746" cy="41043"/>
            </a:xfrm>
            <a:custGeom>
              <a:avLst/>
              <a:gdLst/>
              <a:ahLst/>
              <a:cxnLst/>
              <a:rect l="l" t="t" r="r" b="b"/>
              <a:pathLst>
                <a:path w="8407" h="4170" extrusionOk="0">
                  <a:moveTo>
                    <a:pt x="4204" y="0"/>
                  </a:moveTo>
                  <a:cubicBezTo>
                    <a:pt x="1902" y="0"/>
                    <a:pt x="1" y="1868"/>
                    <a:pt x="1" y="4170"/>
                  </a:cubicBezTo>
                  <a:lnTo>
                    <a:pt x="8407" y="4170"/>
                  </a:lnTo>
                  <a:cubicBezTo>
                    <a:pt x="8407" y="1868"/>
                    <a:pt x="6539" y="0"/>
                    <a:pt x="4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32"/>
          <p:cNvGrpSpPr/>
          <p:nvPr/>
        </p:nvGrpSpPr>
        <p:grpSpPr>
          <a:xfrm>
            <a:off x="3713084" y="1832967"/>
            <a:ext cx="568691" cy="235429"/>
            <a:chOff x="3713084" y="1832967"/>
            <a:chExt cx="568691" cy="235429"/>
          </a:xfrm>
        </p:grpSpPr>
        <p:sp>
          <p:nvSpPr>
            <p:cNvPr id="1550" name="Google Shape;1550;p32"/>
            <p:cNvSpPr/>
            <p:nvPr/>
          </p:nvSpPr>
          <p:spPr>
            <a:xfrm>
              <a:off x="4009251" y="1864161"/>
              <a:ext cx="145128" cy="66653"/>
            </a:xfrm>
            <a:custGeom>
              <a:avLst/>
              <a:gdLst/>
              <a:ahLst/>
              <a:cxnLst/>
              <a:rect l="l" t="t" r="r" b="b"/>
              <a:pathLst>
                <a:path w="14745" h="6772" extrusionOk="0">
                  <a:moveTo>
                    <a:pt x="7373" y="0"/>
                  </a:moveTo>
                  <a:cubicBezTo>
                    <a:pt x="3503" y="0"/>
                    <a:pt x="335" y="3002"/>
                    <a:pt x="1" y="6772"/>
                  </a:cubicBezTo>
                  <a:lnTo>
                    <a:pt x="14745" y="6772"/>
                  </a:lnTo>
                  <a:cubicBezTo>
                    <a:pt x="14411" y="3002"/>
                    <a:pt x="11242" y="0"/>
                    <a:pt x="7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2"/>
            <p:cNvSpPr/>
            <p:nvPr/>
          </p:nvSpPr>
          <p:spPr>
            <a:xfrm>
              <a:off x="3784340" y="2001732"/>
              <a:ext cx="145128" cy="66663"/>
            </a:xfrm>
            <a:custGeom>
              <a:avLst/>
              <a:gdLst/>
              <a:ahLst/>
              <a:cxnLst/>
              <a:rect l="l" t="t" r="r" b="b"/>
              <a:pathLst>
                <a:path w="14745" h="6773" extrusionOk="0">
                  <a:moveTo>
                    <a:pt x="7372" y="1"/>
                  </a:moveTo>
                  <a:cubicBezTo>
                    <a:pt x="3503" y="1"/>
                    <a:pt x="334" y="2970"/>
                    <a:pt x="0" y="6772"/>
                  </a:cubicBezTo>
                  <a:lnTo>
                    <a:pt x="14744" y="6772"/>
                  </a:lnTo>
                  <a:cubicBezTo>
                    <a:pt x="14411" y="2970"/>
                    <a:pt x="11242" y="1"/>
                    <a:pt x="7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2"/>
            <p:cNvSpPr/>
            <p:nvPr/>
          </p:nvSpPr>
          <p:spPr>
            <a:xfrm>
              <a:off x="3713084" y="2017825"/>
              <a:ext cx="110000" cy="50571"/>
            </a:xfrm>
            <a:custGeom>
              <a:avLst/>
              <a:gdLst/>
              <a:ahLst/>
              <a:cxnLst/>
              <a:rect l="l" t="t" r="r" b="b"/>
              <a:pathLst>
                <a:path w="11176" h="5138" extrusionOk="0">
                  <a:moveTo>
                    <a:pt x="5605" y="0"/>
                  </a:moveTo>
                  <a:cubicBezTo>
                    <a:pt x="2669" y="0"/>
                    <a:pt x="268" y="2269"/>
                    <a:pt x="1" y="5137"/>
                  </a:cubicBezTo>
                  <a:lnTo>
                    <a:pt x="11175" y="5137"/>
                  </a:lnTo>
                  <a:cubicBezTo>
                    <a:pt x="10942" y="2269"/>
                    <a:pt x="8540" y="0"/>
                    <a:pt x="5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2"/>
            <p:cNvSpPr/>
            <p:nvPr/>
          </p:nvSpPr>
          <p:spPr>
            <a:xfrm>
              <a:off x="3865439" y="1967585"/>
              <a:ext cx="219980" cy="100807"/>
            </a:xfrm>
            <a:custGeom>
              <a:avLst/>
              <a:gdLst/>
              <a:ahLst/>
              <a:cxnLst/>
              <a:rect l="l" t="t" r="r" b="b"/>
              <a:pathLst>
                <a:path w="22350" h="10242" extrusionOk="0">
                  <a:moveTo>
                    <a:pt x="11175" y="1"/>
                  </a:moveTo>
                  <a:cubicBezTo>
                    <a:pt x="5304" y="1"/>
                    <a:pt x="501" y="4504"/>
                    <a:pt x="1" y="10241"/>
                  </a:cubicBezTo>
                  <a:lnTo>
                    <a:pt x="22350" y="10241"/>
                  </a:lnTo>
                  <a:cubicBezTo>
                    <a:pt x="21849" y="4504"/>
                    <a:pt x="17013" y="1"/>
                    <a:pt x="11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2"/>
            <p:cNvSpPr/>
            <p:nvPr/>
          </p:nvSpPr>
          <p:spPr>
            <a:xfrm>
              <a:off x="4062120" y="1832967"/>
              <a:ext cx="219655" cy="100472"/>
            </a:xfrm>
            <a:custGeom>
              <a:avLst/>
              <a:gdLst/>
              <a:ahLst/>
              <a:cxnLst/>
              <a:rect l="l" t="t" r="r" b="b"/>
              <a:pathLst>
                <a:path w="22317" h="10208" extrusionOk="0">
                  <a:moveTo>
                    <a:pt x="11175" y="0"/>
                  </a:moveTo>
                  <a:cubicBezTo>
                    <a:pt x="5304" y="0"/>
                    <a:pt x="501" y="4503"/>
                    <a:pt x="0" y="10207"/>
                  </a:cubicBezTo>
                  <a:lnTo>
                    <a:pt x="22316" y="10207"/>
                  </a:lnTo>
                  <a:cubicBezTo>
                    <a:pt x="21816" y="4470"/>
                    <a:pt x="17013" y="0"/>
                    <a:pt x="1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5" name="Google Shape;1555;p32"/>
          <p:cNvGrpSpPr/>
          <p:nvPr/>
        </p:nvGrpSpPr>
        <p:grpSpPr>
          <a:xfrm>
            <a:off x="4986086" y="3152588"/>
            <a:ext cx="372011" cy="100811"/>
            <a:chOff x="4986086" y="3152588"/>
            <a:chExt cx="372011" cy="100811"/>
          </a:xfrm>
        </p:grpSpPr>
        <p:sp>
          <p:nvSpPr>
            <p:cNvPr id="1556" name="Google Shape;1556;p32"/>
            <p:cNvSpPr/>
            <p:nvPr/>
          </p:nvSpPr>
          <p:spPr>
            <a:xfrm>
              <a:off x="5057343" y="3186735"/>
              <a:ext cx="145118" cy="66663"/>
            </a:xfrm>
            <a:custGeom>
              <a:avLst/>
              <a:gdLst/>
              <a:ahLst/>
              <a:cxnLst/>
              <a:rect l="l" t="t" r="r" b="b"/>
              <a:pathLst>
                <a:path w="14744" h="6773" extrusionOk="0">
                  <a:moveTo>
                    <a:pt x="7372" y="1"/>
                  </a:moveTo>
                  <a:cubicBezTo>
                    <a:pt x="3503" y="1"/>
                    <a:pt x="334" y="2970"/>
                    <a:pt x="0" y="6772"/>
                  </a:cubicBezTo>
                  <a:lnTo>
                    <a:pt x="14744" y="6772"/>
                  </a:lnTo>
                  <a:cubicBezTo>
                    <a:pt x="14410" y="2970"/>
                    <a:pt x="11241" y="1"/>
                    <a:pt x="7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2"/>
            <p:cNvSpPr/>
            <p:nvPr/>
          </p:nvSpPr>
          <p:spPr>
            <a:xfrm>
              <a:off x="4986086" y="3202828"/>
              <a:ext cx="110000" cy="50571"/>
            </a:xfrm>
            <a:custGeom>
              <a:avLst/>
              <a:gdLst/>
              <a:ahLst/>
              <a:cxnLst/>
              <a:rect l="l" t="t" r="r" b="b"/>
              <a:pathLst>
                <a:path w="11176" h="5138" extrusionOk="0">
                  <a:moveTo>
                    <a:pt x="5571" y="0"/>
                  </a:moveTo>
                  <a:cubicBezTo>
                    <a:pt x="2636" y="0"/>
                    <a:pt x="267" y="2269"/>
                    <a:pt x="1" y="5137"/>
                  </a:cubicBezTo>
                  <a:lnTo>
                    <a:pt x="11175" y="5137"/>
                  </a:lnTo>
                  <a:cubicBezTo>
                    <a:pt x="10908" y="2269"/>
                    <a:pt x="8507" y="0"/>
                    <a:pt x="5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2"/>
            <p:cNvSpPr/>
            <p:nvPr/>
          </p:nvSpPr>
          <p:spPr>
            <a:xfrm>
              <a:off x="5138442" y="3152588"/>
              <a:ext cx="219655" cy="100807"/>
            </a:xfrm>
            <a:custGeom>
              <a:avLst/>
              <a:gdLst/>
              <a:ahLst/>
              <a:cxnLst/>
              <a:rect l="l" t="t" r="r" b="b"/>
              <a:pathLst>
                <a:path w="22317" h="10242" extrusionOk="0">
                  <a:moveTo>
                    <a:pt x="11142" y="1"/>
                  </a:moveTo>
                  <a:cubicBezTo>
                    <a:pt x="5304" y="1"/>
                    <a:pt x="501" y="4504"/>
                    <a:pt x="0" y="10241"/>
                  </a:cubicBezTo>
                  <a:lnTo>
                    <a:pt x="22316" y="10241"/>
                  </a:lnTo>
                  <a:cubicBezTo>
                    <a:pt x="21816" y="4504"/>
                    <a:pt x="17012" y="1"/>
                    <a:pt x="11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9" name="Google Shape;1559;p32"/>
          <p:cNvGrpSpPr/>
          <p:nvPr/>
        </p:nvGrpSpPr>
        <p:grpSpPr>
          <a:xfrm>
            <a:off x="3050813" y="3689770"/>
            <a:ext cx="1471959" cy="330623"/>
            <a:chOff x="3050813" y="3689770"/>
            <a:chExt cx="1471959" cy="330623"/>
          </a:xfrm>
        </p:grpSpPr>
        <p:sp>
          <p:nvSpPr>
            <p:cNvPr id="1560" name="Google Shape;1560;p32"/>
            <p:cNvSpPr/>
            <p:nvPr/>
          </p:nvSpPr>
          <p:spPr>
            <a:xfrm>
              <a:off x="4214800" y="3689770"/>
              <a:ext cx="307972" cy="295492"/>
            </a:xfrm>
            <a:custGeom>
              <a:avLst/>
              <a:gdLst/>
              <a:ahLst/>
              <a:cxnLst/>
              <a:rect l="l" t="t" r="r" b="b"/>
              <a:pathLst>
                <a:path w="31290" h="30022" extrusionOk="0">
                  <a:moveTo>
                    <a:pt x="1" y="0"/>
                  </a:moveTo>
                  <a:lnTo>
                    <a:pt x="1" y="30022"/>
                  </a:lnTo>
                  <a:lnTo>
                    <a:pt x="31290" y="30022"/>
                  </a:lnTo>
                  <a:lnTo>
                    <a:pt x="3129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2"/>
            <p:cNvSpPr/>
            <p:nvPr/>
          </p:nvSpPr>
          <p:spPr>
            <a:xfrm>
              <a:off x="3050813" y="3725226"/>
              <a:ext cx="1113334" cy="295167"/>
            </a:xfrm>
            <a:custGeom>
              <a:avLst/>
              <a:gdLst/>
              <a:ahLst/>
              <a:cxnLst/>
              <a:rect l="l" t="t" r="r" b="b"/>
              <a:pathLst>
                <a:path w="113115" h="29989" extrusionOk="0">
                  <a:moveTo>
                    <a:pt x="10641" y="1"/>
                  </a:moveTo>
                  <a:lnTo>
                    <a:pt x="0" y="15011"/>
                  </a:lnTo>
                  <a:lnTo>
                    <a:pt x="10641" y="29989"/>
                  </a:lnTo>
                  <a:lnTo>
                    <a:pt x="113115" y="29989"/>
                  </a:lnTo>
                  <a:lnTo>
                    <a:pt x="113115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2"/>
            <p:cNvSpPr/>
            <p:nvPr/>
          </p:nvSpPr>
          <p:spPr>
            <a:xfrm>
              <a:off x="4164235" y="3689770"/>
              <a:ext cx="50571" cy="330619"/>
            </a:xfrm>
            <a:custGeom>
              <a:avLst/>
              <a:gdLst/>
              <a:ahLst/>
              <a:cxnLst/>
              <a:rect l="l" t="t" r="r" b="b"/>
              <a:pathLst>
                <a:path w="5138" h="33591" extrusionOk="0">
                  <a:moveTo>
                    <a:pt x="5138" y="0"/>
                  </a:moveTo>
                  <a:lnTo>
                    <a:pt x="1" y="3603"/>
                  </a:lnTo>
                  <a:lnTo>
                    <a:pt x="1" y="33591"/>
                  </a:lnTo>
                  <a:lnTo>
                    <a:pt x="5138" y="30022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3" name="Google Shape;1563;p32"/>
          <p:cNvGrpSpPr/>
          <p:nvPr/>
        </p:nvGrpSpPr>
        <p:grpSpPr>
          <a:xfrm>
            <a:off x="4621291" y="3300022"/>
            <a:ext cx="1471889" cy="330623"/>
            <a:chOff x="4621291" y="3300022"/>
            <a:chExt cx="1471889" cy="330623"/>
          </a:xfrm>
        </p:grpSpPr>
        <p:sp>
          <p:nvSpPr>
            <p:cNvPr id="1564" name="Google Shape;1564;p32"/>
            <p:cNvSpPr/>
            <p:nvPr/>
          </p:nvSpPr>
          <p:spPr>
            <a:xfrm>
              <a:off x="4621291" y="3300022"/>
              <a:ext cx="307972" cy="295492"/>
            </a:xfrm>
            <a:custGeom>
              <a:avLst/>
              <a:gdLst/>
              <a:ahLst/>
              <a:cxnLst/>
              <a:rect l="l" t="t" r="r" b="b"/>
              <a:pathLst>
                <a:path w="31290" h="30022" extrusionOk="0">
                  <a:moveTo>
                    <a:pt x="1" y="0"/>
                  </a:moveTo>
                  <a:lnTo>
                    <a:pt x="1" y="30022"/>
                  </a:lnTo>
                  <a:lnTo>
                    <a:pt x="31290" y="30022"/>
                  </a:lnTo>
                  <a:lnTo>
                    <a:pt x="31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2"/>
            <p:cNvSpPr/>
            <p:nvPr/>
          </p:nvSpPr>
          <p:spPr>
            <a:xfrm>
              <a:off x="4979846" y="3335478"/>
              <a:ext cx="1113334" cy="295167"/>
            </a:xfrm>
            <a:custGeom>
              <a:avLst/>
              <a:gdLst/>
              <a:ahLst/>
              <a:cxnLst/>
              <a:rect l="l" t="t" r="r" b="b"/>
              <a:pathLst>
                <a:path w="113115" h="29989" extrusionOk="0">
                  <a:moveTo>
                    <a:pt x="1" y="1"/>
                  </a:moveTo>
                  <a:lnTo>
                    <a:pt x="1" y="29989"/>
                  </a:lnTo>
                  <a:lnTo>
                    <a:pt x="102474" y="29989"/>
                  </a:lnTo>
                  <a:lnTo>
                    <a:pt x="113115" y="14978"/>
                  </a:lnTo>
                  <a:lnTo>
                    <a:pt x="102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2"/>
            <p:cNvSpPr/>
            <p:nvPr/>
          </p:nvSpPr>
          <p:spPr>
            <a:xfrm>
              <a:off x="4929280" y="3300022"/>
              <a:ext cx="50571" cy="330619"/>
            </a:xfrm>
            <a:custGeom>
              <a:avLst/>
              <a:gdLst/>
              <a:ahLst/>
              <a:cxnLst/>
              <a:rect l="l" t="t" r="r" b="b"/>
              <a:pathLst>
                <a:path w="5138" h="33591" extrusionOk="0">
                  <a:moveTo>
                    <a:pt x="1" y="0"/>
                  </a:moveTo>
                  <a:lnTo>
                    <a:pt x="1" y="30022"/>
                  </a:lnTo>
                  <a:lnTo>
                    <a:pt x="5138" y="33591"/>
                  </a:lnTo>
                  <a:lnTo>
                    <a:pt x="5138" y="36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7" name="Google Shape;1567;p32"/>
          <p:cNvGrpSpPr/>
          <p:nvPr/>
        </p:nvGrpSpPr>
        <p:grpSpPr>
          <a:xfrm>
            <a:off x="3058362" y="2906661"/>
            <a:ext cx="1472294" cy="330623"/>
            <a:chOff x="3058362" y="2906661"/>
            <a:chExt cx="1472294" cy="330623"/>
          </a:xfrm>
        </p:grpSpPr>
        <p:sp>
          <p:nvSpPr>
            <p:cNvPr id="1568" name="Google Shape;1568;p32"/>
            <p:cNvSpPr/>
            <p:nvPr/>
          </p:nvSpPr>
          <p:spPr>
            <a:xfrm>
              <a:off x="4222684" y="2906661"/>
              <a:ext cx="307972" cy="295492"/>
            </a:xfrm>
            <a:custGeom>
              <a:avLst/>
              <a:gdLst/>
              <a:ahLst/>
              <a:cxnLst/>
              <a:rect l="l" t="t" r="r" b="b"/>
              <a:pathLst>
                <a:path w="31290" h="30022" extrusionOk="0">
                  <a:moveTo>
                    <a:pt x="0" y="0"/>
                  </a:moveTo>
                  <a:lnTo>
                    <a:pt x="0" y="30022"/>
                  </a:lnTo>
                  <a:lnTo>
                    <a:pt x="31289" y="30022"/>
                  </a:lnTo>
                  <a:lnTo>
                    <a:pt x="31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2"/>
            <p:cNvSpPr/>
            <p:nvPr/>
          </p:nvSpPr>
          <p:spPr>
            <a:xfrm>
              <a:off x="3058362" y="2942117"/>
              <a:ext cx="1113669" cy="295167"/>
            </a:xfrm>
            <a:custGeom>
              <a:avLst/>
              <a:gdLst/>
              <a:ahLst/>
              <a:cxnLst/>
              <a:rect l="l" t="t" r="r" b="b"/>
              <a:pathLst>
                <a:path w="113149" h="29989" extrusionOk="0">
                  <a:moveTo>
                    <a:pt x="10675" y="1"/>
                  </a:moveTo>
                  <a:lnTo>
                    <a:pt x="1" y="14978"/>
                  </a:lnTo>
                  <a:lnTo>
                    <a:pt x="10675" y="29989"/>
                  </a:lnTo>
                  <a:lnTo>
                    <a:pt x="113148" y="29989"/>
                  </a:lnTo>
                  <a:lnTo>
                    <a:pt x="1131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2"/>
            <p:cNvSpPr/>
            <p:nvPr/>
          </p:nvSpPr>
          <p:spPr>
            <a:xfrm>
              <a:off x="4172119" y="2906661"/>
              <a:ext cx="50571" cy="330619"/>
            </a:xfrm>
            <a:custGeom>
              <a:avLst/>
              <a:gdLst/>
              <a:ahLst/>
              <a:cxnLst/>
              <a:rect l="l" t="t" r="r" b="b"/>
              <a:pathLst>
                <a:path w="5138" h="33591" extrusionOk="0">
                  <a:moveTo>
                    <a:pt x="5137" y="0"/>
                  </a:moveTo>
                  <a:lnTo>
                    <a:pt x="0" y="3603"/>
                  </a:lnTo>
                  <a:lnTo>
                    <a:pt x="0" y="33591"/>
                  </a:lnTo>
                  <a:lnTo>
                    <a:pt x="5137" y="30022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rgbClr val="C97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1" name="Google Shape;1571;p32"/>
          <p:cNvGrpSpPr/>
          <p:nvPr/>
        </p:nvGrpSpPr>
        <p:grpSpPr>
          <a:xfrm flipH="1">
            <a:off x="3050854" y="2123535"/>
            <a:ext cx="1471889" cy="330622"/>
            <a:chOff x="4617029" y="2521510"/>
            <a:chExt cx="1471889" cy="330622"/>
          </a:xfrm>
        </p:grpSpPr>
        <p:sp>
          <p:nvSpPr>
            <p:cNvPr id="1572" name="Google Shape;1572;p32"/>
            <p:cNvSpPr/>
            <p:nvPr/>
          </p:nvSpPr>
          <p:spPr>
            <a:xfrm>
              <a:off x="4617029" y="2521510"/>
              <a:ext cx="307962" cy="295167"/>
            </a:xfrm>
            <a:custGeom>
              <a:avLst/>
              <a:gdLst/>
              <a:ahLst/>
              <a:cxnLst/>
              <a:rect l="l" t="t" r="r" b="b"/>
              <a:pathLst>
                <a:path w="31289" h="29989" extrusionOk="0">
                  <a:moveTo>
                    <a:pt x="0" y="0"/>
                  </a:moveTo>
                  <a:lnTo>
                    <a:pt x="0" y="29988"/>
                  </a:lnTo>
                  <a:lnTo>
                    <a:pt x="31289" y="29988"/>
                  </a:lnTo>
                  <a:lnTo>
                    <a:pt x="312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2"/>
            <p:cNvSpPr/>
            <p:nvPr/>
          </p:nvSpPr>
          <p:spPr>
            <a:xfrm>
              <a:off x="4975584" y="2556641"/>
              <a:ext cx="1113334" cy="295492"/>
            </a:xfrm>
            <a:custGeom>
              <a:avLst/>
              <a:gdLst/>
              <a:ahLst/>
              <a:cxnLst/>
              <a:rect l="l" t="t" r="r" b="b"/>
              <a:pathLst>
                <a:path w="113115" h="30022" extrusionOk="0">
                  <a:moveTo>
                    <a:pt x="0" y="0"/>
                  </a:moveTo>
                  <a:lnTo>
                    <a:pt x="0" y="30022"/>
                  </a:lnTo>
                  <a:lnTo>
                    <a:pt x="102473" y="30022"/>
                  </a:lnTo>
                  <a:lnTo>
                    <a:pt x="113114" y="15011"/>
                  </a:lnTo>
                  <a:lnTo>
                    <a:pt x="1024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2"/>
            <p:cNvSpPr/>
            <p:nvPr/>
          </p:nvSpPr>
          <p:spPr>
            <a:xfrm>
              <a:off x="4925018" y="2521510"/>
              <a:ext cx="50561" cy="330619"/>
            </a:xfrm>
            <a:custGeom>
              <a:avLst/>
              <a:gdLst/>
              <a:ahLst/>
              <a:cxnLst/>
              <a:rect l="l" t="t" r="r" b="b"/>
              <a:pathLst>
                <a:path w="5137" h="33591" extrusionOk="0">
                  <a:moveTo>
                    <a:pt x="0" y="0"/>
                  </a:moveTo>
                  <a:lnTo>
                    <a:pt x="0" y="30022"/>
                  </a:lnTo>
                  <a:lnTo>
                    <a:pt x="5137" y="33591"/>
                  </a:lnTo>
                  <a:lnTo>
                    <a:pt x="5137" y="3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3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5" name="Google Shape;1575;p32"/>
          <p:cNvGrpSpPr/>
          <p:nvPr/>
        </p:nvGrpSpPr>
        <p:grpSpPr>
          <a:xfrm>
            <a:off x="4618014" y="1727564"/>
            <a:ext cx="1471889" cy="330632"/>
            <a:chOff x="4618014" y="1727564"/>
            <a:chExt cx="1471889" cy="330632"/>
          </a:xfrm>
        </p:grpSpPr>
        <p:sp>
          <p:nvSpPr>
            <p:cNvPr id="1576" name="Google Shape;1576;p32"/>
            <p:cNvSpPr/>
            <p:nvPr/>
          </p:nvSpPr>
          <p:spPr>
            <a:xfrm>
              <a:off x="4618014" y="1727564"/>
              <a:ext cx="307637" cy="295492"/>
            </a:xfrm>
            <a:custGeom>
              <a:avLst/>
              <a:gdLst/>
              <a:ahLst/>
              <a:cxnLst/>
              <a:rect l="l" t="t" r="r" b="b"/>
              <a:pathLst>
                <a:path w="31256" h="30022" extrusionOk="0">
                  <a:moveTo>
                    <a:pt x="0" y="0"/>
                  </a:moveTo>
                  <a:lnTo>
                    <a:pt x="0" y="30022"/>
                  </a:lnTo>
                  <a:lnTo>
                    <a:pt x="31256" y="30022"/>
                  </a:lnTo>
                  <a:lnTo>
                    <a:pt x="312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2"/>
            <p:cNvSpPr/>
            <p:nvPr/>
          </p:nvSpPr>
          <p:spPr>
            <a:xfrm>
              <a:off x="4976568" y="1763030"/>
              <a:ext cx="1113334" cy="295167"/>
            </a:xfrm>
            <a:custGeom>
              <a:avLst/>
              <a:gdLst/>
              <a:ahLst/>
              <a:cxnLst/>
              <a:rect l="l" t="t" r="r" b="b"/>
              <a:pathLst>
                <a:path w="113115" h="29989" extrusionOk="0">
                  <a:moveTo>
                    <a:pt x="0" y="0"/>
                  </a:moveTo>
                  <a:lnTo>
                    <a:pt x="0" y="29988"/>
                  </a:lnTo>
                  <a:lnTo>
                    <a:pt x="102440" y="29988"/>
                  </a:lnTo>
                  <a:lnTo>
                    <a:pt x="113114" y="15011"/>
                  </a:lnTo>
                  <a:lnTo>
                    <a:pt x="1024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2"/>
            <p:cNvSpPr/>
            <p:nvPr/>
          </p:nvSpPr>
          <p:spPr>
            <a:xfrm>
              <a:off x="4926003" y="1727564"/>
              <a:ext cx="50571" cy="330629"/>
            </a:xfrm>
            <a:custGeom>
              <a:avLst/>
              <a:gdLst/>
              <a:ahLst/>
              <a:cxnLst/>
              <a:rect l="l" t="t" r="r" b="b"/>
              <a:pathLst>
                <a:path w="5138" h="33592" extrusionOk="0">
                  <a:moveTo>
                    <a:pt x="0" y="0"/>
                  </a:moveTo>
                  <a:lnTo>
                    <a:pt x="0" y="30022"/>
                  </a:lnTo>
                  <a:lnTo>
                    <a:pt x="5137" y="33591"/>
                  </a:lnTo>
                  <a:lnTo>
                    <a:pt x="5137" y="3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9" name="Google Shape;1579;p32"/>
          <p:cNvSpPr txBox="1"/>
          <p:nvPr/>
        </p:nvSpPr>
        <p:spPr>
          <a:xfrm>
            <a:off x="649375" y="1566735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Devide columns</a:t>
            </a:r>
          </a:p>
        </p:txBody>
      </p:sp>
      <p:sp>
        <p:nvSpPr>
          <p:cNvPr id="1580" name="Google Shape;1580;p32"/>
          <p:cNvSpPr txBox="1"/>
          <p:nvPr/>
        </p:nvSpPr>
        <p:spPr>
          <a:xfrm>
            <a:off x="352755" y="3823732"/>
            <a:ext cx="2433373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 smtClean="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Remove strings signs</a:t>
            </a:r>
            <a:endParaRPr sz="1600" b="1" dirty="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1" name="Google Shape;1581;p32"/>
          <p:cNvSpPr txBox="1"/>
          <p:nvPr/>
        </p:nvSpPr>
        <p:spPr>
          <a:xfrm>
            <a:off x="6707097" y="1470252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Delete wrong data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2" name="Google Shape;1582;p32"/>
          <p:cNvSpPr txBox="1"/>
          <p:nvPr/>
        </p:nvSpPr>
        <p:spPr>
          <a:xfrm>
            <a:off x="393776" y="1901183"/>
            <a:ext cx="2268108" cy="542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US" sz="1000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Dividing columns by a concept like Binary, Value and </a:t>
            </a:r>
            <a:r>
              <a:rPr lang="en-US" sz="1000" dirty="0" smtClean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Categorical</a:t>
            </a:r>
            <a:endParaRPr lang="en-US" sz="1000" dirty="0"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1583" name="Google Shape;1583;p32"/>
          <p:cNvSpPr txBox="1"/>
          <p:nvPr/>
        </p:nvSpPr>
        <p:spPr>
          <a:xfrm>
            <a:off x="113120" y="4159465"/>
            <a:ext cx="2709226" cy="53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 smtClean="0">
                <a:solidFill>
                  <a:srgbClr val="000000"/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Our “Price” column present with some signs that make convert type difficult, so we clean it from sign and prepare the strings to convert</a:t>
            </a:r>
            <a:endParaRPr sz="1000" dirty="0">
              <a:solidFill>
                <a:srgbClr val="000000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1585" name="Google Shape;1585;p32"/>
          <p:cNvSpPr txBox="1"/>
          <p:nvPr/>
        </p:nvSpPr>
        <p:spPr>
          <a:xfrm>
            <a:off x="817254" y="2544686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 smtClean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Fix values</a:t>
            </a:r>
            <a:endParaRPr sz="16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6" name="Google Shape;1586;p32"/>
          <p:cNvSpPr txBox="1"/>
          <p:nvPr/>
        </p:nvSpPr>
        <p:spPr>
          <a:xfrm>
            <a:off x="6593550" y="3724700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 smtClean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Drop duplicates</a:t>
            </a:r>
            <a:endParaRPr sz="1600" b="1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7" name="Google Shape;1587;p32"/>
          <p:cNvSpPr txBox="1"/>
          <p:nvPr/>
        </p:nvSpPr>
        <p:spPr>
          <a:xfrm>
            <a:off x="6593550" y="2642628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 smtClean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Convert types</a:t>
            </a:r>
            <a:endParaRPr sz="1600" b="1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8" name="Google Shape;1588;p32"/>
          <p:cNvSpPr txBox="1"/>
          <p:nvPr/>
        </p:nvSpPr>
        <p:spPr>
          <a:xfrm>
            <a:off x="94547" y="2823278"/>
            <a:ext cx="2593770" cy="59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On binary columns we assigned 0.0 to “nan” values.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On Value columns we assigned wrong values like “</a:t>
            </a:r>
            <a:r>
              <a:rPr lang="he-IL" sz="1000" dirty="0" smtClean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ללא</a:t>
            </a:r>
            <a:r>
              <a:rPr lang="en-US" sz="1000" dirty="0" smtClean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“ to nan</a:t>
            </a:r>
            <a:endParaRPr lang="en-US" sz="1000" dirty="0" smtClean="0">
              <a:solidFill>
                <a:srgbClr val="000000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1589" name="Google Shape;1589;p32"/>
          <p:cNvSpPr txBox="1"/>
          <p:nvPr/>
        </p:nvSpPr>
        <p:spPr>
          <a:xfrm>
            <a:off x="6271339" y="3982984"/>
            <a:ext cx="2770598" cy="930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dirty="0" smtClean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Our data was pretty good cause</a:t>
            </a:r>
            <a:r>
              <a:rPr lang="en-US" sz="1000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 </a:t>
            </a:r>
            <a:r>
              <a:rPr lang="en-US" sz="1000" dirty="0" smtClean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drop_duplicates() function didn’t delete any row</a:t>
            </a:r>
          </a:p>
        </p:txBody>
      </p:sp>
      <p:sp>
        <p:nvSpPr>
          <p:cNvPr id="1590" name="Google Shape;1590;p32"/>
          <p:cNvSpPr txBox="1"/>
          <p:nvPr/>
        </p:nvSpPr>
        <p:spPr>
          <a:xfrm>
            <a:off x="6504543" y="2947439"/>
            <a:ext cx="2537394" cy="60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US" sz="1000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By converting our data from string to float type, we can manipulate it in the next step </a:t>
            </a:r>
            <a:endParaRPr sz="1000" dirty="0">
              <a:solidFill>
                <a:srgbClr val="000000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grpSp>
        <p:nvGrpSpPr>
          <p:cNvPr id="1591" name="Google Shape;1591;p32"/>
          <p:cNvGrpSpPr/>
          <p:nvPr/>
        </p:nvGrpSpPr>
        <p:grpSpPr>
          <a:xfrm flipH="1">
            <a:off x="4621259" y="2440078"/>
            <a:ext cx="1471959" cy="330632"/>
            <a:chOff x="3055409" y="2120265"/>
            <a:chExt cx="1471959" cy="330632"/>
          </a:xfrm>
        </p:grpSpPr>
        <p:sp>
          <p:nvSpPr>
            <p:cNvPr id="1592" name="Google Shape;1592;p32"/>
            <p:cNvSpPr/>
            <p:nvPr/>
          </p:nvSpPr>
          <p:spPr>
            <a:xfrm>
              <a:off x="4219397" y="2120265"/>
              <a:ext cx="307972" cy="295167"/>
            </a:xfrm>
            <a:custGeom>
              <a:avLst/>
              <a:gdLst/>
              <a:ahLst/>
              <a:cxnLst/>
              <a:rect l="l" t="t" r="r" b="b"/>
              <a:pathLst>
                <a:path w="31290" h="29989" extrusionOk="0">
                  <a:moveTo>
                    <a:pt x="1" y="1"/>
                  </a:moveTo>
                  <a:lnTo>
                    <a:pt x="1" y="29989"/>
                  </a:lnTo>
                  <a:lnTo>
                    <a:pt x="31290" y="29989"/>
                  </a:lnTo>
                  <a:lnTo>
                    <a:pt x="312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2"/>
            <p:cNvSpPr/>
            <p:nvPr/>
          </p:nvSpPr>
          <p:spPr>
            <a:xfrm>
              <a:off x="3055409" y="2155396"/>
              <a:ext cx="1113334" cy="295501"/>
            </a:xfrm>
            <a:custGeom>
              <a:avLst/>
              <a:gdLst/>
              <a:ahLst/>
              <a:cxnLst/>
              <a:rect l="l" t="t" r="r" b="b"/>
              <a:pathLst>
                <a:path w="113115" h="30023" extrusionOk="0">
                  <a:moveTo>
                    <a:pt x="10641" y="1"/>
                  </a:moveTo>
                  <a:lnTo>
                    <a:pt x="0" y="15012"/>
                  </a:lnTo>
                  <a:lnTo>
                    <a:pt x="10641" y="30022"/>
                  </a:lnTo>
                  <a:lnTo>
                    <a:pt x="113115" y="30022"/>
                  </a:lnTo>
                  <a:lnTo>
                    <a:pt x="1131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2"/>
            <p:cNvSpPr/>
            <p:nvPr/>
          </p:nvSpPr>
          <p:spPr>
            <a:xfrm>
              <a:off x="4168831" y="2120265"/>
              <a:ext cx="50571" cy="330629"/>
            </a:xfrm>
            <a:custGeom>
              <a:avLst/>
              <a:gdLst/>
              <a:ahLst/>
              <a:cxnLst/>
              <a:rect l="l" t="t" r="r" b="b"/>
              <a:pathLst>
                <a:path w="5138" h="33592" extrusionOk="0">
                  <a:moveTo>
                    <a:pt x="5138" y="1"/>
                  </a:moveTo>
                  <a:lnTo>
                    <a:pt x="1" y="3570"/>
                  </a:lnTo>
                  <a:lnTo>
                    <a:pt x="1" y="33591"/>
                  </a:lnTo>
                  <a:lnTo>
                    <a:pt x="5138" y="29989"/>
                  </a:lnTo>
                  <a:lnTo>
                    <a:pt x="5138" y="1"/>
                  </a:lnTo>
                  <a:close/>
                </a:path>
              </a:pathLst>
            </a:custGeom>
            <a:solidFill>
              <a:srgbClr val="E2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82238" y="1922669"/>
            <a:ext cx="255970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latin typeface="Fira Sans Extra Condensed Medium" panose="020B0604020202020204" charset="0"/>
              </a:rPr>
              <a:t>Deleting data </a:t>
            </a:r>
            <a:r>
              <a:rPr lang="en-US" sz="1000" dirty="0">
                <a:latin typeface="Fira Sans Extra Condensed Medium" panose="020B0604020202020204" charset="0"/>
              </a:rPr>
              <a:t>that isn’t from Ashdod city, </a:t>
            </a:r>
          </a:p>
          <a:p>
            <a:r>
              <a:rPr lang="en-US" sz="1000" dirty="0">
                <a:latin typeface="Fira Sans Extra Condensed Medium" panose="020B0604020202020204" charset="0"/>
              </a:rPr>
              <a:t>In addition, we deleted rows with "</a:t>
            </a:r>
            <a:r>
              <a:rPr lang="en-US" sz="1000" dirty="0" smtClean="0">
                <a:latin typeface="Fira Sans Extra Condensed Medium" panose="020B0604020202020204" charset="0"/>
              </a:rPr>
              <a:t>nan“ and ”-” </a:t>
            </a:r>
            <a:r>
              <a:rPr lang="en-US" sz="1000" dirty="0">
                <a:latin typeface="Fira Sans Extra Condensed Medium" panose="020B0604020202020204" charset="0"/>
              </a:rPr>
              <a:t>in “Rooms” </a:t>
            </a:r>
            <a:r>
              <a:rPr lang="en-US" sz="1000" dirty="0" smtClean="0">
                <a:latin typeface="Fira Sans Extra Condensed Medium" panose="020B0604020202020204" charset="0"/>
              </a:rPr>
              <a:t>column.</a:t>
            </a:r>
            <a:endParaRPr lang="he-IL" sz="1000" dirty="0">
              <a:latin typeface="Fira Sans Extra Condensed Medium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al Estat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B7B7B"/>
      </a:accent1>
      <a:accent2>
        <a:srgbClr val="BE4626"/>
      </a:accent2>
      <a:accent3>
        <a:srgbClr val="E69138"/>
      </a:accent3>
      <a:accent4>
        <a:srgbClr val="EEB245"/>
      </a:accent4>
      <a:accent5>
        <a:srgbClr val="595959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954</Words>
  <Application>Microsoft Office PowerPoint</Application>
  <PresentationFormat>‫הצגה על המסך (16:9)</PresentationFormat>
  <Paragraphs>133</Paragraphs>
  <Slides>19</Slides>
  <Notes>19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5" baseType="lpstr">
      <vt:lpstr>Calibri</vt:lpstr>
      <vt:lpstr>Fira Sans Extra Condensed Medium</vt:lpstr>
      <vt:lpstr>Roboto</vt:lpstr>
      <vt:lpstr>Candara</vt:lpstr>
      <vt:lpstr>Arial</vt:lpstr>
      <vt:lpstr>Real Estate Infographics by Slidesgo</vt:lpstr>
      <vt:lpstr>Data Science Project</vt:lpstr>
      <vt:lpstr>Research question</vt:lpstr>
      <vt:lpstr>Project Overview </vt:lpstr>
      <vt:lpstr>Identify  Data Group</vt:lpstr>
      <vt:lpstr>Data Extraction</vt:lpstr>
      <vt:lpstr>Data Processing</vt:lpstr>
      <vt:lpstr>Comparing before and after data</vt:lpstr>
      <vt:lpstr>Comparing before and after data</vt:lpstr>
      <vt:lpstr>What we did to clean our Dataset?</vt:lpstr>
      <vt:lpstr>Exploratory Data Analysis</vt:lpstr>
      <vt:lpstr>Visualization Graphs</vt:lpstr>
      <vt:lpstr>Heat Map</vt:lpstr>
      <vt:lpstr>Merge Columns</vt:lpstr>
      <vt:lpstr>מצגת של PowerPoint‏</vt:lpstr>
      <vt:lpstr>Machine Learning</vt:lpstr>
      <vt:lpstr>Machine Learning</vt:lpstr>
      <vt:lpstr>Comparing between Linear Regression and Lasso</vt:lpstr>
      <vt:lpstr>Conclusions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</dc:title>
  <cp:lastModifiedBy>Dell17</cp:lastModifiedBy>
  <cp:revision>50</cp:revision>
  <dcterms:modified xsi:type="dcterms:W3CDTF">2022-01-26T18:27:48Z</dcterms:modified>
</cp:coreProperties>
</file>