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6" r:id="rId3"/>
    <p:sldId id="259" r:id="rId4"/>
    <p:sldId id="257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-144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C76322-F37B-0246-826A-3C44BBFC4606}" type="doc">
      <dgm:prSet loTypeId="urn:microsoft.com/office/officeart/2005/8/layout/radial2" loCatId="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1B86F9E0-26F4-E046-80B9-D73DC17EB78F}">
      <dgm:prSet/>
      <dgm:spPr/>
      <dgm:t>
        <a:bodyPr/>
        <a:lstStyle/>
        <a:p>
          <a:r>
            <a:rPr lang="en-US" dirty="0" smtClean="0"/>
            <a:t>Messages</a:t>
          </a:r>
          <a:endParaRPr lang="en-US" dirty="0"/>
        </a:p>
      </dgm:t>
    </dgm:pt>
    <dgm:pt modelId="{057A3072-B0AC-3546-9DDF-1DCA25AD70DC}" type="parTrans" cxnId="{474073A2-B606-9A42-81F5-4A42AD62B008}">
      <dgm:prSet/>
      <dgm:spPr/>
      <dgm:t>
        <a:bodyPr/>
        <a:lstStyle/>
        <a:p>
          <a:endParaRPr lang="en-US"/>
        </a:p>
      </dgm:t>
    </dgm:pt>
    <dgm:pt modelId="{804CB545-0EAC-7E4C-9B8C-C26D0215B9BA}" type="sibTrans" cxnId="{474073A2-B606-9A42-81F5-4A42AD62B008}">
      <dgm:prSet/>
      <dgm:spPr/>
      <dgm:t>
        <a:bodyPr/>
        <a:lstStyle/>
        <a:p>
          <a:endParaRPr lang="en-US"/>
        </a:p>
      </dgm:t>
    </dgm:pt>
    <dgm:pt modelId="{935EF1A6-F06D-214F-91B3-560999A31E7D}">
      <dgm:prSet/>
      <dgm:spPr/>
      <dgm:t>
        <a:bodyPr/>
        <a:lstStyle/>
        <a:p>
          <a:r>
            <a:rPr lang="en-US" dirty="0" smtClean="0"/>
            <a:t>Network</a:t>
          </a:r>
          <a:endParaRPr lang="en-US" dirty="0"/>
        </a:p>
      </dgm:t>
    </dgm:pt>
    <dgm:pt modelId="{4CDE5E7F-F15B-274C-81BF-E4FBA8BBFD37}" type="parTrans" cxnId="{3E2972FF-6258-AA47-8630-E8D413F8AC97}">
      <dgm:prSet/>
      <dgm:spPr/>
      <dgm:t>
        <a:bodyPr/>
        <a:lstStyle/>
        <a:p>
          <a:endParaRPr lang="en-US"/>
        </a:p>
      </dgm:t>
    </dgm:pt>
    <dgm:pt modelId="{6DE632F2-933B-0A4F-A8E4-234D65DEC874}" type="sibTrans" cxnId="{3E2972FF-6258-AA47-8630-E8D413F8AC97}">
      <dgm:prSet/>
      <dgm:spPr/>
      <dgm:t>
        <a:bodyPr/>
        <a:lstStyle/>
        <a:p>
          <a:endParaRPr lang="en-US"/>
        </a:p>
      </dgm:t>
    </dgm:pt>
    <dgm:pt modelId="{6E0C69C8-A9B2-EC49-9A3A-749A3012AFA8}">
      <dgm:prSet/>
      <dgm:spPr/>
      <dgm:t>
        <a:bodyPr/>
        <a:lstStyle/>
        <a:p>
          <a:r>
            <a:rPr lang="en-US" dirty="0" smtClean="0"/>
            <a:t>Device</a:t>
          </a:r>
          <a:endParaRPr lang="en-US" dirty="0"/>
        </a:p>
      </dgm:t>
    </dgm:pt>
    <dgm:pt modelId="{01E4757C-8E4C-4547-9E47-2AF5AD0CA40B}" type="parTrans" cxnId="{4D9BDFF1-B104-6548-91D4-B64701A94871}">
      <dgm:prSet/>
      <dgm:spPr/>
      <dgm:t>
        <a:bodyPr/>
        <a:lstStyle/>
        <a:p>
          <a:endParaRPr lang="en-US"/>
        </a:p>
      </dgm:t>
    </dgm:pt>
    <dgm:pt modelId="{880A4A74-F8C2-EC4F-922F-848FAE148429}" type="sibTrans" cxnId="{4D9BDFF1-B104-6548-91D4-B64701A94871}">
      <dgm:prSet/>
      <dgm:spPr/>
      <dgm:t>
        <a:bodyPr/>
        <a:lstStyle/>
        <a:p>
          <a:endParaRPr lang="en-US"/>
        </a:p>
      </dgm:t>
    </dgm:pt>
    <dgm:pt modelId="{09A67502-3817-7244-A588-1A195C5716B5}">
      <dgm:prSet/>
      <dgm:spPr/>
      <dgm:t>
        <a:bodyPr/>
        <a:lstStyle/>
        <a:p>
          <a:r>
            <a:rPr lang="en-US" dirty="0" smtClean="0"/>
            <a:t>Network</a:t>
          </a:r>
          <a:endParaRPr lang="en-US" dirty="0"/>
        </a:p>
      </dgm:t>
    </dgm:pt>
    <dgm:pt modelId="{2BC102F6-1965-9541-B4D1-FC9249BAF42B}" type="parTrans" cxnId="{3B829DE8-103B-5A40-A47F-A4A9BC9AC352}">
      <dgm:prSet/>
      <dgm:spPr/>
      <dgm:t>
        <a:bodyPr/>
        <a:lstStyle/>
        <a:p>
          <a:endParaRPr lang="en-US"/>
        </a:p>
      </dgm:t>
    </dgm:pt>
    <dgm:pt modelId="{2468983E-6EE8-3F44-912B-61B7D4E062C2}" type="sibTrans" cxnId="{3B829DE8-103B-5A40-A47F-A4A9BC9AC352}">
      <dgm:prSet/>
      <dgm:spPr/>
      <dgm:t>
        <a:bodyPr/>
        <a:lstStyle/>
        <a:p>
          <a:endParaRPr lang="en-US"/>
        </a:p>
      </dgm:t>
    </dgm:pt>
    <dgm:pt modelId="{FD489AF4-14C5-7349-88C7-B1059F88B2C7}" type="pres">
      <dgm:prSet presAssocID="{71C76322-F37B-0246-826A-3C44BBFC4606}" presName="composite" presStyleCnt="0">
        <dgm:presLayoutVars>
          <dgm:chMax val="5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F91424A-F731-F54C-BF4B-41AAC18A9521}" type="pres">
      <dgm:prSet presAssocID="{71C76322-F37B-0246-826A-3C44BBFC4606}" presName="cycle" presStyleCnt="0"/>
      <dgm:spPr/>
    </dgm:pt>
    <dgm:pt modelId="{936D4DB2-5FDE-CC4A-BD90-4496D777284F}" type="pres">
      <dgm:prSet presAssocID="{71C76322-F37B-0246-826A-3C44BBFC4606}" presName="centerShape" presStyleCnt="0"/>
      <dgm:spPr/>
    </dgm:pt>
    <dgm:pt modelId="{8E84FD23-BC79-FF42-8957-939B677F4867}" type="pres">
      <dgm:prSet presAssocID="{71C76322-F37B-0246-826A-3C44BBFC4606}" presName="connSite" presStyleLbl="node1" presStyleIdx="0" presStyleCnt="5"/>
      <dgm:spPr/>
    </dgm:pt>
    <dgm:pt modelId="{E2931D81-9220-5646-80FC-29B4A045F9D5}" type="pres">
      <dgm:prSet presAssocID="{71C76322-F37B-0246-826A-3C44BBFC4606}" presName="visible" presStyleLbl="node1" presStyleIdx="0" presStyleCnt="5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1DBB3E27-97D8-6246-80EA-79ED7FC00C4E}" type="pres">
      <dgm:prSet presAssocID="{4CDE5E7F-F15B-274C-81BF-E4FBA8BBFD37}" presName="Name25" presStyleLbl="parChTrans1D1" presStyleIdx="0" presStyleCnt="4"/>
      <dgm:spPr/>
      <dgm:t>
        <a:bodyPr/>
        <a:lstStyle/>
        <a:p>
          <a:endParaRPr lang="en-US"/>
        </a:p>
      </dgm:t>
    </dgm:pt>
    <dgm:pt modelId="{87496509-CB71-0742-8D8E-D26900AC4E8D}" type="pres">
      <dgm:prSet presAssocID="{935EF1A6-F06D-214F-91B3-560999A31E7D}" presName="node" presStyleCnt="0"/>
      <dgm:spPr/>
    </dgm:pt>
    <dgm:pt modelId="{79BA3617-9A3D-6F40-8EA1-C0F7749A2EF7}" type="pres">
      <dgm:prSet presAssocID="{935EF1A6-F06D-214F-91B3-560999A31E7D}" presName="parentNode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DE863D-51D9-A945-8A53-07BF4B0B70B8}" type="pres">
      <dgm:prSet presAssocID="{935EF1A6-F06D-214F-91B3-560999A31E7D}" presName="childNode" presStyleLbl="revTx" presStyleIdx="0" presStyleCnt="0">
        <dgm:presLayoutVars>
          <dgm:bulletEnabled val="1"/>
        </dgm:presLayoutVars>
      </dgm:prSet>
      <dgm:spPr/>
    </dgm:pt>
    <dgm:pt modelId="{AE68277A-8412-D141-B34A-AE8D71EC48B3}" type="pres">
      <dgm:prSet presAssocID="{057A3072-B0AC-3546-9DDF-1DCA25AD70DC}" presName="Name25" presStyleLbl="parChTrans1D1" presStyleIdx="1" presStyleCnt="4"/>
      <dgm:spPr/>
      <dgm:t>
        <a:bodyPr/>
        <a:lstStyle/>
        <a:p>
          <a:endParaRPr lang="en-US"/>
        </a:p>
      </dgm:t>
    </dgm:pt>
    <dgm:pt modelId="{F12DE2AA-3457-574B-890C-0B305817E4E0}" type="pres">
      <dgm:prSet presAssocID="{1B86F9E0-26F4-E046-80B9-D73DC17EB78F}" presName="node" presStyleCnt="0"/>
      <dgm:spPr/>
    </dgm:pt>
    <dgm:pt modelId="{0530DDD8-879E-8947-A5F3-43465440729D}" type="pres">
      <dgm:prSet presAssocID="{1B86F9E0-26F4-E046-80B9-D73DC17EB78F}" presName="parentNode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BCBCA0-6ADF-324D-9EC2-5EDACB72169D}" type="pres">
      <dgm:prSet presAssocID="{1B86F9E0-26F4-E046-80B9-D73DC17EB78F}" presName="childNode" presStyleLbl="revTx" presStyleIdx="0" presStyleCnt="0">
        <dgm:presLayoutVars>
          <dgm:bulletEnabled val="1"/>
        </dgm:presLayoutVars>
      </dgm:prSet>
      <dgm:spPr/>
    </dgm:pt>
    <dgm:pt modelId="{8759C8EC-AA98-FC47-B425-D13753773C0B}" type="pres">
      <dgm:prSet presAssocID="{01E4757C-8E4C-4547-9E47-2AF5AD0CA40B}" presName="Name25" presStyleLbl="parChTrans1D1" presStyleIdx="2" presStyleCnt="4"/>
      <dgm:spPr/>
      <dgm:t>
        <a:bodyPr/>
        <a:lstStyle/>
        <a:p>
          <a:endParaRPr lang="en-US"/>
        </a:p>
      </dgm:t>
    </dgm:pt>
    <dgm:pt modelId="{1523900B-8C46-F14A-B296-6FEA746F2649}" type="pres">
      <dgm:prSet presAssocID="{6E0C69C8-A9B2-EC49-9A3A-749A3012AFA8}" presName="node" presStyleCnt="0"/>
      <dgm:spPr/>
    </dgm:pt>
    <dgm:pt modelId="{FC7FF023-AFAB-1948-B0F6-C0B3F63A75CB}" type="pres">
      <dgm:prSet presAssocID="{6E0C69C8-A9B2-EC49-9A3A-749A3012AFA8}" presName="parentNode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25EA8A-7462-6740-B39C-5D0B3EED0D93}" type="pres">
      <dgm:prSet presAssocID="{6E0C69C8-A9B2-EC49-9A3A-749A3012AFA8}" presName="childNode" presStyleLbl="revTx" presStyleIdx="0" presStyleCnt="0">
        <dgm:presLayoutVars>
          <dgm:bulletEnabled val="1"/>
        </dgm:presLayoutVars>
      </dgm:prSet>
      <dgm:spPr/>
    </dgm:pt>
    <dgm:pt modelId="{36466FB4-66BC-AF46-B874-A2F142F34515}" type="pres">
      <dgm:prSet presAssocID="{2BC102F6-1965-9541-B4D1-FC9249BAF42B}" presName="Name25" presStyleLbl="parChTrans1D1" presStyleIdx="3" presStyleCnt="4"/>
      <dgm:spPr/>
      <dgm:t>
        <a:bodyPr/>
        <a:lstStyle/>
        <a:p>
          <a:endParaRPr lang="en-US"/>
        </a:p>
      </dgm:t>
    </dgm:pt>
    <dgm:pt modelId="{72DE84AA-1EFD-2C46-ACAD-ABF3DE8CF90E}" type="pres">
      <dgm:prSet presAssocID="{09A67502-3817-7244-A588-1A195C5716B5}" presName="node" presStyleCnt="0"/>
      <dgm:spPr/>
    </dgm:pt>
    <dgm:pt modelId="{8FD53C38-A185-B941-96FF-DCE75672F146}" type="pres">
      <dgm:prSet presAssocID="{09A67502-3817-7244-A588-1A195C5716B5}" presName="parentNode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AA0D92-2466-6E44-A791-450667F8ED82}" type="pres">
      <dgm:prSet presAssocID="{09A67502-3817-7244-A588-1A195C5716B5}" presName="childNode" presStyleLbl="revTx" presStyleIdx="0" presStyleCnt="0">
        <dgm:presLayoutVars>
          <dgm:bulletEnabled val="1"/>
        </dgm:presLayoutVars>
      </dgm:prSet>
      <dgm:spPr/>
    </dgm:pt>
  </dgm:ptLst>
  <dgm:cxnLst>
    <dgm:cxn modelId="{474073A2-B606-9A42-81F5-4A42AD62B008}" srcId="{71C76322-F37B-0246-826A-3C44BBFC4606}" destId="{1B86F9E0-26F4-E046-80B9-D73DC17EB78F}" srcOrd="1" destOrd="0" parTransId="{057A3072-B0AC-3546-9DDF-1DCA25AD70DC}" sibTransId="{804CB545-0EAC-7E4C-9B8C-C26D0215B9BA}"/>
    <dgm:cxn modelId="{C700DC68-DB25-E740-A559-29D324230C0D}" type="presOf" srcId="{4CDE5E7F-F15B-274C-81BF-E4FBA8BBFD37}" destId="{1DBB3E27-97D8-6246-80EA-79ED7FC00C4E}" srcOrd="0" destOrd="0" presId="urn:microsoft.com/office/officeart/2005/8/layout/radial2"/>
    <dgm:cxn modelId="{3B829DE8-103B-5A40-A47F-A4A9BC9AC352}" srcId="{71C76322-F37B-0246-826A-3C44BBFC4606}" destId="{09A67502-3817-7244-A588-1A195C5716B5}" srcOrd="3" destOrd="0" parTransId="{2BC102F6-1965-9541-B4D1-FC9249BAF42B}" sibTransId="{2468983E-6EE8-3F44-912B-61B7D4E062C2}"/>
    <dgm:cxn modelId="{AD76BA5D-5359-BE4F-BF4E-A3E4B91DB6CE}" type="presOf" srcId="{71C76322-F37B-0246-826A-3C44BBFC4606}" destId="{FD489AF4-14C5-7349-88C7-B1059F88B2C7}" srcOrd="0" destOrd="0" presId="urn:microsoft.com/office/officeart/2005/8/layout/radial2"/>
    <dgm:cxn modelId="{4D9BDFF1-B104-6548-91D4-B64701A94871}" srcId="{71C76322-F37B-0246-826A-3C44BBFC4606}" destId="{6E0C69C8-A9B2-EC49-9A3A-749A3012AFA8}" srcOrd="2" destOrd="0" parTransId="{01E4757C-8E4C-4547-9E47-2AF5AD0CA40B}" sibTransId="{880A4A74-F8C2-EC4F-922F-848FAE148429}"/>
    <dgm:cxn modelId="{86EA99D1-9FFA-484E-BE45-E8A3991DED91}" type="presOf" srcId="{1B86F9E0-26F4-E046-80B9-D73DC17EB78F}" destId="{0530DDD8-879E-8947-A5F3-43465440729D}" srcOrd="0" destOrd="0" presId="urn:microsoft.com/office/officeart/2005/8/layout/radial2"/>
    <dgm:cxn modelId="{CB415A16-7371-1343-AF05-F799B5B2046C}" type="presOf" srcId="{6E0C69C8-A9B2-EC49-9A3A-749A3012AFA8}" destId="{FC7FF023-AFAB-1948-B0F6-C0B3F63A75CB}" srcOrd="0" destOrd="0" presId="urn:microsoft.com/office/officeart/2005/8/layout/radial2"/>
    <dgm:cxn modelId="{3398674D-0BB0-AD48-82FC-B40BACFE01D9}" type="presOf" srcId="{01E4757C-8E4C-4547-9E47-2AF5AD0CA40B}" destId="{8759C8EC-AA98-FC47-B425-D13753773C0B}" srcOrd="0" destOrd="0" presId="urn:microsoft.com/office/officeart/2005/8/layout/radial2"/>
    <dgm:cxn modelId="{B5ECA17D-D7AF-E14E-84DA-ACCBF58EB77C}" type="presOf" srcId="{935EF1A6-F06D-214F-91B3-560999A31E7D}" destId="{79BA3617-9A3D-6F40-8EA1-C0F7749A2EF7}" srcOrd="0" destOrd="0" presId="urn:microsoft.com/office/officeart/2005/8/layout/radial2"/>
    <dgm:cxn modelId="{A9F7AD0A-7908-A548-80AD-AFE22015DC76}" type="presOf" srcId="{09A67502-3817-7244-A588-1A195C5716B5}" destId="{8FD53C38-A185-B941-96FF-DCE75672F146}" srcOrd="0" destOrd="0" presId="urn:microsoft.com/office/officeart/2005/8/layout/radial2"/>
    <dgm:cxn modelId="{115FC3E0-9681-9B45-82EB-75E8D2E8F5FC}" type="presOf" srcId="{2BC102F6-1965-9541-B4D1-FC9249BAF42B}" destId="{36466FB4-66BC-AF46-B874-A2F142F34515}" srcOrd="0" destOrd="0" presId="urn:microsoft.com/office/officeart/2005/8/layout/radial2"/>
    <dgm:cxn modelId="{26846813-F5DD-F842-AFF0-FA9998847F8A}" type="presOf" srcId="{057A3072-B0AC-3546-9DDF-1DCA25AD70DC}" destId="{AE68277A-8412-D141-B34A-AE8D71EC48B3}" srcOrd="0" destOrd="0" presId="urn:microsoft.com/office/officeart/2005/8/layout/radial2"/>
    <dgm:cxn modelId="{3E2972FF-6258-AA47-8630-E8D413F8AC97}" srcId="{71C76322-F37B-0246-826A-3C44BBFC4606}" destId="{935EF1A6-F06D-214F-91B3-560999A31E7D}" srcOrd="0" destOrd="0" parTransId="{4CDE5E7F-F15B-274C-81BF-E4FBA8BBFD37}" sibTransId="{6DE632F2-933B-0A4F-A8E4-234D65DEC874}"/>
    <dgm:cxn modelId="{E0966098-4E78-D14E-8473-90407CF1D2ED}" type="presParOf" srcId="{FD489AF4-14C5-7349-88C7-B1059F88B2C7}" destId="{2F91424A-F731-F54C-BF4B-41AAC18A9521}" srcOrd="0" destOrd="0" presId="urn:microsoft.com/office/officeart/2005/8/layout/radial2"/>
    <dgm:cxn modelId="{AC7F356D-1926-9843-A629-42F1FD304C0D}" type="presParOf" srcId="{2F91424A-F731-F54C-BF4B-41AAC18A9521}" destId="{936D4DB2-5FDE-CC4A-BD90-4496D777284F}" srcOrd="0" destOrd="0" presId="urn:microsoft.com/office/officeart/2005/8/layout/radial2"/>
    <dgm:cxn modelId="{ED41AC9D-D288-9E42-B938-5C8B5894F4A8}" type="presParOf" srcId="{936D4DB2-5FDE-CC4A-BD90-4496D777284F}" destId="{8E84FD23-BC79-FF42-8957-939B677F4867}" srcOrd="0" destOrd="0" presId="urn:microsoft.com/office/officeart/2005/8/layout/radial2"/>
    <dgm:cxn modelId="{B4818D53-56A4-0D43-86EA-996FDCD75930}" type="presParOf" srcId="{936D4DB2-5FDE-CC4A-BD90-4496D777284F}" destId="{E2931D81-9220-5646-80FC-29B4A045F9D5}" srcOrd="1" destOrd="0" presId="urn:microsoft.com/office/officeart/2005/8/layout/radial2"/>
    <dgm:cxn modelId="{B369DC86-5F14-1F43-AA41-69605EB08117}" type="presParOf" srcId="{2F91424A-F731-F54C-BF4B-41AAC18A9521}" destId="{1DBB3E27-97D8-6246-80EA-79ED7FC00C4E}" srcOrd="1" destOrd="0" presId="urn:microsoft.com/office/officeart/2005/8/layout/radial2"/>
    <dgm:cxn modelId="{2996A602-CE05-104B-AD39-3F4B805EC5D0}" type="presParOf" srcId="{2F91424A-F731-F54C-BF4B-41AAC18A9521}" destId="{87496509-CB71-0742-8D8E-D26900AC4E8D}" srcOrd="2" destOrd="0" presId="urn:microsoft.com/office/officeart/2005/8/layout/radial2"/>
    <dgm:cxn modelId="{EA5133D0-BD59-AB47-92BF-A2C49C27B19D}" type="presParOf" srcId="{87496509-CB71-0742-8D8E-D26900AC4E8D}" destId="{79BA3617-9A3D-6F40-8EA1-C0F7749A2EF7}" srcOrd="0" destOrd="0" presId="urn:microsoft.com/office/officeart/2005/8/layout/radial2"/>
    <dgm:cxn modelId="{46AF20F4-E09F-7B4E-B407-576895219E8D}" type="presParOf" srcId="{87496509-CB71-0742-8D8E-D26900AC4E8D}" destId="{39DE863D-51D9-A945-8A53-07BF4B0B70B8}" srcOrd="1" destOrd="0" presId="urn:microsoft.com/office/officeart/2005/8/layout/radial2"/>
    <dgm:cxn modelId="{BF60878A-474D-E84A-BAF8-159E46CF35D6}" type="presParOf" srcId="{2F91424A-F731-F54C-BF4B-41AAC18A9521}" destId="{AE68277A-8412-D141-B34A-AE8D71EC48B3}" srcOrd="3" destOrd="0" presId="urn:microsoft.com/office/officeart/2005/8/layout/radial2"/>
    <dgm:cxn modelId="{A973500E-BBEC-DC49-8ED7-295EAF30505C}" type="presParOf" srcId="{2F91424A-F731-F54C-BF4B-41AAC18A9521}" destId="{F12DE2AA-3457-574B-890C-0B305817E4E0}" srcOrd="4" destOrd="0" presId="urn:microsoft.com/office/officeart/2005/8/layout/radial2"/>
    <dgm:cxn modelId="{9883A5F5-35EC-8447-AACE-CE3690431F86}" type="presParOf" srcId="{F12DE2AA-3457-574B-890C-0B305817E4E0}" destId="{0530DDD8-879E-8947-A5F3-43465440729D}" srcOrd="0" destOrd="0" presId="urn:microsoft.com/office/officeart/2005/8/layout/radial2"/>
    <dgm:cxn modelId="{BB61F6AA-7807-0A4E-B19A-D3B4876E3653}" type="presParOf" srcId="{F12DE2AA-3457-574B-890C-0B305817E4E0}" destId="{6ABCBCA0-6ADF-324D-9EC2-5EDACB72169D}" srcOrd="1" destOrd="0" presId="urn:microsoft.com/office/officeart/2005/8/layout/radial2"/>
    <dgm:cxn modelId="{374503E6-0387-6149-ADCB-CDA4EEB3E3FC}" type="presParOf" srcId="{2F91424A-F731-F54C-BF4B-41AAC18A9521}" destId="{8759C8EC-AA98-FC47-B425-D13753773C0B}" srcOrd="5" destOrd="0" presId="urn:microsoft.com/office/officeart/2005/8/layout/radial2"/>
    <dgm:cxn modelId="{5EDB64ED-738D-2E4B-B84C-3DC8D274B0C4}" type="presParOf" srcId="{2F91424A-F731-F54C-BF4B-41AAC18A9521}" destId="{1523900B-8C46-F14A-B296-6FEA746F2649}" srcOrd="6" destOrd="0" presId="urn:microsoft.com/office/officeart/2005/8/layout/radial2"/>
    <dgm:cxn modelId="{25949171-0CEC-D74D-83C2-C453315D889F}" type="presParOf" srcId="{1523900B-8C46-F14A-B296-6FEA746F2649}" destId="{FC7FF023-AFAB-1948-B0F6-C0B3F63A75CB}" srcOrd="0" destOrd="0" presId="urn:microsoft.com/office/officeart/2005/8/layout/radial2"/>
    <dgm:cxn modelId="{863879F2-B280-B44D-AD93-BF942BA2C4F9}" type="presParOf" srcId="{1523900B-8C46-F14A-B296-6FEA746F2649}" destId="{4925EA8A-7462-6740-B39C-5D0B3EED0D93}" srcOrd="1" destOrd="0" presId="urn:microsoft.com/office/officeart/2005/8/layout/radial2"/>
    <dgm:cxn modelId="{5F4D2482-F269-E04D-A5D1-5CD725BECDA2}" type="presParOf" srcId="{2F91424A-F731-F54C-BF4B-41AAC18A9521}" destId="{36466FB4-66BC-AF46-B874-A2F142F34515}" srcOrd="7" destOrd="0" presId="urn:microsoft.com/office/officeart/2005/8/layout/radial2"/>
    <dgm:cxn modelId="{533CA1CE-86CF-A340-9783-45181EA8ABD8}" type="presParOf" srcId="{2F91424A-F731-F54C-BF4B-41AAC18A9521}" destId="{72DE84AA-1EFD-2C46-ACAD-ABF3DE8CF90E}" srcOrd="8" destOrd="0" presId="urn:microsoft.com/office/officeart/2005/8/layout/radial2"/>
    <dgm:cxn modelId="{F88FCDF6-65A7-ED41-BA41-FBA85F2E772D}" type="presParOf" srcId="{72DE84AA-1EFD-2C46-ACAD-ABF3DE8CF90E}" destId="{8FD53C38-A185-B941-96FF-DCE75672F146}" srcOrd="0" destOrd="0" presId="urn:microsoft.com/office/officeart/2005/8/layout/radial2"/>
    <dgm:cxn modelId="{8C090B2F-E224-C14F-8368-F76F55CFB9B4}" type="presParOf" srcId="{72DE84AA-1EFD-2C46-ACAD-ABF3DE8CF90E}" destId="{2EAA0D92-2466-6E44-A791-450667F8ED82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1C76322-F37B-0246-826A-3C44BBFC4606}" type="doc">
      <dgm:prSet loTypeId="urn:microsoft.com/office/officeart/2005/8/layout/radial2" loCatId="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1B86F9E0-26F4-E046-80B9-D73DC17EB78F}">
      <dgm:prSet/>
      <dgm:spPr/>
      <dgm:t>
        <a:bodyPr/>
        <a:lstStyle/>
        <a:p>
          <a:r>
            <a:rPr lang="en-US" dirty="0" smtClean="0"/>
            <a:t>Messages</a:t>
          </a:r>
          <a:endParaRPr lang="en-US" dirty="0"/>
        </a:p>
      </dgm:t>
    </dgm:pt>
    <dgm:pt modelId="{057A3072-B0AC-3546-9DDF-1DCA25AD70DC}" type="parTrans" cxnId="{474073A2-B606-9A42-81F5-4A42AD62B008}">
      <dgm:prSet/>
      <dgm:spPr/>
      <dgm:t>
        <a:bodyPr/>
        <a:lstStyle/>
        <a:p>
          <a:endParaRPr lang="en-US"/>
        </a:p>
      </dgm:t>
    </dgm:pt>
    <dgm:pt modelId="{804CB545-0EAC-7E4C-9B8C-C26D0215B9BA}" type="sibTrans" cxnId="{474073A2-B606-9A42-81F5-4A42AD62B008}">
      <dgm:prSet/>
      <dgm:spPr/>
      <dgm:t>
        <a:bodyPr/>
        <a:lstStyle/>
        <a:p>
          <a:endParaRPr lang="en-US"/>
        </a:p>
      </dgm:t>
    </dgm:pt>
    <dgm:pt modelId="{935EF1A6-F06D-214F-91B3-560999A31E7D}">
      <dgm:prSet/>
      <dgm:spPr/>
      <dgm:t>
        <a:bodyPr/>
        <a:lstStyle/>
        <a:p>
          <a:r>
            <a:rPr lang="en-US" dirty="0" smtClean="0"/>
            <a:t>User</a:t>
          </a:r>
          <a:endParaRPr lang="en-US" dirty="0"/>
        </a:p>
      </dgm:t>
    </dgm:pt>
    <dgm:pt modelId="{4CDE5E7F-F15B-274C-81BF-E4FBA8BBFD37}" type="parTrans" cxnId="{3E2972FF-6258-AA47-8630-E8D413F8AC97}">
      <dgm:prSet/>
      <dgm:spPr/>
      <dgm:t>
        <a:bodyPr/>
        <a:lstStyle/>
        <a:p>
          <a:endParaRPr lang="en-US"/>
        </a:p>
      </dgm:t>
    </dgm:pt>
    <dgm:pt modelId="{6DE632F2-933B-0A4F-A8E4-234D65DEC874}" type="sibTrans" cxnId="{3E2972FF-6258-AA47-8630-E8D413F8AC97}">
      <dgm:prSet/>
      <dgm:spPr/>
      <dgm:t>
        <a:bodyPr/>
        <a:lstStyle/>
        <a:p>
          <a:endParaRPr lang="en-US"/>
        </a:p>
      </dgm:t>
    </dgm:pt>
    <dgm:pt modelId="{6E0C69C8-A9B2-EC49-9A3A-749A3012AFA8}">
      <dgm:prSet/>
      <dgm:spPr/>
      <dgm:t>
        <a:bodyPr/>
        <a:lstStyle/>
        <a:p>
          <a:r>
            <a:rPr lang="en-US" dirty="0" smtClean="0"/>
            <a:t>Device</a:t>
          </a:r>
          <a:endParaRPr lang="en-US" dirty="0"/>
        </a:p>
      </dgm:t>
    </dgm:pt>
    <dgm:pt modelId="{01E4757C-8E4C-4547-9E47-2AF5AD0CA40B}" type="parTrans" cxnId="{4D9BDFF1-B104-6548-91D4-B64701A94871}">
      <dgm:prSet/>
      <dgm:spPr/>
      <dgm:t>
        <a:bodyPr/>
        <a:lstStyle/>
        <a:p>
          <a:endParaRPr lang="en-US"/>
        </a:p>
      </dgm:t>
    </dgm:pt>
    <dgm:pt modelId="{880A4A74-F8C2-EC4F-922F-848FAE148429}" type="sibTrans" cxnId="{4D9BDFF1-B104-6548-91D4-B64701A94871}">
      <dgm:prSet/>
      <dgm:spPr/>
      <dgm:t>
        <a:bodyPr/>
        <a:lstStyle/>
        <a:p>
          <a:endParaRPr lang="en-US"/>
        </a:p>
      </dgm:t>
    </dgm:pt>
    <dgm:pt modelId="{09A67502-3817-7244-A588-1A195C5716B5}">
      <dgm:prSet/>
      <dgm:spPr/>
      <dgm:t>
        <a:bodyPr/>
        <a:lstStyle/>
        <a:p>
          <a:r>
            <a:rPr lang="en-US" dirty="0" smtClean="0"/>
            <a:t>Network</a:t>
          </a:r>
          <a:endParaRPr lang="en-US" dirty="0"/>
        </a:p>
      </dgm:t>
    </dgm:pt>
    <dgm:pt modelId="{2BC102F6-1965-9541-B4D1-FC9249BAF42B}" type="parTrans" cxnId="{3B829DE8-103B-5A40-A47F-A4A9BC9AC352}">
      <dgm:prSet/>
      <dgm:spPr/>
      <dgm:t>
        <a:bodyPr/>
        <a:lstStyle/>
        <a:p>
          <a:endParaRPr lang="en-US"/>
        </a:p>
      </dgm:t>
    </dgm:pt>
    <dgm:pt modelId="{2468983E-6EE8-3F44-912B-61B7D4E062C2}" type="sibTrans" cxnId="{3B829DE8-103B-5A40-A47F-A4A9BC9AC352}">
      <dgm:prSet/>
      <dgm:spPr/>
      <dgm:t>
        <a:bodyPr/>
        <a:lstStyle/>
        <a:p>
          <a:endParaRPr lang="en-US"/>
        </a:p>
      </dgm:t>
    </dgm:pt>
    <dgm:pt modelId="{FD489AF4-14C5-7349-88C7-B1059F88B2C7}" type="pres">
      <dgm:prSet presAssocID="{71C76322-F37B-0246-826A-3C44BBFC4606}" presName="composite" presStyleCnt="0">
        <dgm:presLayoutVars>
          <dgm:chMax val="5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F91424A-F731-F54C-BF4B-41AAC18A9521}" type="pres">
      <dgm:prSet presAssocID="{71C76322-F37B-0246-826A-3C44BBFC4606}" presName="cycle" presStyleCnt="0"/>
      <dgm:spPr/>
    </dgm:pt>
    <dgm:pt modelId="{936D4DB2-5FDE-CC4A-BD90-4496D777284F}" type="pres">
      <dgm:prSet presAssocID="{71C76322-F37B-0246-826A-3C44BBFC4606}" presName="centerShape" presStyleCnt="0"/>
      <dgm:spPr/>
    </dgm:pt>
    <dgm:pt modelId="{8E84FD23-BC79-FF42-8957-939B677F4867}" type="pres">
      <dgm:prSet presAssocID="{71C76322-F37B-0246-826A-3C44BBFC4606}" presName="connSite" presStyleLbl="node1" presStyleIdx="0" presStyleCnt="5"/>
      <dgm:spPr/>
    </dgm:pt>
    <dgm:pt modelId="{E2931D81-9220-5646-80FC-29B4A045F9D5}" type="pres">
      <dgm:prSet presAssocID="{71C76322-F37B-0246-826A-3C44BBFC4606}" presName="visible" presStyleLbl="node1" presStyleIdx="0" presStyleCnt="5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1DBB3E27-97D8-6246-80EA-79ED7FC00C4E}" type="pres">
      <dgm:prSet presAssocID="{4CDE5E7F-F15B-274C-81BF-E4FBA8BBFD37}" presName="Name25" presStyleLbl="parChTrans1D1" presStyleIdx="0" presStyleCnt="4"/>
      <dgm:spPr/>
      <dgm:t>
        <a:bodyPr/>
        <a:lstStyle/>
        <a:p>
          <a:endParaRPr lang="en-US"/>
        </a:p>
      </dgm:t>
    </dgm:pt>
    <dgm:pt modelId="{87496509-CB71-0742-8D8E-D26900AC4E8D}" type="pres">
      <dgm:prSet presAssocID="{935EF1A6-F06D-214F-91B3-560999A31E7D}" presName="node" presStyleCnt="0"/>
      <dgm:spPr/>
    </dgm:pt>
    <dgm:pt modelId="{79BA3617-9A3D-6F40-8EA1-C0F7749A2EF7}" type="pres">
      <dgm:prSet presAssocID="{935EF1A6-F06D-214F-91B3-560999A31E7D}" presName="parentNode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DE863D-51D9-A945-8A53-07BF4B0B70B8}" type="pres">
      <dgm:prSet presAssocID="{935EF1A6-F06D-214F-91B3-560999A31E7D}" presName="childNode" presStyleLbl="revTx" presStyleIdx="0" presStyleCnt="0">
        <dgm:presLayoutVars>
          <dgm:bulletEnabled val="1"/>
        </dgm:presLayoutVars>
      </dgm:prSet>
      <dgm:spPr/>
    </dgm:pt>
    <dgm:pt modelId="{AE68277A-8412-D141-B34A-AE8D71EC48B3}" type="pres">
      <dgm:prSet presAssocID="{057A3072-B0AC-3546-9DDF-1DCA25AD70DC}" presName="Name25" presStyleLbl="parChTrans1D1" presStyleIdx="1" presStyleCnt="4"/>
      <dgm:spPr/>
      <dgm:t>
        <a:bodyPr/>
        <a:lstStyle/>
        <a:p>
          <a:endParaRPr lang="en-US"/>
        </a:p>
      </dgm:t>
    </dgm:pt>
    <dgm:pt modelId="{F12DE2AA-3457-574B-890C-0B305817E4E0}" type="pres">
      <dgm:prSet presAssocID="{1B86F9E0-26F4-E046-80B9-D73DC17EB78F}" presName="node" presStyleCnt="0"/>
      <dgm:spPr/>
    </dgm:pt>
    <dgm:pt modelId="{0530DDD8-879E-8947-A5F3-43465440729D}" type="pres">
      <dgm:prSet presAssocID="{1B86F9E0-26F4-E046-80B9-D73DC17EB78F}" presName="parentNode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BCBCA0-6ADF-324D-9EC2-5EDACB72169D}" type="pres">
      <dgm:prSet presAssocID="{1B86F9E0-26F4-E046-80B9-D73DC17EB78F}" presName="childNode" presStyleLbl="revTx" presStyleIdx="0" presStyleCnt="0">
        <dgm:presLayoutVars>
          <dgm:bulletEnabled val="1"/>
        </dgm:presLayoutVars>
      </dgm:prSet>
      <dgm:spPr/>
    </dgm:pt>
    <dgm:pt modelId="{8759C8EC-AA98-FC47-B425-D13753773C0B}" type="pres">
      <dgm:prSet presAssocID="{01E4757C-8E4C-4547-9E47-2AF5AD0CA40B}" presName="Name25" presStyleLbl="parChTrans1D1" presStyleIdx="2" presStyleCnt="4"/>
      <dgm:spPr/>
      <dgm:t>
        <a:bodyPr/>
        <a:lstStyle/>
        <a:p>
          <a:endParaRPr lang="en-US"/>
        </a:p>
      </dgm:t>
    </dgm:pt>
    <dgm:pt modelId="{1523900B-8C46-F14A-B296-6FEA746F2649}" type="pres">
      <dgm:prSet presAssocID="{6E0C69C8-A9B2-EC49-9A3A-749A3012AFA8}" presName="node" presStyleCnt="0"/>
      <dgm:spPr/>
    </dgm:pt>
    <dgm:pt modelId="{FC7FF023-AFAB-1948-B0F6-C0B3F63A75CB}" type="pres">
      <dgm:prSet presAssocID="{6E0C69C8-A9B2-EC49-9A3A-749A3012AFA8}" presName="parentNode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25EA8A-7462-6740-B39C-5D0B3EED0D93}" type="pres">
      <dgm:prSet presAssocID="{6E0C69C8-A9B2-EC49-9A3A-749A3012AFA8}" presName="childNode" presStyleLbl="revTx" presStyleIdx="0" presStyleCnt="0">
        <dgm:presLayoutVars>
          <dgm:bulletEnabled val="1"/>
        </dgm:presLayoutVars>
      </dgm:prSet>
      <dgm:spPr/>
    </dgm:pt>
    <dgm:pt modelId="{36466FB4-66BC-AF46-B874-A2F142F34515}" type="pres">
      <dgm:prSet presAssocID="{2BC102F6-1965-9541-B4D1-FC9249BAF42B}" presName="Name25" presStyleLbl="parChTrans1D1" presStyleIdx="3" presStyleCnt="4"/>
      <dgm:spPr/>
      <dgm:t>
        <a:bodyPr/>
        <a:lstStyle/>
        <a:p>
          <a:endParaRPr lang="en-US"/>
        </a:p>
      </dgm:t>
    </dgm:pt>
    <dgm:pt modelId="{72DE84AA-1EFD-2C46-ACAD-ABF3DE8CF90E}" type="pres">
      <dgm:prSet presAssocID="{09A67502-3817-7244-A588-1A195C5716B5}" presName="node" presStyleCnt="0"/>
      <dgm:spPr/>
    </dgm:pt>
    <dgm:pt modelId="{8FD53C38-A185-B941-96FF-DCE75672F146}" type="pres">
      <dgm:prSet presAssocID="{09A67502-3817-7244-A588-1A195C5716B5}" presName="parentNode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AA0D92-2466-6E44-A791-450667F8ED82}" type="pres">
      <dgm:prSet presAssocID="{09A67502-3817-7244-A588-1A195C5716B5}" presName="childNode" presStyleLbl="revTx" presStyleIdx="0" presStyleCnt="0">
        <dgm:presLayoutVars>
          <dgm:bulletEnabled val="1"/>
        </dgm:presLayoutVars>
      </dgm:prSet>
      <dgm:spPr/>
    </dgm:pt>
  </dgm:ptLst>
  <dgm:cxnLst>
    <dgm:cxn modelId="{372E078D-ADBE-E54A-B252-989011A96D0C}" type="presOf" srcId="{1B86F9E0-26F4-E046-80B9-D73DC17EB78F}" destId="{0530DDD8-879E-8947-A5F3-43465440729D}" srcOrd="0" destOrd="0" presId="urn:microsoft.com/office/officeart/2005/8/layout/radial2"/>
    <dgm:cxn modelId="{E73D293B-407E-0746-A33F-C13FE662813D}" type="presOf" srcId="{4CDE5E7F-F15B-274C-81BF-E4FBA8BBFD37}" destId="{1DBB3E27-97D8-6246-80EA-79ED7FC00C4E}" srcOrd="0" destOrd="0" presId="urn:microsoft.com/office/officeart/2005/8/layout/radial2"/>
    <dgm:cxn modelId="{474073A2-B606-9A42-81F5-4A42AD62B008}" srcId="{71C76322-F37B-0246-826A-3C44BBFC4606}" destId="{1B86F9E0-26F4-E046-80B9-D73DC17EB78F}" srcOrd="1" destOrd="0" parTransId="{057A3072-B0AC-3546-9DDF-1DCA25AD70DC}" sibTransId="{804CB545-0EAC-7E4C-9B8C-C26D0215B9BA}"/>
    <dgm:cxn modelId="{5CC92B1B-93B7-7A4E-87B3-4F7CF71C12E6}" type="presOf" srcId="{6E0C69C8-A9B2-EC49-9A3A-749A3012AFA8}" destId="{FC7FF023-AFAB-1948-B0F6-C0B3F63A75CB}" srcOrd="0" destOrd="0" presId="urn:microsoft.com/office/officeart/2005/8/layout/radial2"/>
    <dgm:cxn modelId="{3B829DE8-103B-5A40-A47F-A4A9BC9AC352}" srcId="{71C76322-F37B-0246-826A-3C44BBFC4606}" destId="{09A67502-3817-7244-A588-1A195C5716B5}" srcOrd="3" destOrd="0" parTransId="{2BC102F6-1965-9541-B4D1-FC9249BAF42B}" sibTransId="{2468983E-6EE8-3F44-912B-61B7D4E062C2}"/>
    <dgm:cxn modelId="{3F774381-7B1B-004E-AEC0-BC67AD3DB74C}" type="presOf" srcId="{2BC102F6-1965-9541-B4D1-FC9249BAF42B}" destId="{36466FB4-66BC-AF46-B874-A2F142F34515}" srcOrd="0" destOrd="0" presId="urn:microsoft.com/office/officeart/2005/8/layout/radial2"/>
    <dgm:cxn modelId="{4D9BDFF1-B104-6548-91D4-B64701A94871}" srcId="{71C76322-F37B-0246-826A-3C44BBFC4606}" destId="{6E0C69C8-A9B2-EC49-9A3A-749A3012AFA8}" srcOrd="2" destOrd="0" parTransId="{01E4757C-8E4C-4547-9E47-2AF5AD0CA40B}" sibTransId="{880A4A74-F8C2-EC4F-922F-848FAE148429}"/>
    <dgm:cxn modelId="{F8F39E61-F48C-824C-9B55-1ECC95A87968}" type="presOf" srcId="{01E4757C-8E4C-4547-9E47-2AF5AD0CA40B}" destId="{8759C8EC-AA98-FC47-B425-D13753773C0B}" srcOrd="0" destOrd="0" presId="urn:microsoft.com/office/officeart/2005/8/layout/radial2"/>
    <dgm:cxn modelId="{EDDE0182-72F4-E447-A60F-185C51FD9E5D}" type="presOf" srcId="{71C76322-F37B-0246-826A-3C44BBFC4606}" destId="{FD489AF4-14C5-7349-88C7-B1059F88B2C7}" srcOrd="0" destOrd="0" presId="urn:microsoft.com/office/officeart/2005/8/layout/radial2"/>
    <dgm:cxn modelId="{B17ABA00-43B3-304B-A0AB-7E816060AF50}" type="presOf" srcId="{935EF1A6-F06D-214F-91B3-560999A31E7D}" destId="{79BA3617-9A3D-6F40-8EA1-C0F7749A2EF7}" srcOrd="0" destOrd="0" presId="urn:microsoft.com/office/officeart/2005/8/layout/radial2"/>
    <dgm:cxn modelId="{4DB801DB-EB79-2A4C-82A1-5C221BB26FA3}" type="presOf" srcId="{09A67502-3817-7244-A588-1A195C5716B5}" destId="{8FD53C38-A185-B941-96FF-DCE75672F146}" srcOrd="0" destOrd="0" presId="urn:microsoft.com/office/officeart/2005/8/layout/radial2"/>
    <dgm:cxn modelId="{3E2972FF-6258-AA47-8630-E8D413F8AC97}" srcId="{71C76322-F37B-0246-826A-3C44BBFC4606}" destId="{935EF1A6-F06D-214F-91B3-560999A31E7D}" srcOrd="0" destOrd="0" parTransId="{4CDE5E7F-F15B-274C-81BF-E4FBA8BBFD37}" sibTransId="{6DE632F2-933B-0A4F-A8E4-234D65DEC874}"/>
    <dgm:cxn modelId="{80E7D6B5-CE7B-F74A-A2FE-CCFF2B325605}" type="presOf" srcId="{057A3072-B0AC-3546-9DDF-1DCA25AD70DC}" destId="{AE68277A-8412-D141-B34A-AE8D71EC48B3}" srcOrd="0" destOrd="0" presId="urn:microsoft.com/office/officeart/2005/8/layout/radial2"/>
    <dgm:cxn modelId="{63828054-F246-C946-B6B9-B2DCAEC7E6DA}" type="presParOf" srcId="{FD489AF4-14C5-7349-88C7-B1059F88B2C7}" destId="{2F91424A-F731-F54C-BF4B-41AAC18A9521}" srcOrd="0" destOrd="0" presId="urn:microsoft.com/office/officeart/2005/8/layout/radial2"/>
    <dgm:cxn modelId="{732C152E-DB93-5D41-9F1B-E82D8E190CBF}" type="presParOf" srcId="{2F91424A-F731-F54C-BF4B-41AAC18A9521}" destId="{936D4DB2-5FDE-CC4A-BD90-4496D777284F}" srcOrd="0" destOrd="0" presId="urn:microsoft.com/office/officeart/2005/8/layout/radial2"/>
    <dgm:cxn modelId="{B391DF87-EB73-D649-87B0-6248E9611260}" type="presParOf" srcId="{936D4DB2-5FDE-CC4A-BD90-4496D777284F}" destId="{8E84FD23-BC79-FF42-8957-939B677F4867}" srcOrd="0" destOrd="0" presId="urn:microsoft.com/office/officeart/2005/8/layout/radial2"/>
    <dgm:cxn modelId="{CAFDE9F7-F08C-FD49-BB00-B1D399622CAD}" type="presParOf" srcId="{936D4DB2-5FDE-CC4A-BD90-4496D777284F}" destId="{E2931D81-9220-5646-80FC-29B4A045F9D5}" srcOrd="1" destOrd="0" presId="urn:microsoft.com/office/officeart/2005/8/layout/radial2"/>
    <dgm:cxn modelId="{89137357-3C18-3E4A-B678-D0CA47076D68}" type="presParOf" srcId="{2F91424A-F731-F54C-BF4B-41AAC18A9521}" destId="{1DBB3E27-97D8-6246-80EA-79ED7FC00C4E}" srcOrd="1" destOrd="0" presId="urn:microsoft.com/office/officeart/2005/8/layout/radial2"/>
    <dgm:cxn modelId="{4D0577DE-A145-814C-B410-AD4884AD3EA4}" type="presParOf" srcId="{2F91424A-F731-F54C-BF4B-41AAC18A9521}" destId="{87496509-CB71-0742-8D8E-D26900AC4E8D}" srcOrd="2" destOrd="0" presId="urn:microsoft.com/office/officeart/2005/8/layout/radial2"/>
    <dgm:cxn modelId="{77ACCD85-3445-DF4D-8C4F-B9FEA7F1D20A}" type="presParOf" srcId="{87496509-CB71-0742-8D8E-D26900AC4E8D}" destId="{79BA3617-9A3D-6F40-8EA1-C0F7749A2EF7}" srcOrd="0" destOrd="0" presId="urn:microsoft.com/office/officeart/2005/8/layout/radial2"/>
    <dgm:cxn modelId="{C4C5B670-476B-9A48-8EF3-D20C5C7CA1D9}" type="presParOf" srcId="{87496509-CB71-0742-8D8E-D26900AC4E8D}" destId="{39DE863D-51D9-A945-8A53-07BF4B0B70B8}" srcOrd="1" destOrd="0" presId="urn:microsoft.com/office/officeart/2005/8/layout/radial2"/>
    <dgm:cxn modelId="{CF970098-072E-9449-AD9C-2DE3FC17B2DC}" type="presParOf" srcId="{2F91424A-F731-F54C-BF4B-41AAC18A9521}" destId="{AE68277A-8412-D141-B34A-AE8D71EC48B3}" srcOrd="3" destOrd="0" presId="urn:microsoft.com/office/officeart/2005/8/layout/radial2"/>
    <dgm:cxn modelId="{A4756455-250A-B54D-A16A-AF041EE50D8D}" type="presParOf" srcId="{2F91424A-F731-F54C-BF4B-41AAC18A9521}" destId="{F12DE2AA-3457-574B-890C-0B305817E4E0}" srcOrd="4" destOrd="0" presId="urn:microsoft.com/office/officeart/2005/8/layout/radial2"/>
    <dgm:cxn modelId="{FECB02F7-3418-2140-82DE-B971DF238F22}" type="presParOf" srcId="{F12DE2AA-3457-574B-890C-0B305817E4E0}" destId="{0530DDD8-879E-8947-A5F3-43465440729D}" srcOrd="0" destOrd="0" presId="urn:microsoft.com/office/officeart/2005/8/layout/radial2"/>
    <dgm:cxn modelId="{675F9352-D032-E847-A119-4A6EBF59EE30}" type="presParOf" srcId="{F12DE2AA-3457-574B-890C-0B305817E4E0}" destId="{6ABCBCA0-6ADF-324D-9EC2-5EDACB72169D}" srcOrd="1" destOrd="0" presId="urn:microsoft.com/office/officeart/2005/8/layout/radial2"/>
    <dgm:cxn modelId="{A918D512-EE1C-AE4E-BC4E-5C8AA214E503}" type="presParOf" srcId="{2F91424A-F731-F54C-BF4B-41AAC18A9521}" destId="{8759C8EC-AA98-FC47-B425-D13753773C0B}" srcOrd="5" destOrd="0" presId="urn:microsoft.com/office/officeart/2005/8/layout/radial2"/>
    <dgm:cxn modelId="{50CE0C56-2386-1047-8475-FA57A92CDABB}" type="presParOf" srcId="{2F91424A-F731-F54C-BF4B-41AAC18A9521}" destId="{1523900B-8C46-F14A-B296-6FEA746F2649}" srcOrd="6" destOrd="0" presId="urn:microsoft.com/office/officeart/2005/8/layout/radial2"/>
    <dgm:cxn modelId="{98BA8EB9-B270-524D-ABA4-DC546444CC86}" type="presParOf" srcId="{1523900B-8C46-F14A-B296-6FEA746F2649}" destId="{FC7FF023-AFAB-1948-B0F6-C0B3F63A75CB}" srcOrd="0" destOrd="0" presId="urn:microsoft.com/office/officeart/2005/8/layout/radial2"/>
    <dgm:cxn modelId="{50EC82F0-2C70-E74D-8E9E-010239125694}" type="presParOf" srcId="{1523900B-8C46-F14A-B296-6FEA746F2649}" destId="{4925EA8A-7462-6740-B39C-5D0B3EED0D93}" srcOrd="1" destOrd="0" presId="urn:microsoft.com/office/officeart/2005/8/layout/radial2"/>
    <dgm:cxn modelId="{DE49E900-F403-2542-8628-5B81BE99B7C2}" type="presParOf" srcId="{2F91424A-F731-F54C-BF4B-41AAC18A9521}" destId="{36466FB4-66BC-AF46-B874-A2F142F34515}" srcOrd="7" destOrd="0" presId="urn:microsoft.com/office/officeart/2005/8/layout/radial2"/>
    <dgm:cxn modelId="{70773EFE-5DCF-D64F-A4BC-AD12A1E9C207}" type="presParOf" srcId="{2F91424A-F731-F54C-BF4B-41AAC18A9521}" destId="{72DE84AA-1EFD-2C46-ACAD-ABF3DE8CF90E}" srcOrd="8" destOrd="0" presId="urn:microsoft.com/office/officeart/2005/8/layout/radial2"/>
    <dgm:cxn modelId="{B5E10702-974B-3F4E-BBE7-D51B019816F5}" type="presParOf" srcId="{72DE84AA-1EFD-2C46-ACAD-ABF3DE8CF90E}" destId="{8FD53C38-A185-B941-96FF-DCE75672F146}" srcOrd="0" destOrd="0" presId="urn:microsoft.com/office/officeart/2005/8/layout/radial2"/>
    <dgm:cxn modelId="{7EB23285-C4AB-0D49-A99C-D76CDAC34597}" type="presParOf" srcId="{72DE84AA-1EFD-2C46-ACAD-ABF3DE8CF90E}" destId="{2EAA0D92-2466-6E44-A791-450667F8ED82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1C76322-F37B-0246-826A-3C44BBFC4606}" type="doc">
      <dgm:prSet loTypeId="urn:microsoft.com/office/officeart/2005/8/layout/radial2" loCatId="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1B86F9E0-26F4-E046-80B9-D73DC17EB78F}">
      <dgm:prSet/>
      <dgm:spPr/>
      <dgm:t>
        <a:bodyPr/>
        <a:lstStyle/>
        <a:p>
          <a:r>
            <a:rPr lang="en-US" dirty="0" smtClean="0"/>
            <a:t>WAN</a:t>
          </a:r>
          <a:endParaRPr lang="en-US" dirty="0"/>
        </a:p>
      </dgm:t>
    </dgm:pt>
    <dgm:pt modelId="{057A3072-B0AC-3546-9DDF-1DCA25AD70DC}" type="parTrans" cxnId="{474073A2-B606-9A42-81F5-4A42AD62B008}">
      <dgm:prSet/>
      <dgm:spPr/>
      <dgm:t>
        <a:bodyPr/>
        <a:lstStyle/>
        <a:p>
          <a:endParaRPr lang="en-US"/>
        </a:p>
      </dgm:t>
    </dgm:pt>
    <dgm:pt modelId="{804CB545-0EAC-7E4C-9B8C-C26D0215B9BA}" type="sibTrans" cxnId="{474073A2-B606-9A42-81F5-4A42AD62B008}">
      <dgm:prSet/>
      <dgm:spPr/>
      <dgm:t>
        <a:bodyPr/>
        <a:lstStyle/>
        <a:p>
          <a:endParaRPr lang="en-US"/>
        </a:p>
      </dgm:t>
    </dgm:pt>
    <dgm:pt modelId="{935EF1A6-F06D-214F-91B3-560999A31E7D}">
      <dgm:prSet/>
      <dgm:spPr/>
      <dgm:t>
        <a:bodyPr/>
        <a:lstStyle/>
        <a:p>
          <a:r>
            <a:rPr lang="en-US" dirty="0" smtClean="0"/>
            <a:t>LAN</a:t>
          </a:r>
          <a:endParaRPr lang="en-US" dirty="0"/>
        </a:p>
      </dgm:t>
    </dgm:pt>
    <dgm:pt modelId="{4CDE5E7F-F15B-274C-81BF-E4FBA8BBFD37}" type="parTrans" cxnId="{3E2972FF-6258-AA47-8630-E8D413F8AC97}">
      <dgm:prSet/>
      <dgm:spPr/>
      <dgm:t>
        <a:bodyPr/>
        <a:lstStyle/>
        <a:p>
          <a:endParaRPr lang="en-US"/>
        </a:p>
      </dgm:t>
    </dgm:pt>
    <dgm:pt modelId="{6DE632F2-933B-0A4F-A8E4-234D65DEC874}" type="sibTrans" cxnId="{3E2972FF-6258-AA47-8630-E8D413F8AC97}">
      <dgm:prSet/>
      <dgm:spPr/>
      <dgm:t>
        <a:bodyPr/>
        <a:lstStyle/>
        <a:p>
          <a:endParaRPr lang="en-US"/>
        </a:p>
      </dgm:t>
    </dgm:pt>
    <dgm:pt modelId="{6E0C69C8-A9B2-EC49-9A3A-749A3012AFA8}">
      <dgm:prSet/>
      <dgm:spPr/>
      <dgm:t>
        <a:bodyPr/>
        <a:lstStyle/>
        <a:p>
          <a:r>
            <a:rPr lang="en-US" dirty="0" err="1" smtClean="0"/>
            <a:t>WIfi</a:t>
          </a:r>
          <a:endParaRPr lang="en-US" dirty="0"/>
        </a:p>
      </dgm:t>
    </dgm:pt>
    <dgm:pt modelId="{01E4757C-8E4C-4547-9E47-2AF5AD0CA40B}" type="parTrans" cxnId="{4D9BDFF1-B104-6548-91D4-B64701A94871}">
      <dgm:prSet/>
      <dgm:spPr/>
      <dgm:t>
        <a:bodyPr/>
        <a:lstStyle/>
        <a:p>
          <a:endParaRPr lang="en-US"/>
        </a:p>
      </dgm:t>
    </dgm:pt>
    <dgm:pt modelId="{880A4A74-F8C2-EC4F-922F-848FAE148429}" type="sibTrans" cxnId="{4D9BDFF1-B104-6548-91D4-B64701A94871}">
      <dgm:prSet/>
      <dgm:spPr/>
      <dgm:t>
        <a:bodyPr/>
        <a:lstStyle/>
        <a:p>
          <a:endParaRPr lang="en-US"/>
        </a:p>
      </dgm:t>
    </dgm:pt>
    <dgm:pt modelId="{09A67502-3817-7244-A588-1A195C5716B5}">
      <dgm:prSet/>
      <dgm:spPr/>
      <dgm:t>
        <a:bodyPr/>
        <a:lstStyle/>
        <a:p>
          <a:r>
            <a:rPr lang="en-US" dirty="0" err="1" smtClean="0"/>
            <a:t>Externet</a:t>
          </a:r>
          <a:endParaRPr lang="en-US" dirty="0"/>
        </a:p>
      </dgm:t>
    </dgm:pt>
    <dgm:pt modelId="{2BC102F6-1965-9541-B4D1-FC9249BAF42B}" type="parTrans" cxnId="{3B829DE8-103B-5A40-A47F-A4A9BC9AC352}">
      <dgm:prSet/>
      <dgm:spPr/>
      <dgm:t>
        <a:bodyPr/>
        <a:lstStyle/>
        <a:p>
          <a:endParaRPr lang="en-US"/>
        </a:p>
      </dgm:t>
    </dgm:pt>
    <dgm:pt modelId="{2468983E-6EE8-3F44-912B-61B7D4E062C2}" type="sibTrans" cxnId="{3B829DE8-103B-5A40-A47F-A4A9BC9AC352}">
      <dgm:prSet/>
      <dgm:spPr/>
      <dgm:t>
        <a:bodyPr/>
        <a:lstStyle/>
        <a:p>
          <a:endParaRPr lang="en-US"/>
        </a:p>
      </dgm:t>
    </dgm:pt>
    <dgm:pt modelId="{FD489AF4-14C5-7349-88C7-B1059F88B2C7}" type="pres">
      <dgm:prSet presAssocID="{71C76322-F37B-0246-826A-3C44BBFC4606}" presName="composite" presStyleCnt="0">
        <dgm:presLayoutVars>
          <dgm:chMax val="5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F91424A-F731-F54C-BF4B-41AAC18A9521}" type="pres">
      <dgm:prSet presAssocID="{71C76322-F37B-0246-826A-3C44BBFC4606}" presName="cycle" presStyleCnt="0"/>
      <dgm:spPr/>
    </dgm:pt>
    <dgm:pt modelId="{936D4DB2-5FDE-CC4A-BD90-4496D777284F}" type="pres">
      <dgm:prSet presAssocID="{71C76322-F37B-0246-826A-3C44BBFC4606}" presName="centerShape" presStyleCnt="0"/>
      <dgm:spPr/>
    </dgm:pt>
    <dgm:pt modelId="{8E84FD23-BC79-FF42-8957-939B677F4867}" type="pres">
      <dgm:prSet presAssocID="{71C76322-F37B-0246-826A-3C44BBFC4606}" presName="connSite" presStyleLbl="node1" presStyleIdx="0" presStyleCnt="5"/>
      <dgm:spPr/>
    </dgm:pt>
    <dgm:pt modelId="{E2931D81-9220-5646-80FC-29B4A045F9D5}" type="pres">
      <dgm:prSet presAssocID="{71C76322-F37B-0246-826A-3C44BBFC4606}" presName="visible" presStyleLbl="node1" presStyleIdx="0" presStyleCnt="5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1DBB3E27-97D8-6246-80EA-79ED7FC00C4E}" type="pres">
      <dgm:prSet presAssocID="{4CDE5E7F-F15B-274C-81BF-E4FBA8BBFD37}" presName="Name25" presStyleLbl="parChTrans1D1" presStyleIdx="0" presStyleCnt="4"/>
      <dgm:spPr/>
      <dgm:t>
        <a:bodyPr/>
        <a:lstStyle/>
        <a:p>
          <a:endParaRPr lang="en-US"/>
        </a:p>
      </dgm:t>
    </dgm:pt>
    <dgm:pt modelId="{87496509-CB71-0742-8D8E-D26900AC4E8D}" type="pres">
      <dgm:prSet presAssocID="{935EF1A6-F06D-214F-91B3-560999A31E7D}" presName="node" presStyleCnt="0"/>
      <dgm:spPr/>
    </dgm:pt>
    <dgm:pt modelId="{79BA3617-9A3D-6F40-8EA1-C0F7749A2EF7}" type="pres">
      <dgm:prSet presAssocID="{935EF1A6-F06D-214F-91B3-560999A31E7D}" presName="parentNode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DE863D-51D9-A945-8A53-07BF4B0B70B8}" type="pres">
      <dgm:prSet presAssocID="{935EF1A6-F06D-214F-91B3-560999A31E7D}" presName="childNode" presStyleLbl="revTx" presStyleIdx="0" presStyleCnt="0">
        <dgm:presLayoutVars>
          <dgm:bulletEnabled val="1"/>
        </dgm:presLayoutVars>
      </dgm:prSet>
      <dgm:spPr/>
    </dgm:pt>
    <dgm:pt modelId="{AE68277A-8412-D141-B34A-AE8D71EC48B3}" type="pres">
      <dgm:prSet presAssocID="{057A3072-B0AC-3546-9DDF-1DCA25AD70DC}" presName="Name25" presStyleLbl="parChTrans1D1" presStyleIdx="1" presStyleCnt="4"/>
      <dgm:spPr/>
      <dgm:t>
        <a:bodyPr/>
        <a:lstStyle/>
        <a:p>
          <a:endParaRPr lang="en-US"/>
        </a:p>
      </dgm:t>
    </dgm:pt>
    <dgm:pt modelId="{F12DE2AA-3457-574B-890C-0B305817E4E0}" type="pres">
      <dgm:prSet presAssocID="{1B86F9E0-26F4-E046-80B9-D73DC17EB78F}" presName="node" presStyleCnt="0"/>
      <dgm:spPr/>
    </dgm:pt>
    <dgm:pt modelId="{0530DDD8-879E-8947-A5F3-43465440729D}" type="pres">
      <dgm:prSet presAssocID="{1B86F9E0-26F4-E046-80B9-D73DC17EB78F}" presName="parentNode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BCBCA0-6ADF-324D-9EC2-5EDACB72169D}" type="pres">
      <dgm:prSet presAssocID="{1B86F9E0-26F4-E046-80B9-D73DC17EB78F}" presName="childNode" presStyleLbl="revTx" presStyleIdx="0" presStyleCnt="0">
        <dgm:presLayoutVars>
          <dgm:bulletEnabled val="1"/>
        </dgm:presLayoutVars>
      </dgm:prSet>
      <dgm:spPr/>
    </dgm:pt>
    <dgm:pt modelId="{8759C8EC-AA98-FC47-B425-D13753773C0B}" type="pres">
      <dgm:prSet presAssocID="{01E4757C-8E4C-4547-9E47-2AF5AD0CA40B}" presName="Name25" presStyleLbl="parChTrans1D1" presStyleIdx="2" presStyleCnt="4"/>
      <dgm:spPr/>
      <dgm:t>
        <a:bodyPr/>
        <a:lstStyle/>
        <a:p>
          <a:endParaRPr lang="en-US"/>
        </a:p>
      </dgm:t>
    </dgm:pt>
    <dgm:pt modelId="{1523900B-8C46-F14A-B296-6FEA746F2649}" type="pres">
      <dgm:prSet presAssocID="{6E0C69C8-A9B2-EC49-9A3A-749A3012AFA8}" presName="node" presStyleCnt="0"/>
      <dgm:spPr/>
    </dgm:pt>
    <dgm:pt modelId="{FC7FF023-AFAB-1948-B0F6-C0B3F63A75CB}" type="pres">
      <dgm:prSet presAssocID="{6E0C69C8-A9B2-EC49-9A3A-749A3012AFA8}" presName="parentNode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25EA8A-7462-6740-B39C-5D0B3EED0D93}" type="pres">
      <dgm:prSet presAssocID="{6E0C69C8-A9B2-EC49-9A3A-749A3012AFA8}" presName="childNode" presStyleLbl="revTx" presStyleIdx="0" presStyleCnt="0">
        <dgm:presLayoutVars>
          <dgm:bulletEnabled val="1"/>
        </dgm:presLayoutVars>
      </dgm:prSet>
      <dgm:spPr/>
    </dgm:pt>
    <dgm:pt modelId="{36466FB4-66BC-AF46-B874-A2F142F34515}" type="pres">
      <dgm:prSet presAssocID="{2BC102F6-1965-9541-B4D1-FC9249BAF42B}" presName="Name25" presStyleLbl="parChTrans1D1" presStyleIdx="3" presStyleCnt="4"/>
      <dgm:spPr/>
      <dgm:t>
        <a:bodyPr/>
        <a:lstStyle/>
        <a:p>
          <a:endParaRPr lang="en-US"/>
        </a:p>
      </dgm:t>
    </dgm:pt>
    <dgm:pt modelId="{72DE84AA-1EFD-2C46-ACAD-ABF3DE8CF90E}" type="pres">
      <dgm:prSet presAssocID="{09A67502-3817-7244-A588-1A195C5716B5}" presName="node" presStyleCnt="0"/>
      <dgm:spPr/>
    </dgm:pt>
    <dgm:pt modelId="{8FD53C38-A185-B941-96FF-DCE75672F146}" type="pres">
      <dgm:prSet presAssocID="{09A67502-3817-7244-A588-1A195C5716B5}" presName="parentNode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AA0D92-2466-6E44-A791-450667F8ED82}" type="pres">
      <dgm:prSet presAssocID="{09A67502-3817-7244-A588-1A195C5716B5}" presName="childNode" presStyleLbl="revTx" presStyleIdx="0" presStyleCnt="0">
        <dgm:presLayoutVars>
          <dgm:bulletEnabled val="1"/>
        </dgm:presLayoutVars>
      </dgm:prSet>
      <dgm:spPr/>
    </dgm:pt>
  </dgm:ptLst>
  <dgm:cxnLst>
    <dgm:cxn modelId="{911E1184-495D-B443-9A2D-26BC4E637C5A}" type="presOf" srcId="{4CDE5E7F-F15B-274C-81BF-E4FBA8BBFD37}" destId="{1DBB3E27-97D8-6246-80EA-79ED7FC00C4E}" srcOrd="0" destOrd="0" presId="urn:microsoft.com/office/officeart/2005/8/layout/radial2"/>
    <dgm:cxn modelId="{C239AD81-7932-7846-BA28-767735CBEBB7}" type="presOf" srcId="{1B86F9E0-26F4-E046-80B9-D73DC17EB78F}" destId="{0530DDD8-879E-8947-A5F3-43465440729D}" srcOrd="0" destOrd="0" presId="urn:microsoft.com/office/officeart/2005/8/layout/radial2"/>
    <dgm:cxn modelId="{474073A2-B606-9A42-81F5-4A42AD62B008}" srcId="{71C76322-F37B-0246-826A-3C44BBFC4606}" destId="{1B86F9E0-26F4-E046-80B9-D73DC17EB78F}" srcOrd="1" destOrd="0" parTransId="{057A3072-B0AC-3546-9DDF-1DCA25AD70DC}" sibTransId="{804CB545-0EAC-7E4C-9B8C-C26D0215B9BA}"/>
    <dgm:cxn modelId="{3B829DE8-103B-5A40-A47F-A4A9BC9AC352}" srcId="{71C76322-F37B-0246-826A-3C44BBFC4606}" destId="{09A67502-3817-7244-A588-1A195C5716B5}" srcOrd="3" destOrd="0" parTransId="{2BC102F6-1965-9541-B4D1-FC9249BAF42B}" sibTransId="{2468983E-6EE8-3F44-912B-61B7D4E062C2}"/>
    <dgm:cxn modelId="{F070693A-0C5C-9F4C-9B0C-B838642ED3BE}" type="presOf" srcId="{09A67502-3817-7244-A588-1A195C5716B5}" destId="{8FD53C38-A185-B941-96FF-DCE75672F146}" srcOrd="0" destOrd="0" presId="urn:microsoft.com/office/officeart/2005/8/layout/radial2"/>
    <dgm:cxn modelId="{2DA1E232-D224-4F41-A3D2-88954E817397}" type="presOf" srcId="{71C76322-F37B-0246-826A-3C44BBFC4606}" destId="{FD489AF4-14C5-7349-88C7-B1059F88B2C7}" srcOrd="0" destOrd="0" presId="urn:microsoft.com/office/officeart/2005/8/layout/radial2"/>
    <dgm:cxn modelId="{4D9BDFF1-B104-6548-91D4-B64701A94871}" srcId="{71C76322-F37B-0246-826A-3C44BBFC4606}" destId="{6E0C69C8-A9B2-EC49-9A3A-749A3012AFA8}" srcOrd="2" destOrd="0" parTransId="{01E4757C-8E4C-4547-9E47-2AF5AD0CA40B}" sibTransId="{880A4A74-F8C2-EC4F-922F-848FAE148429}"/>
    <dgm:cxn modelId="{44096B5E-3DB6-BE40-99F7-F09B3D2369E6}" type="presOf" srcId="{6E0C69C8-A9B2-EC49-9A3A-749A3012AFA8}" destId="{FC7FF023-AFAB-1948-B0F6-C0B3F63A75CB}" srcOrd="0" destOrd="0" presId="urn:microsoft.com/office/officeart/2005/8/layout/radial2"/>
    <dgm:cxn modelId="{174B97F7-71B3-C646-B4BC-2F6BB407F9C1}" type="presOf" srcId="{935EF1A6-F06D-214F-91B3-560999A31E7D}" destId="{79BA3617-9A3D-6F40-8EA1-C0F7749A2EF7}" srcOrd="0" destOrd="0" presId="urn:microsoft.com/office/officeart/2005/8/layout/radial2"/>
    <dgm:cxn modelId="{8DC8F2BF-813B-3B45-99DF-189AD86CE0E7}" type="presOf" srcId="{2BC102F6-1965-9541-B4D1-FC9249BAF42B}" destId="{36466FB4-66BC-AF46-B874-A2F142F34515}" srcOrd="0" destOrd="0" presId="urn:microsoft.com/office/officeart/2005/8/layout/radial2"/>
    <dgm:cxn modelId="{6EBE03CE-C506-4D4D-A81D-DFFAB57D4349}" type="presOf" srcId="{01E4757C-8E4C-4547-9E47-2AF5AD0CA40B}" destId="{8759C8EC-AA98-FC47-B425-D13753773C0B}" srcOrd="0" destOrd="0" presId="urn:microsoft.com/office/officeart/2005/8/layout/radial2"/>
    <dgm:cxn modelId="{3E2972FF-6258-AA47-8630-E8D413F8AC97}" srcId="{71C76322-F37B-0246-826A-3C44BBFC4606}" destId="{935EF1A6-F06D-214F-91B3-560999A31E7D}" srcOrd="0" destOrd="0" parTransId="{4CDE5E7F-F15B-274C-81BF-E4FBA8BBFD37}" sibTransId="{6DE632F2-933B-0A4F-A8E4-234D65DEC874}"/>
    <dgm:cxn modelId="{BD0632D1-C797-1948-9286-EB0D018905AA}" type="presOf" srcId="{057A3072-B0AC-3546-9DDF-1DCA25AD70DC}" destId="{AE68277A-8412-D141-B34A-AE8D71EC48B3}" srcOrd="0" destOrd="0" presId="urn:microsoft.com/office/officeart/2005/8/layout/radial2"/>
    <dgm:cxn modelId="{F913A6E7-585B-C343-A550-D661E0EACDA1}" type="presParOf" srcId="{FD489AF4-14C5-7349-88C7-B1059F88B2C7}" destId="{2F91424A-F731-F54C-BF4B-41AAC18A9521}" srcOrd="0" destOrd="0" presId="urn:microsoft.com/office/officeart/2005/8/layout/radial2"/>
    <dgm:cxn modelId="{30AAFB24-F15B-D842-8A23-745DD418CC45}" type="presParOf" srcId="{2F91424A-F731-F54C-BF4B-41AAC18A9521}" destId="{936D4DB2-5FDE-CC4A-BD90-4496D777284F}" srcOrd="0" destOrd="0" presId="urn:microsoft.com/office/officeart/2005/8/layout/radial2"/>
    <dgm:cxn modelId="{9BB4B2D4-C50C-BD42-A333-72C2AA2FEFAD}" type="presParOf" srcId="{936D4DB2-5FDE-CC4A-BD90-4496D777284F}" destId="{8E84FD23-BC79-FF42-8957-939B677F4867}" srcOrd="0" destOrd="0" presId="urn:microsoft.com/office/officeart/2005/8/layout/radial2"/>
    <dgm:cxn modelId="{1E559620-8185-A640-B309-31C4DAE2E6BE}" type="presParOf" srcId="{936D4DB2-5FDE-CC4A-BD90-4496D777284F}" destId="{E2931D81-9220-5646-80FC-29B4A045F9D5}" srcOrd="1" destOrd="0" presId="urn:microsoft.com/office/officeart/2005/8/layout/radial2"/>
    <dgm:cxn modelId="{C83E38BA-D3DC-C74D-B625-62F78ADA98F7}" type="presParOf" srcId="{2F91424A-F731-F54C-BF4B-41AAC18A9521}" destId="{1DBB3E27-97D8-6246-80EA-79ED7FC00C4E}" srcOrd="1" destOrd="0" presId="urn:microsoft.com/office/officeart/2005/8/layout/radial2"/>
    <dgm:cxn modelId="{A7997DB7-D85F-9C43-8250-14E230226BE7}" type="presParOf" srcId="{2F91424A-F731-F54C-BF4B-41AAC18A9521}" destId="{87496509-CB71-0742-8D8E-D26900AC4E8D}" srcOrd="2" destOrd="0" presId="urn:microsoft.com/office/officeart/2005/8/layout/radial2"/>
    <dgm:cxn modelId="{E19E44F8-F193-1D42-9D06-0216B1B8805B}" type="presParOf" srcId="{87496509-CB71-0742-8D8E-D26900AC4E8D}" destId="{79BA3617-9A3D-6F40-8EA1-C0F7749A2EF7}" srcOrd="0" destOrd="0" presId="urn:microsoft.com/office/officeart/2005/8/layout/radial2"/>
    <dgm:cxn modelId="{755EF5D5-E858-AE45-8BEE-5427523CC538}" type="presParOf" srcId="{87496509-CB71-0742-8D8E-D26900AC4E8D}" destId="{39DE863D-51D9-A945-8A53-07BF4B0B70B8}" srcOrd="1" destOrd="0" presId="urn:microsoft.com/office/officeart/2005/8/layout/radial2"/>
    <dgm:cxn modelId="{1CA8E755-EC96-EF40-B5CA-7C9A1A59A264}" type="presParOf" srcId="{2F91424A-F731-F54C-BF4B-41AAC18A9521}" destId="{AE68277A-8412-D141-B34A-AE8D71EC48B3}" srcOrd="3" destOrd="0" presId="urn:microsoft.com/office/officeart/2005/8/layout/radial2"/>
    <dgm:cxn modelId="{AC152C81-6A17-9545-8882-75BD66F94072}" type="presParOf" srcId="{2F91424A-F731-F54C-BF4B-41AAC18A9521}" destId="{F12DE2AA-3457-574B-890C-0B305817E4E0}" srcOrd="4" destOrd="0" presId="urn:microsoft.com/office/officeart/2005/8/layout/radial2"/>
    <dgm:cxn modelId="{6FA38219-8D6F-C34A-93F8-952AD1C3368D}" type="presParOf" srcId="{F12DE2AA-3457-574B-890C-0B305817E4E0}" destId="{0530DDD8-879E-8947-A5F3-43465440729D}" srcOrd="0" destOrd="0" presId="urn:microsoft.com/office/officeart/2005/8/layout/radial2"/>
    <dgm:cxn modelId="{E5A53DCE-3FB0-394A-B736-233F48557618}" type="presParOf" srcId="{F12DE2AA-3457-574B-890C-0B305817E4E0}" destId="{6ABCBCA0-6ADF-324D-9EC2-5EDACB72169D}" srcOrd="1" destOrd="0" presId="urn:microsoft.com/office/officeart/2005/8/layout/radial2"/>
    <dgm:cxn modelId="{5B499829-57BE-9D41-8704-3BC7055384A2}" type="presParOf" srcId="{2F91424A-F731-F54C-BF4B-41AAC18A9521}" destId="{8759C8EC-AA98-FC47-B425-D13753773C0B}" srcOrd="5" destOrd="0" presId="urn:microsoft.com/office/officeart/2005/8/layout/radial2"/>
    <dgm:cxn modelId="{D4AA5940-01B2-9D4B-A27C-4C32A9194CEA}" type="presParOf" srcId="{2F91424A-F731-F54C-BF4B-41AAC18A9521}" destId="{1523900B-8C46-F14A-B296-6FEA746F2649}" srcOrd="6" destOrd="0" presId="urn:microsoft.com/office/officeart/2005/8/layout/radial2"/>
    <dgm:cxn modelId="{120CFCF5-5406-F24F-9453-E966E716DD7B}" type="presParOf" srcId="{1523900B-8C46-F14A-B296-6FEA746F2649}" destId="{FC7FF023-AFAB-1948-B0F6-C0B3F63A75CB}" srcOrd="0" destOrd="0" presId="urn:microsoft.com/office/officeart/2005/8/layout/radial2"/>
    <dgm:cxn modelId="{D70D182C-19D5-E74C-A53B-32A2FAED4646}" type="presParOf" srcId="{1523900B-8C46-F14A-B296-6FEA746F2649}" destId="{4925EA8A-7462-6740-B39C-5D0B3EED0D93}" srcOrd="1" destOrd="0" presId="urn:microsoft.com/office/officeart/2005/8/layout/radial2"/>
    <dgm:cxn modelId="{5EE0AE64-0ABD-CA4E-A185-A43BB1C14449}" type="presParOf" srcId="{2F91424A-F731-F54C-BF4B-41AAC18A9521}" destId="{36466FB4-66BC-AF46-B874-A2F142F34515}" srcOrd="7" destOrd="0" presId="urn:microsoft.com/office/officeart/2005/8/layout/radial2"/>
    <dgm:cxn modelId="{7C116430-4300-1C4C-AD47-6459BA9B69D5}" type="presParOf" srcId="{2F91424A-F731-F54C-BF4B-41AAC18A9521}" destId="{72DE84AA-1EFD-2C46-ACAD-ABF3DE8CF90E}" srcOrd="8" destOrd="0" presId="urn:microsoft.com/office/officeart/2005/8/layout/radial2"/>
    <dgm:cxn modelId="{E264B182-313E-D448-9559-8B2B91637BB4}" type="presParOf" srcId="{72DE84AA-1EFD-2C46-ACAD-ABF3DE8CF90E}" destId="{8FD53C38-A185-B941-96FF-DCE75672F146}" srcOrd="0" destOrd="0" presId="urn:microsoft.com/office/officeart/2005/8/layout/radial2"/>
    <dgm:cxn modelId="{3D8DB9AB-9D7A-3341-8913-6FA3CBC48EAC}" type="presParOf" srcId="{72DE84AA-1EFD-2C46-ACAD-ABF3DE8CF90E}" destId="{2EAA0D92-2466-6E44-A791-450667F8ED82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466FB4-66BC-AF46-B874-A2F142F34515}">
      <dsp:nvSpPr>
        <dsp:cNvPr id="0" name=""/>
        <dsp:cNvSpPr/>
      </dsp:nvSpPr>
      <dsp:spPr>
        <a:xfrm rot="3653186">
          <a:off x="731955" y="2382355"/>
          <a:ext cx="668045" cy="63632"/>
        </a:xfrm>
        <a:custGeom>
          <a:avLst/>
          <a:gdLst/>
          <a:ahLst/>
          <a:cxnLst/>
          <a:rect l="0" t="0" r="0" b="0"/>
          <a:pathLst>
            <a:path>
              <a:moveTo>
                <a:pt x="0" y="31816"/>
              </a:moveTo>
              <a:lnTo>
                <a:pt x="668045" y="31816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59C8EC-AA98-FC47-B425-D13753773C0B}">
      <dsp:nvSpPr>
        <dsp:cNvPr id="0" name=""/>
        <dsp:cNvSpPr/>
      </dsp:nvSpPr>
      <dsp:spPr>
        <a:xfrm rot="1297971">
          <a:off x="1078152" y="1920043"/>
          <a:ext cx="494263" cy="63632"/>
        </a:xfrm>
        <a:custGeom>
          <a:avLst/>
          <a:gdLst/>
          <a:ahLst/>
          <a:cxnLst/>
          <a:rect l="0" t="0" r="0" b="0"/>
          <a:pathLst>
            <a:path>
              <a:moveTo>
                <a:pt x="0" y="31816"/>
              </a:moveTo>
              <a:lnTo>
                <a:pt x="494263" y="31816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68277A-8412-D141-B34A-AE8D71EC48B3}">
      <dsp:nvSpPr>
        <dsp:cNvPr id="0" name=""/>
        <dsp:cNvSpPr/>
      </dsp:nvSpPr>
      <dsp:spPr>
        <a:xfrm rot="20302029">
          <a:off x="1078152" y="1393958"/>
          <a:ext cx="494263" cy="63632"/>
        </a:xfrm>
        <a:custGeom>
          <a:avLst/>
          <a:gdLst/>
          <a:ahLst/>
          <a:cxnLst/>
          <a:rect l="0" t="0" r="0" b="0"/>
          <a:pathLst>
            <a:path>
              <a:moveTo>
                <a:pt x="0" y="31816"/>
              </a:moveTo>
              <a:lnTo>
                <a:pt x="494263" y="31816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BB3E27-97D8-6246-80EA-79ED7FC00C4E}">
      <dsp:nvSpPr>
        <dsp:cNvPr id="0" name=""/>
        <dsp:cNvSpPr/>
      </dsp:nvSpPr>
      <dsp:spPr>
        <a:xfrm rot="18023714">
          <a:off x="741856" y="918849"/>
          <a:ext cx="706318" cy="63632"/>
        </a:xfrm>
        <a:custGeom>
          <a:avLst/>
          <a:gdLst/>
          <a:ahLst/>
          <a:cxnLst/>
          <a:rect l="0" t="0" r="0" b="0"/>
          <a:pathLst>
            <a:path>
              <a:moveTo>
                <a:pt x="0" y="31816"/>
              </a:moveTo>
              <a:lnTo>
                <a:pt x="706318" y="31816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931D81-9220-5646-80FC-29B4A045F9D5}">
      <dsp:nvSpPr>
        <dsp:cNvPr id="0" name=""/>
        <dsp:cNvSpPr/>
      </dsp:nvSpPr>
      <dsp:spPr>
        <a:xfrm>
          <a:off x="42694" y="1069485"/>
          <a:ext cx="1238665" cy="1238665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BA3617-9A3D-6F40-8EA1-C0F7749A2EF7}">
      <dsp:nvSpPr>
        <dsp:cNvPr id="0" name=""/>
        <dsp:cNvSpPr/>
      </dsp:nvSpPr>
      <dsp:spPr>
        <a:xfrm>
          <a:off x="1102414" y="284"/>
          <a:ext cx="693414" cy="6934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Network</a:t>
          </a:r>
          <a:endParaRPr lang="en-US" sz="1000" kern="1200" dirty="0"/>
        </a:p>
      </dsp:txBody>
      <dsp:txXfrm>
        <a:off x="1203962" y="101832"/>
        <a:ext cx="490318" cy="490318"/>
      </dsp:txXfrm>
    </dsp:sp>
    <dsp:sp modelId="{0530DDD8-879E-8947-A5F3-43465440729D}">
      <dsp:nvSpPr>
        <dsp:cNvPr id="0" name=""/>
        <dsp:cNvSpPr/>
      </dsp:nvSpPr>
      <dsp:spPr>
        <a:xfrm>
          <a:off x="1528836" y="826075"/>
          <a:ext cx="743199" cy="74319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Messages</a:t>
          </a:r>
          <a:endParaRPr lang="en-US" sz="1000" kern="1200" dirty="0"/>
        </a:p>
      </dsp:txBody>
      <dsp:txXfrm>
        <a:off x="1637675" y="934914"/>
        <a:ext cx="525521" cy="525521"/>
      </dsp:txXfrm>
    </dsp:sp>
    <dsp:sp modelId="{FC7FF023-AFAB-1948-B0F6-C0B3F63A75CB}">
      <dsp:nvSpPr>
        <dsp:cNvPr id="0" name=""/>
        <dsp:cNvSpPr/>
      </dsp:nvSpPr>
      <dsp:spPr>
        <a:xfrm>
          <a:off x="1528836" y="1808360"/>
          <a:ext cx="743199" cy="74319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Device</a:t>
          </a:r>
          <a:endParaRPr lang="en-US" sz="1000" kern="1200" dirty="0"/>
        </a:p>
      </dsp:txBody>
      <dsp:txXfrm>
        <a:off x="1637675" y="1917199"/>
        <a:ext cx="525521" cy="525521"/>
      </dsp:txXfrm>
    </dsp:sp>
    <dsp:sp modelId="{8FD53C38-A185-B941-96FF-DCE75672F146}">
      <dsp:nvSpPr>
        <dsp:cNvPr id="0" name=""/>
        <dsp:cNvSpPr/>
      </dsp:nvSpPr>
      <dsp:spPr>
        <a:xfrm>
          <a:off x="1037693" y="2659044"/>
          <a:ext cx="743199" cy="74319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Network</a:t>
          </a:r>
          <a:endParaRPr lang="en-US" sz="1000" kern="1200" dirty="0"/>
        </a:p>
      </dsp:txBody>
      <dsp:txXfrm>
        <a:off x="1146532" y="2767883"/>
        <a:ext cx="525521" cy="5255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466FB4-66BC-AF46-B874-A2F142F34515}">
      <dsp:nvSpPr>
        <dsp:cNvPr id="0" name=""/>
        <dsp:cNvSpPr/>
      </dsp:nvSpPr>
      <dsp:spPr>
        <a:xfrm rot="3681251">
          <a:off x="1983701" y="3648109"/>
          <a:ext cx="973845" cy="49042"/>
        </a:xfrm>
        <a:custGeom>
          <a:avLst/>
          <a:gdLst/>
          <a:ahLst/>
          <a:cxnLst/>
          <a:rect l="0" t="0" r="0" b="0"/>
          <a:pathLst>
            <a:path>
              <a:moveTo>
                <a:pt x="0" y="24521"/>
              </a:moveTo>
              <a:lnTo>
                <a:pt x="973845" y="24521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59C8EC-AA98-FC47-B425-D13753773C0B}">
      <dsp:nvSpPr>
        <dsp:cNvPr id="0" name=""/>
        <dsp:cNvSpPr/>
      </dsp:nvSpPr>
      <dsp:spPr>
        <a:xfrm rot="1311699">
          <a:off x="2517413" y="2947737"/>
          <a:ext cx="697292" cy="49042"/>
        </a:xfrm>
        <a:custGeom>
          <a:avLst/>
          <a:gdLst/>
          <a:ahLst/>
          <a:cxnLst/>
          <a:rect l="0" t="0" r="0" b="0"/>
          <a:pathLst>
            <a:path>
              <a:moveTo>
                <a:pt x="0" y="24521"/>
              </a:moveTo>
              <a:lnTo>
                <a:pt x="697292" y="24521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68277A-8412-D141-B34A-AE8D71EC48B3}">
      <dsp:nvSpPr>
        <dsp:cNvPr id="0" name=""/>
        <dsp:cNvSpPr/>
      </dsp:nvSpPr>
      <dsp:spPr>
        <a:xfrm rot="20288301">
          <a:off x="2517413" y="2148188"/>
          <a:ext cx="697292" cy="49042"/>
        </a:xfrm>
        <a:custGeom>
          <a:avLst/>
          <a:gdLst/>
          <a:ahLst/>
          <a:cxnLst/>
          <a:rect l="0" t="0" r="0" b="0"/>
          <a:pathLst>
            <a:path>
              <a:moveTo>
                <a:pt x="0" y="24521"/>
              </a:moveTo>
              <a:lnTo>
                <a:pt x="697292" y="24521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BB3E27-97D8-6246-80EA-79ED7FC00C4E}">
      <dsp:nvSpPr>
        <dsp:cNvPr id="0" name=""/>
        <dsp:cNvSpPr/>
      </dsp:nvSpPr>
      <dsp:spPr>
        <a:xfrm rot="17998195">
          <a:off x="1999230" y="1427821"/>
          <a:ext cx="1032725" cy="49042"/>
        </a:xfrm>
        <a:custGeom>
          <a:avLst/>
          <a:gdLst/>
          <a:ahLst/>
          <a:cxnLst/>
          <a:rect l="0" t="0" r="0" b="0"/>
          <a:pathLst>
            <a:path>
              <a:moveTo>
                <a:pt x="0" y="24521"/>
              </a:moveTo>
              <a:lnTo>
                <a:pt x="1032725" y="24521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931D81-9220-5646-80FC-29B4A045F9D5}">
      <dsp:nvSpPr>
        <dsp:cNvPr id="0" name=""/>
        <dsp:cNvSpPr/>
      </dsp:nvSpPr>
      <dsp:spPr>
        <a:xfrm>
          <a:off x="908486" y="1611308"/>
          <a:ext cx="1922352" cy="1922352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BA3617-9A3D-6F40-8EA1-C0F7749A2EF7}">
      <dsp:nvSpPr>
        <dsp:cNvPr id="0" name=""/>
        <dsp:cNvSpPr/>
      </dsp:nvSpPr>
      <dsp:spPr>
        <a:xfrm>
          <a:off x="2504258" y="823"/>
          <a:ext cx="1076147" cy="107614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User</a:t>
          </a:r>
          <a:endParaRPr lang="en-US" sz="1500" kern="1200" dirty="0"/>
        </a:p>
      </dsp:txBody>
      <dsp:txXfrm>
        <a:off x="2661856" y="158421"/>
        <a:ext cx="760951" cy="760951"/>
      </dsp:txXfrm>
    </dsp:sp>
    <dsp:sp modelId="{0530DDD8-879E-8947-A5F3-43465440729D}">
      <dsp:nvSpPr>
        <dsp:cNvPr id="0" name=""/>
        <dsp:cNvSpPr/>
      </dsp:nvSpPr>
      <dsp:spPr>
        <a:xfrm>
          <a:off x="3148159" y="1251434"/>
          <a:ext cx="1153411" cy="115341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Messages</a:t>
          </a:r>
          <a:endParaRPr lang="en-US" sz="1500" kern="1200" dirty="0"/>
        </a:p>
      </dsp:txBody>
      <dsp:txXfrm>
        <a:off x="3317072" y="1420347"/>
        <a:ext cx="815585" cy="815585"/>
      </dsp:txXfrm>
    </dsp:sp>
    <dsp:sp modelId="{FC7FF023-AFAB-1948-B0F6-C0B3F63A75CB}">
      <dsp:nvSpPr>
        <dsp:cNvPr id="0" name=""/>
        <dsp:cNvSpPr/>
      </dsp:nvSpPr>
      <dsp:spPr>
        <a:xfrm>
          <a:off x="3148159" y="2740123"/>
          <a:ext cx="1153411" cy="115341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Device</a:t>
          </a:r>
          <a:endParaRPr lang="en-US" sz="1500" kern="1200" dirty="0"/>
        </a:p>
      </dsp:txBody>
      <dsp:txXfrm>
        <a:off x="3317072" y="2909036"/>
        <a:ext cx="815585" cy="815585"/>
      </dsp:txXfrm>
    </dsp:sp>
    <dsp:sp modelId="{8FD53C38-A185-B941-96FF-DCE75672F146}">
      <dsp:nvSpPr>
        <dsp:cNvPr id="0" name=""/>
        <dsp:cNvSpPr/>
      </dsp:nvSpPr>
      <dsp:spPr>
        <a:xfrm>
          <a:off x="2403815" y="4029365"/>
          <a:ext cx="1153411" cy="115341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Network</a:t>
          </a:r>
          <a:endParaRPr lang="en-US" sz="1500" kern="1200" dirty="0"/>
        </a:p>
      </dsp:txBody>
      <dsp:txXfrm>
        <a:off x="2572728" y="4198278"/>
        <a:ext cx="815585" cy="81558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466FB4-66BC-AF46-B874-A2F142F34515}">
      <dsp:nvSpPr>
        <dsp:cNvPr id="0" name=""/>
        <dsp:cNvSpPr/>
      </dsp:nvSpPr>
      <dsp:spPr>
        <a:xfrm rot="3695022">
          <a:off x="774859" y="2376260"/>
          <a:ext cx="625284" cy="65390"/>
        </a:xfrm>
        <a:custGeom>
          <a:avLst/>
          <a:gdLst/>
          <a:ahLst/>
          <a:cxnLst/>
          <a:rect l="0" t="0" r="0" b="0"/>
          <a:pathLst>
            <a:path>
              <a:moveTo>
                <a:pt x="0" y="32695"/>
              </a:moveTo>
              <a:lnTo>
                <a:pt x="625284" y="32695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59C8EC-AA98-FC47-B425-D13753773C0B}">
      <dsp:nvSpPr>
        <dsp:cNvPr id="0" name=""/>
        <dsp:cNvSpPr/>
      </dsp:nvSpPr>
      <dsp:spPr>
        <a:xfrm rot="1279206">
          <a:off x="1125876" y="1921594"/>
          <a:ext cx="505748" cy="65390"/>
        </a:xfrm>
        <a:custGeom>
          <a:avLst/>
          <a:gdLst/>
          <a:ahLst/>
          <a:cxnLst/>
          <a:rect l="0" t="0" r="0" b="0"/>
          <a:pathLst>
            <a:path>
              <a:moveTo>
                <a:pt x="0" y="32695"/>
              </a:moveTo>
              <a:lnTo>
                <a:pt x="505748" y="32695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68277A-8412-D141-B34A-AE8D71EC48B3}">
      <dsp:nvSpPr>
        <dsp:cNvPr id="0" name=""/>
        <dsp:cNvSpPr/>
      </dsp:nvSpPr>
      <dsp:spPr>
        <a:xfrm rot="20320794">
          <a:off x="1125876" y="1389962"/>
          <a:ext cx="505748" cy="65390"/>
        </a:xfrm>
        <a:custGeom>
          <a:avLst/>
          <a:gdLst/>
          <a:ahLst/>
          <a:cxnLst/>
          <a:rect l="0" t="0" r="0" b="0"/>
          <a:pathLst>
            <a:path>
              <a:moveTo>
                <a:pt x="0" y="32695"/>
              </a:moveTo>
              <a:lnTo>
                <a:pt x="505748" y="32695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BB3E27-97D8-6246-80EA-79ED7FC00C4E}">
      <dsp:nvSpPr>
        <dsp:cNvPr id="0" name=""/>
        <dsp:cNvSpPr/>
      </dsp:nvSpPr>
      <dsp:spPr>
        <a:xfrm rot="17985678">
          <a:off x="785193" y="922014"/>
          <a:ext cx="664104" cy="65390"/>
        </a:xfrm>
        <a:custGeom>
          <a:avLst/>
          <a:gdLst/>
          <a:ahLst/>
          <a:cxnLst/>
          <a:rect l="0" t="0" r="0" b="0"/>
          <a:pathLst>
            <a:path>
              <a:moveTo>
                <a:pt x="0" y="32695"/>
              </a:moveTo>
              <a:lnTo>
                <a:pt x="664104" y="32695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931D81-9220-5646-80FC-29B4A045F9D5}">
      <dsp:nvSpPr>
        <dsp:cNvPr id="0" name=""/>
        <dsp:cNvSpPr/>
      </dsp:nvSpPr>
      <dsp:spPr>
        <a:xfrm>
          <a:off x="61232" y="1052032"/>
          <a:ext cx="1272882" cy="1272882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BA3617-9A3D-6F40-8EA1-C0F7749A2EF7}">
      <dsp:nvSpPr>
        <dsp:cNvPr id="0" name=""/>
        <dsp:cNvSpPr/>
      </dsp:nvSpPr>
      <dsp:spPr>
        <a:xfrm>
          <a:off x="1102642" y="879"/>
          <a:ext cx="712569" cy="71256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LAN</a:t>
          </a:r>
          <a:endParaRPr lang="en-US" sz="1200" kern="1200" dirty="0"/>
        </a:p>
      </dsp:txBody>
      <dsp:txXfrm>
        <a:off x="1206995" y="105232"/>
        <a:ext cx="503863" cy="503863"/>
      </dsp:txXfrm>
    </dsp:sp>
    <dsp:sp modelId="{0530DDD8-879E-8947-A5F3-43465440729D}">
      <dsp:nvSpPr>
        <dsp:cNvPr id="0" name=""/>
        <dsp:cNvSpPr/>
      </dsp:nvSpPr>
      <dsp:spPr>
        <a:xfrm>
          <a:off x="1589936" y="844896"/>
          <a:ext cx="712569" cy="71256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WAN</a:t>
          </a:r>
          <a:endParaRPr lang="en-US" sz="1200" kern="1200" dirty="0"/>
        </a:p>
      </dsp:txBody>
      <dsp:txXfrm>
        <a:off x="1694289" y="949249"/>
        <a:ext cx="503863" cy="503863"/>
      </dsp:txXfrm>
    </dsp:sp>
    <dsp:sp modelId="{FC7FF023-AFAB-1948-B0F6-C0B3F63A75CB}">
      <dsp:nvSpPr>
        <dsp:cNvPr id="0" name=""/>
        <dsp:cNvSpPr/>
      </dsp:nvSpPr>
      <dsp:spPr>
        <a:xfrm>
          <a:off x="1589936" y="1819482"/>
          <a:ext cx="712569" cy="71256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WIfi</a:t>
          </a:r>
          <a:endParaRPr lang="en-US" sz="1200" kern="1200" dirty="0"/>
        </a:p>
      </dsp:txBody>
      <dsp:txXfrm>
        <a:off x="1694289" y="1923835"/>
        <a:ext cx="503863" cy="503863"/>
      </dsp:txXfrm>
    </dsp:sp>
    <dsp:sp modelId="{8FD53C38-A185-B941-96FF-DCE75672F146}">
      <dsp:nvSpPr>
        <dsp:cNvPr id="0" name=""/>
        <dsp:cNvSpPr/>
      </dsp:nvSpPr>
      <dsp:spPr>
        <a:xfrm>
          <a:off x="1036134" y="2637918"/>
          <a:ext cx="763729" cy="76372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Externet</a:t>
          </a:r>
          <a:endParaRPr lang="en-US" sz="1200" kern="1200" dirty="0"/>
        </a:p>
      </dsp:txBody>
      <dsp:txXfrm>
        <a:off x="1147980" y="2749764"/>
        <a:ext cx="540037" cy="5400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6500F-F013-7340-B02D-DE1C5A449E38}" type="datetimeFigureOut">
              <a:rPr lang="en-US" smtClean="0"/>
              <a:t>7/28/14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4EB02-E781-FB42-A7F6-649BFF3A5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704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6500F-F013-7340-B02D-DE1C5A449E38}" type="datetimeFigureOut">
              <a:rPr lang="en-US" smtClean="0"/>
              <a:t>7/28/14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4EB02-E781-FB42-A7F6-649BFF3A5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451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6500F-F013-7340-B02D-DE1C5A449E38}" type="datetimeFigureOut">
              <a:rPr lang="en-US" smtClean="0"/>
              <a:t>7/28/14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4EB02-E781-FB42-A7F6-649BFF3A5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991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6500F-F013-7340-B02D-DE1C5A449E38}" type="datetimeFigureOut">
              <a:rPr lang="en-US" smtClean="0"/>
              <a:t>7/28/14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4EB02-E781-FB42-A7F6-649BFF3A5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785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6500F-F013-7340-B02D-DE1C5A449E38}" type="datetimeFigureOut">
              <a:rPr lang="en-US" smtClean="0"/>
              <a:t>7/28/14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4EB02-E781-FB42-A7F6-649BFF3A5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500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6500F-F013-7340-B02D-DE1C5A449E38}" type="datetimeFigureOut">
              <a:rPr lang="en-US" smtClean="0"/>
              <a:t>7/28/14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4EB02-E781-FB42-A7F6-649BFF3A5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388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6500F-F013-7340-B02D-DE1C5A449E38}" type="datetimeFigureOut">
              <a:rPr lang="en-US" smtClean="0"/>
              <a:t>7/28/14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4EB02-E781-FB42-A7F6-649BFF3A5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296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6500F-F013-7340-B02D-DE1C5A449E38}" type="datetimeFigureOut">
              <a:rPr lang="en-US" smtClean="0"/>
              <a:t>7/28/14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4EB02-E781-FB42-A7F6-649BFF3A5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541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6500F-F013-7340-B02D-DE1C5A449E38}" type="datetimeFigureOut">
              <a:rPr lang="en-US" smtClean="0"/>
              <a:t>7/28/14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4EB02-E781-FB42-A7F6-649BFF3A5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345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6500F-F013-7340-B02D-DE1C5A449E38}" type="datetimeFigureOut">
              <a:rPr lang="en-US" smtClean="0"/>
              <a:t>7/28/14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4EB02-E781-FB42-A7F6-649BFF3A5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157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6500F-F013-7340-B02D-DE1C5A449E38}" type="datetimeFigureOut">
              <a:rPr lang="en-US" smtClean="0"/>
              <a:t>7/28/14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4EB02-E781-FB42-A7F6-649BFF3A5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990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6500F-F013-7340-B02D-DE1C5A449E38}" type="datetimeFigureOut">
              <a:rPr lang="en-US" smtClean="0"/>
              <a:t>7/28/14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4EB02-E781-FB42-A7F6-649BFF3A5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753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1" Type="http://schemas.microsoft.com/office/2007/relationships/diagramDrawing" Target="../diagrams/drawing2.xml"/><Relationship Id="rId12" Type="http://schemas.openxmlformats.org/officeDocument/2006/relationships/diagramData" Target="../diagrams/data3.xml"/><Relationship Id="rId13" Type="http://schemas.openxmlformats.org/officeDocument/2006/relationships/diagramLayout" Target="../diagrams/layout3.xml"/><Relationship Id="rId14" Type="http://schemas.openxmlformats.org/officeDocument/2006/relationships/diagramQuickStyle" Target="../diagrams/quickStyle3.xml"/><Relationship Id="rId15" Type="http://schemas.openxmlformats.org/officeDocument/2006/relationships/diagramColors" Target="../diagrams/colors3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6.xml"/><Relationship Id="rId2" Type="http://schemas.openxmlformats.org/officeDocument/2006/relationships/diagramData" Target="../diagrams/data1.xml"/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diagramData" Target="../diagrams/data2.xml"/><Relationship Id="rId8" Type="http://schemas.openxmlformats.org/officeDocument/2006/relationships/diagramLayout" Target="../diagrams/layout2.xml"/><Relationship Id="rId9" Type="http://schemas.openxmlformats.org/officeDocument/2006/relationships/diagramQuickStyle" Target="../diagrams/quickStyle2.xml"/><Relationship Id="rId10" Type="http://schemas.openxmlformats.org/officeDocument/2006/relationships/diagramColors" Target="../diagrams/colors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642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pic>
        <p:nvPicPr>
          <p:cNvPr id="5" name="Picture 4" descr="Macintosh HD:Users:alinelivni:Downloads:icon_27459:icon_27459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53" y="1613033"/>
            <a:ext cx="952253" cy="89627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Macintosh HD:Users:alinelivni:Downloads:icon_15531:icon_15531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5148" y="2509312"/>
            <a:ext cx="900430" cy="90043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icon_55349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6302" y="2049802"/>
            <a:ext cx="1228194" cy="122819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539806" y="1661361"/>
            <a:ext cx="1733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Seed Keyword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242362" y="2848565"/>
            <a:ext cx="1592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Definitions</a:t>
            </a:r>
            <a:endParaRPr lang="en-US" dirty="0"/>
          </a:p>
        </p:txBody>
      </p:sp>
      <p:pic>
        <p:nvPicPr>
          <p:cNvPr id="10" name="Picture 9" descr="icon_18390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8387" y="1825402"/>
            <a:ext cx="660826" cy="66082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740225" y="1825402"/>
            <a:ext cx="1592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Search Web</a:t>
            </a:r>
            <a:endParaRPr lang="en-US" dirty="0"/>
          </a:p>
        </p:txBody>
      </p:sp>
      <p:pic>
        <p:nvPicPr>
          <p:cNvPr id="12" name="Picture 11" descr="icon_12034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2022" y="3858742"/>
            <a:ext cx="1014381" cy="101438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686800" y="1613033"/>
            <a:ext cx="1083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Curated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283403" y="4013352"/>
            <a:ext cx="2117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Keyword Extractor Machine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625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 DB</a:t>
            </a:r>
            <a:endParaRPr lang="en-US" dirty="0"/>
          </a:p>
        </p:txBody>
      </p:sp>
      <p:pic>
        <p:nvPicPr>
          <p:cNvPr id="5" name="Picture 4" descr="Macintosh HD:Users:alinelivni:Downloads:icon_27459:icon_27459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53" y="1613033"/>
            <a:ext cx="952253" cy="89627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Macintosh HD:Users:alinelivni:Downloads:icon_15531:icon_15531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5148" y="2509312"/>
            <a:ext cx="900430" cy="90043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icon_55349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6302" y="2049802"/>
            <a:ext cx="1228194" cy="122819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539806" y="1661361"/>
            <a:ext cx="1733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Seed Keyword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242362" y="2848565"/>
            <a:ext cx="1592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Definitions</a:t>
            </a:r>
            <a:endParaRPr lang="en-US" dirty="0"/>
          </a:p>
        </p:txBody>
      </p:sp>
      <p:pic>
        <p:nvPicPr>
          <p:cNvPr id="10" name="Picture 9" descr="icon_18390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8387" y="1825402"/>
            <a:ext cx="660826" cy="66082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740225" y="1825402"/>
            <a:ext cx="1592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Search Web</a:t>
            </a:r>
            <a:endParaRPr lang="en-US" dirty="0"/>
          </a:p>
        </p:txBody>
      </p:sp>
      <p:pic>
        <p:nvPicPr>
          <p:cNvPr id="12" name="Picture 11" descr="icon_12034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2022" y="3858742"/>
            <a:ext cx="1014381" cy="101438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686800" y="1613033"/>
            <a:ext cx="1083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Curated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283403" y="4013352"/>
            <a:ext cx="2117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Keyword Extractor Machine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036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457200" y="1417638"/>
            <a:ext cx="3393084" cy="5181953"/>
            <a:chOff x="1472970" y="1397822"/>
            <a:chExt cx="3393084" cy="5181953"/>
          </a:xfrm>
        </p:grpSpPr>
        <p:sp>
          <p:nvSpPr>
            <p:cNvPr id="6" name="Freeform 5"/>
            <p:cNvSpPr/>
            <p:nvPr/>
          </p:nvSpPr>
          <p:spPr>
            <a:xfrm rot="3681251">
              <a:off x="2548185" y="5045108"/>
              <a:ext cx="973845" cy="49042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24521"/>
                  </a:moveTo>
                  <a:lnTo>
                    <a:pt x="973845" y="24521"/>
                  </a:lnTo>
                </a:path>
              </a:pathLst>
            </a:custGeom>
            <a:noFill/>
          </p:spPr>
          <p:style>
            <a:lnRef idx="2">
              <a:schemeClr val="dk2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Freeform 6"/>
            <p:cNvSpPr/>
            <p:nvPr/>
          </p:nvSpPr>
          <p:spPr>
            <a:xfrm rot="1311699">
              <a:off x="3081897" y="4344736"/>
              <a:ext cx="697292" cy="49042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24521"/>
                  </a:moveTo>
                  <a:lnTo>
                    <a:pt x="697292" y="24521"/>
                  </a:lnTo>
                </a:path>
              </a:pathLst>
            </a:custGeom>
            <a:noFill/>
          </p:spPr>
          <p:style>
            <a:lnRef idx="2">
              <a:schemeClr val="dk2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Freeform 7"/>
            <p:cNvSpPr/>
            <p:nvPr/>
          </p:nvSpPr>
          <p:spPr>
            <a:xfrm rot="20288301">
              <a:off x="3081897" y="3545187"/>
              <a:ext cx="697292" cy="49042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24521"/>
                  </a:moveTo>
                  <a:lnTo>
                    <a:pt x="697292" y="24521"/>
                  </a:lnTo>
                </a:path>
              </a:pathLst>
            </a:custGeom>
            <a:noFill/>
          </p:spPr>
          <p:style>
            <a:lnRef idx="2">
              <a:schemeClr val="dk2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Freeform 8"/>
            <p:cNvSpPr/>
            <p:nvPr/>
          </p:nvSpPr>
          <p:spPr>
            <a:xfrm rot="17998195">
              <a:off x="2563714" y="2824820"/>
              <a:ext cx="1032725" cy="49042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24521"/>
                  </a:moveTo>
                  <a:lnTo>
                    <a:pt x="1032725" y="24521"/>
                  </a:lnTo>
                </a:path>
              </a:pathLst>
            </a:custGeom>
            <a:noFill/>
          </p:spPr>
          <p:style>
            <a:lnRef idx="2">
              <a:schemeClr val="dk2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Oval 9"/>
            <p:cNvSpPr/>
            <p:nvPr/>
          </p:nvSpPr>
          <p:spPr>
            <a:xfrm>
              <a:off x="1472970" y="3008307"/>
              <a:ext cx="1922352" cy="1922352"/>
            </a:xfrm>
            <a:prstGeom prst="ellipse">
              <a:avLst/>
            </a:prstGeom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r>
                <a:rPr lang="en-US" dirty="0" smtClean="0"/>
                <a:t>Email</a:t>
              </a:r>
              <a:endParaRPr lang="en-US" dirty="0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3068742" y="1397822"/>
              <a:ext cx="1076147" cy="1076147"/>
            </a:xfrm>
            <a:custGeom>
              <a:avLst/>
              <a:gdLst>
                <a:gd name="connsiteX0" fmla="*/ 0 w 1076147"/>
                <a:gd name="connsiteY0" fmla="*/ 538074 h 1076147"/>
                <a:gd name="connsiteX1" fmla="*/ 538074 w 1076147"/>
                <a:gd name="connsiteY1" fmla="*/ 0 h 1076147"/>
                <a:gd name="connsiteX2" fmla="*/ 1076148 w 1076147"/>
                <a:gd name="connsiteY2" fmla="*/ 538074 h 1076147"/>
                <a:gd name="connsiteX3" fmla="*/ 538074 w 1076147"/>
                <a:gd name="connsiteY3" fmla="*/ 1076148 h 1076147"/>
                <a:gd name="connsiteX4" fmla="*/ 0 w 1076147"/>
                <a:gd name="connsiteY4" fmla="*/ 538074 h 1076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6147" h="1076147">
                  <a:moveTo>
                    <a:pt x="0" y="538074"/>
                  </a:moveTo>
                  <a:cubicBezTo>
                    <a:pt x="0" y="240904"/>
                    <a:pt x="240904" y="0"/>
                    <a:pt x="538074" y="0"/>
                  </a:cubicBezTo>
                  <a:cubicBezTo>
                    <a:pt x="835244" y="0"/>
                    <a:pt x="1076148" y="240904"/>
                    <a:pt x="1076148" y="538074"/>
                  </a:cubicBezTo>
                  <a:cubicBezTo>
                    <a:pt x="1076148" y="835244"/>
                    <a:pt x="835244" y="1076148"/>
                    <a:pt x="538074" y="1076148"/>
                  </a:cubicBezTo>
                  <a:cubicBezTo>
                    <a:pt x="240904" y="1076148"/>
                    <a:pt x="0" y="835244"/>
                    <a:pt x="0" y="538074"/>
                  </a:cubicBezTo>
                  <a:close/>
                </a:path>
              </a:pathLst>
            </a:custGeom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7123" tIns="167123" rIns="167123" bIns="167123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kern="1200" dirty="0" smtClean="0"/>
                <a:t>mail</a:t>
              </a:r>
              <a:endParaRPr lang="en-US" sz="1500" kern="1200" dirty="0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3712643" y="2648433"/>
              <a:ext cx="1153411" cy="1153411"/>
            </a:xfrm>
            <a:custGeom>
              <a:avLst/>
              <a:gdLst>
                <a:gd name="connsiteX0" fmla="*/ 0 w 1153411"/>
                <a:gd name="connsiteY0" fmla="*/ 576706 h 1153411"/>
                <a:gd name="connsiteX1" fmla="*/ 576706 w 1153411"/>
                <a:gd name="connsiteY1" fmla="*/ 0 h 1153411"/>
                <a:gd name="connsiteX2" fmla="*/ 1153412 w 1153411"/>
                <a:gd name="connsiteY2" fmla="*/ 576706 h 1153411"/>
                <a:gd name="connsiteX3" fmla="*/ 576706 w 1153411"/>
                <a:gd name="connsiteY3" fmla="*/ 1153412 h 1153411"/>
                <a:gd name="connsiteX4" fmla="*/ 0 w 1153411"/>
                <a:gd name="connsiteY4" fmla="*/ 576706 h 1153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3411" h="1153411">
                  <a:moveTo>
                    <a:pt x="0" y="576706"/>
                  </a:moveTo>
                  <a:cubicBezTo>
                    <a:pt x="0" y="258200"/>
                    <a:pt x="258200" y="0"/>
                    <a:pt x="576706" y="0"/>
                  </a:cubicBezTo>
                  <a:cubicBezTo>
                    <a:pt x="895212" y="0"/>
                    <a:pt x="1153412" y="258200"/>
                    <a:pt x="1153412" y="576706"/>
                  </a:cubicBezTo>
                  <a:cubicBezTo>
                    <a:pt x="1153412" y="895212"/>
                    <a:pt x="895212" y="1153412"/>
                    <a:pt x="576706" y="1153412"/>
                  </a:cubicBezTo>
                  <a:cubicBezTo>
                    <a:pt x="258200" y="1153412"/>
                    <a:pt x="0" y="895212"/>
                    <a:pt x="0" y="576706"/>
                  </a:cubicBezTo>
                  <a:close/>
                </a:path>
              </a:pathLst>
            </a:custGeom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8438" tIns="178438" rIns="178438" bIns="178438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kern="1200" dirty="0" smtClean="0"/>
                <a:t>messages</a:t>
              </a:r>
              <a:endParaRPr lang="en-US" sz="1500" kern="1200" dirty="0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3712643" y="4137122"/>
              <a:ext cx="1153411" cy="1153411"/>
            </a:xfrm>
            <a:custGeom>
              <a:avLst/>
              <a:gdLst>
                <a:gd name="connsiteX0" fmla="*/ 0 w 1153411"/>
                <a:gd name="connsiteY0" fmla="*/ 576706 h 1153411"/>
                <a:gd name="connsiteX1" fmla="*/ 576706 w 1153411"/>
                <a:gd name="connsiteY1" fmla="*/ 0 h 1153411"/>
                <a:gd name="connsiteX2" fmla="*/ 1153412 w 1153411"/>
                <a:gd name="connsiteY2" fmla="*/ 576706 h 1153411"/>
                <a:gd name="connsiteX3" fmla="*/ 576706 w 1153411"/>
                <a:gd name="connsiteY3" fmla="*/ 1153412 h 1153411"/>
                <a:gd name="connsiteX4" fmla="*/ 0 w 1153411"/>
                <a:gd name="connsiteY4" fmla="*/ 576706 h 1153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3411" h="1153411">
                  <a:moveTo>
                    <a:pt x="0" y="576706"/>
                  </a:moveTo>
                  <a:cubicBezTo>
                    <a:pt x="0" y="258200"/>
                    <a:pt x="258200" y="0"/>
                    <a:pt x="576706" y="0"/>
                  </a:cubicBezTo>
                  <a:cubicBezTo>
                    <a:pt x="895212" y="0"/>
                    <a:pt x="1153412" y="258200"/>
                    <a:pt x="1153412" y="576706"/>
                  </a:cubicBezTo>
                  <a:cubicBezTo>
                    <a:pt x="1153412" y="895212"/>
                    <a:pt x="895212" y="1153412"/>
                    <a:pt x="576706" y="1153412"/>
                  </a:cubicBezTo>
                  <a:cubicBezTo>
                    <a:pt x="258200" y="1153412"/>
                    <a:pt x="0" y="895212"/>
                    <a:pt x="0" y="576706"/>
                  </a:cubicBezTo>
                  <a:close/>
                </a:path>
              </a:pathLst>
            </a:custGeom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8438" tIns="178438" rIns="178438" bIns="178438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kern="1200" dirty="0" smtClean="0"/>
                <a:t>Network</a:t>
              </a:r>
              <a:endParaRPr lang="en-US" sz="1500" kern="1200" dirty="0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2968299" y="5426364"/>
              <a:ext cx="1153411" cy="1153411"/>
            </a:xfrm>
            <a:custGeom>
              <a:avLst/>
              <a:gdLst>
                <a:gd name="connsiteX0" fmla="*/ 0 w 1153411"/>
                <a:gd name="connsiteY0" fmla="*/ 576706 h 1153411"/>
                <a:gd name="connsiteX1" fmla="*/ 576706 w 1153411"/>
                <a:gd name="connsiteY1" fmla="*/ 0 h 1153411"/>
                <a:gd name="connsiteX2" fmla="*/ 1153412 w 1153411"/>
                <a:gd name="connsiteY2" fmla="*/ 576706 h 1153411"/>
                <a:gd name="connsiteX3" fmla="*/ 576706 w 1153411"/>
                <a:gd name="connsiteY3" fmla="*/ 1153412 h 1153411"/>
                <a:gd name="connsiteX4" fmla="*/ 0 w 1153411"/>
                <a:gd name="connsiteY4" fmla="*/ 576706 h 1153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3411" h="1153411">
                  <a:moveTo>
                    <a:pt x="0" y="576706"/>
                  </a:moveTo>
                  <a:cubicBezTo>
                    <a:pt x="0" y="258200"/>
                    <a:pt x="258200" y="0"/>
                    <a:pt x="576706" y="0"/>
                  </a:cubicBezTo>
                  <a:cubicBezTo>
                    <a:pt x="895212" y="0"/>
                    <a:pt x="1153412" y="258200"/>
                    <a:pt x="1153412" y="576706"/>
                  </a:cubicBezTo>
                  <a:cubicBezTo>
                    <a:pt x="1153412" y="895212"/>
                    <a:pt x="895212" y="1153412"/>
                    <a:pt x="576706" y="1153412"/>
                  </a:cubicBezTo>
                  <a:cubicBezTo>
                    <a:pt x="258200" y="1153412"/>
                    <a:pt x="0" y="895212"/>
                    <a:pt x="0" y="576706"/>
                  </a:cubicBezTo>
                  <a:close/>
                </a:path>
              </a:pathLst>
            </a:custGeom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8438" tIns="178438" rIns="178438" bIns="178438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kern="1200" dirty="0" smtClean="0"/>
                <a:t>Internet</a:t>
              </a:r>
              <a:endParaRPr lang="en-US" sz="1500" kern="1200" dirty="0"/>
            </a:p>
          </p:txBody>
        </p:sp>
      </p:grp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632414889"/>
              </p:ext>
            </p:extLst>
          </p:nvPr>
        </p:nvGraphicFramePr>
        <p:xfrm>
          <a:off x="4790240" y="2564116"/>
          <a:ext cx="3503848" cy="3402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2029550479"/>
              </p:ext>
            </p:extLst>
          </p:nvPr>
        </p:nvGraphicFramePr>
        <p:xfrm>
          <a:off x="9260270" y="717108"/>
          <a:ext cx="7055516" cy="51836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17" name="Diagram 16"/>
          <p:cNvGraphicFramePr/>
          <p:nvPr>
            <p:extLst>
              <p:ext uri="{D42A27DB-BD31-4B8C-83A1-F6EECF244321}">
                <p14:modId xmlns:p14="http://schemas.microsoft.com/office/powerpoint/2010/main" val="3054257505"/>
              </p:ext>
            </p:extLst>
          </p:nvPr>
        </p:nvGraphicFramePr>
        <p:xfrm>
          <a:off x="7059154" y="1139127"/>
          <a:ext cx="3503848" cy="3402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8576075"/>
              </p:ext>
            </p:extLst>
          </p:nvPr>
        </p:nvGraphicFramePr>
        <p:xfrm>
          <a:off x="5841422" y="781101"/>
          <a:ext cx="4343400" cy="3924300"/>
        </p:xfrm>
        <a:graphic>
          <a:graphicData uri="http://schemas.openxmlformats.org/drawingml/2006/table">
            <a:tbl>
              <a:tblPr/>
              <a:tblGrid>
                <a:gridCol w="2362200"/>
                <a:gridCol w="1981200"/>
              </a:tblGrid>
              <a:tr h="508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Verdana"/>
                        </a:rPr>
                        <a:t>Master List (No Duplicates)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99BC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Verdana"/>
                        </a:rPr>
                        <a:t># of occurances (max 5)</a:t>
                      </a: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99BC9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636363"/>
                          </a:solidFill>
                          <a:effectLst/>
                          <a:latin typeface="Helvetica Neue"/>
                        </a:rPr>
                        <a:t>mail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E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 u="none" strike="noStrike">
                          <a:solidFill>
                            <a:srgbClr val="444444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E9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i="0" u="none" strike="noStrike">
                          <a:solidFill>
                            <a:srgbClr val="636363"/>
                          </a:solidFill>
                          <a:effectLst/>
                          <a:latin typeface="Helvetica Neue"/>
                        </a:rPr>
                        <a:t>messages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B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 u="none" strike="noStrike">
                          <a:solidFill>
                            <a:srgbClr val="444444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BF3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636363"/>
                          </a:solidFill>
                          <a:effectLst/>
                          <a:latin typeface="Helvetica Neue"/>
                        </a:rPr>
                        <a:t>email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E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 u="none" strike="noStrike">
                          <a:solidFill>
                            <a:srgbClr val="444444"/>
                          </a:solidFill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E9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i="0" u="none" strike="noStrike">
                          <a:solidFill>
                            <a:srgbClr val="636363"/>
                          </a:solidFill>
                          <a:effectLst/>
                          <a:latin typeface="Helvetica Neue"/>
                        </a:rPr>
                        <a:t>system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B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 u="none" strike="noStrike">
                          <a:solidFill>
                            <a:srgbClr val="444444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BF3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i="0" u="none" strike="noStrike">
                          <a:solidFill>
                            <a:srgbClr val="636363"/>
                          </a:solidFill>
                          <a:effectLst/>
                          <a:latin typeface="Helvetica Neue"/>
                        </a:rPr>
                        <a:t>networks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E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 u="none" strike="noStrike">
                          <a:solidFill>
                            <a:srgbClr val="444444"/>
                          </a:solidFill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E9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i="0" u="none" strike="noStrike">
                          <a:solidFill>
                            <a:srgbClr val="636363"/>
                          </a:solidFill>
                          <a:effectLst/>
                          <a:latin typeface="Helvetica Neue"/>
                        </a:rPr>
                        <a:t>transmission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B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 u="none" strike="noStrike">
                          <a:solidFill>
                            <a:srgbClr val="444444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BF3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i="0" u="none" strike="noStrike" dirty="0">
                          <a:solidFill>
                            <a:srgbClr val="636363"/>
                          </a:solidFill>
                          <a:effectLst/>
                          <a:latin typeface="Helvetica Neue"/>
                        </a:rPr>
                        <a:t>author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E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 u="none" strike="noStrike">
                          <a:solidFill>
                            <a:srgbClr val="444444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E9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636363"/>
                          </a:solidFill>
                          <a:effectLst/>
                          <a:latin typeface="Helvetica Neue"/>
                        </a:rPr>
                        <a:t>users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B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 u="none" strike="noStrike">
                          <a:solidFill>
                            <a:srgbClr val="444444"/>
                          </a:solidFill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BF3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Helvetica Neue"/>
                        </a:rPr>
                        <a:t>means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E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 u="none" strike="noStrike">
                          <a:solidFill>
                            <a:srgbClr val="444444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E9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636363"/>
                          </a:solidFill>
                          <a:effectLst/>
                          <a:latin typeface="Helvetica Neue"/>
                        </a:rPr>
                        <a:t>user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B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 u="none" strike="noStrike">
                          <a:solidFill>
                            <a:srgbClr val="444444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BF3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i="0" u="none" strike="noStrike">
                          <a:solidFill>
                            <a:srgbClr val="636363"/>
                          </a:solidFill>
                          <a:effectLst/>
                          <a:latin typeface="Helvetica Neue"/>
                        </a:rPr>
                        <a:t>computer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6D7E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0" i="0" u="none" strike="noStrike" dirty="0">
                          <a:solidFill>
                            <a:srgbClr val="444444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6D7E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0470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11030</TotalTime>
  <Words>73</Words>
  <Application>Microsoft Macintosh PowerPoint</Application>
  <PresentationFormat>On-screen Show (4:3)</PresentationFormat>
  <Paragraphs>53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Overview</vt:lpstr>
      <vt:lpstr>Definitions DB</vt:lpstr>
      <vt:lpstr>PowerPoint Presentation</vt:lpstr>
    </vt:vector>
  </TitlesOfParts>
  <Company>boston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Ilana Livni</dc:creator>
  <cp:lastModifiedBy>Ilana Livni</cp:lastModifiedBy>
  <cp:revision>9</cp:revision>
  <dcterms:created xsi:type="dcterms:W3CDTF">2014-07-18T04:08:30Z</dcterms:created>
  <dcterms:modified xsi:type="dcterms:W3CDTF">2014-07-29T03:58:41Z</dcterms:modified>
</cp:coreProperties>
</file>