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3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6F1FE-5C63-0049-90D2-0835E88985A7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CB3A-F9F9-5747-8C2A-22692144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keyword after the root topic is </a:t>
            </a:r>
            <a:r>
              <a:rPr lang="en-US" smtClean="0"/>
              <a:t>th</a:t>
            </a:r>
          </a:p>
          <a:p>
            <a:r>
              <a:rPr lang="en-US" dirty="0" smtClean="0"/>
              <a:t>The path =</a:t>
            </a:r>
            <a:r>
              <a:rPr lang="en-US" baseline="0" dirty="0" smtClean="0"/>
              <a:t> shortest distance available until hits original Seed word from another Keyword.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Map Use Cases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428" y="1802468"/>
            <a:ext cx="989788" cy="1199641"/>
            <a:chOff x="2438244" y="5021339"/>
            <a:chExt cx="1007219" cy="1608611"/>
          </a:xfrm>
        </p:grpSpPr>
        <p:sp>
          <p:nvSpPr>
            <p:cNvPr id="6" name="TextBox 5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7" name="Picture 6" descr="icon_4138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44" y="5021339"/>
              <a:ext cx="908425" cy="9084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317352" y="4837168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9537" y="5037735"/>
            <a:ext cx="973206" cy="1015447"/>
            <a:chOff x="5580357" y="2888332"/>
            <a:chExt cx="973206" cy="1015447"/>
          </a:xfrm>
        </p:grpSpPr>
        <p:pic>
          <p:nvPicPr>
            <p:cNvPr id="8" name="Picture 7" descr="icon_490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628" y="2888332"/>
              <a:ext cx="710664" cy="7106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80357" y="3596002"/>
              <a:ext cx="9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Illustrators</a:t>
              </a:r>
              <a:endParaRPr lang="en-US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42555" y="5591516"/>
            <a:ext cx="84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85474" y="3198122"/>
            <a:ext cx="1072438" cy="1279381"/>
            <a:chOff x="2109302" y="3199049"/>
            <a:chExt cx="1247702" cy="1570340"/>
          </a:xfrm>
        </p:grpSpPr>
        <p:pic>
          <p:nvPicPr>
            <p:cNvPr id="4" name="Picture 3" descr="icon_1203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302" y="3199049"/>
              <a:ext cx="1247702" cy="12477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320220" y="446161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Machine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562495" y="2216257"/>
            <a:ext cx="1063544" cy="788145"/>
            <a:chOff x="2927659" y="4420055"/>
            <a:chExt cx="1063544" cy="788145"/>
          </a:xfrm>
        </p:grpSpPr>
        <p:pic>
          <p:nvPicPr>
            <p:cNvPr id="21" name="Picture 20" descr="icon_5776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489" y="4420055"/>
              <a:ext cx="445885" cy="44588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927659" y="4769618"/>
              <a:ext cx="106354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Q &amp; A </a:t>
              </a:r>
              <a:r>
                <a:rPr lang="en-US" sz="1000" dirty="0" smtClean="0"/>
                <a:t>(quality assurance)</a:t>
              </a:r>
            </a:p>
          </p:txBody>
        </p:sp>
      </p:grpSp>
      <p:cxnSp>
        <p:nvCxnSpPr>
          <p:cNvPr id="49" name="Straight Connector 48"/>
          <p:cNvCxnSpPr>
            <a:stCxn id="25" idx="0"/>
            <a:endCxn id="39" idx="4"/>
          </p:cNvCxnSpPr>
          <p:nvPr/>
        </p:nvCxnSpPr>
        <p:spPr>
          <a:xfrm flipV="1">
            <a:off x="3963057" y="2396988"/>
            <a:ext cx="9177" cy="1845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998064" y="1345883"/>
            <a:ext cx="2941824" cy="3050540"/>
            <a:chOff x="3889727" y="878935"/>
            <a:chExt cx="2941824" cy="3050540"/>
          </a:xfrm>
        </p:grpSpPr>
        <p:pic>
          <p:nvPicPr>
            <p:cNvPr id="36" name="Picture 35" descr="Macintosh HD:Users:ilanalivni:Downloads:icon_12633:icon_12633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994" y="2717952"/>
              <a:ext cx="309208" cy="3158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" name="Group 70"/>
            <p:cNvGrpSpPr/>
            <p:nvPr/>
          </p:nvGrpSpPr>
          <p:grpSpPr>
            <a:xfrm>
              <a:off x="3889727" y="878935"/>
              <a:ext cx="2941824" cy="3050540"/>
              <a:chOff x="3889727" y="878935"/>
              <a:chExt cx="2941824" cy="305054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89727" y="2114556"/>
                <a:ext cx="1929986" cy="1814919"/>
                <a:chOff x="4209816" y="1417638"/>
                <a:chExt cx="2807208" cy="281013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09816" y="1417638"/>
                  <a:ext cx="2807208" cy="281013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15968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4314877" y="2209663"/>
                  <a:ext cx="1150432" cy="117087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images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>
                  <a:off x="5409863" y="1647317"/>
                  <a:ext cx="1146101" cy="117087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Definition Module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638480" y="3048289"/>
                  <a:ext cx="914399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4836566" y="3313158"/>
                <a:ext cx="666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 smtClean="0"/>
                  <a:t>3 To 6</a:t>
                </a:r>
                <a:endParaRPr lang="en-US" sz="12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801433" y="3252652"/>
                <a:ext cx="786493" cy="476005"/>
                <a:chOff x="5400570" y="3252652"/>
                <a:chExt cx="1331043" cy="674379"/>
              </a:xfrm>
            </p:grpSpPr>
            <p:pic>
              <p:nvPicPr>
                <p:cNvPr id="31" name="Picture 30"/>
                <p:cNvPicPr preferRelativeResize="0">
                  <a:picLocks/>
                </p:cNvPicPr>
                <p:nvPr/>
              </p:nvPicPr>
              <p:blipFill rotWithShape="1">
                <a:blip r:embed="rId8"/>
                <a:srcRect l="3800" t="60430" r="5496" b="20928"/>
                <a:stretch/>
              </p:blipFill>
              <p:spPr>
                <a:xfrm>
                  <a:off x="5746051" y="3252652"/>
                  <a:ext cx="640080" cy="182880"/>
                </a:xfrm>
                <a:prstGeom prst="rect">
                  <a:avLst/>
                </a:prstGeom>
              </p:spPr>
            </p:pic>
            <p:sp>
              <p:nvSpPr>
                <p:cNvPr id="33" name="Rectangle 32"/>
                <p:cNvSpPr/>
                <p:nvPr/>
              </p:nvSpPr>
              <p:spPr>
                <a:xfrm>
                  <a:off x="5400570" y="3534593"/>
                  <a:ext cx="1331043" cy="392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smtClean="0"/>
                    <a:t>Age</a:t>
                  </a:r>
                  <a:endParaRPr lang="en-US" sz="1000" dirty="0" smtClean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03028" y="1289922"/>
                <a:ext cx="724458" cy="640118"/>
                <a:chOff x="5557408" y="1520117"/>
                <a:chExt cx="724458" cy="640118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5</a:t>
                  </a:r>
                  <a:endParaRPr lang="en-US" sz="12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545130" y="1730713"/>
                <a:ext cx="724458" cy="640118"/>
                <a:chOff x="5557408" y="1520117"/>
                <a:chExt cx="724458" cy="640118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</a:t>
                  </a:r>
                  <a:r>
                    <a:rPr lang="en-US" sz="1200" b="1" dirty="0" smtClean="0"/>
                    <a:t>1</a:t>
                  </a:r>
                  <a:endParaRPr lang="en-US" sz="1200" b="1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6074171" y="2676255"/>
                <a:ext cx="724458" cy="640118"/>
                <a:chOff x="5557408" y="1520117"/>
                <a:chExt cx="724458" cy="640118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4</a:t>
                  </a:r>
                  <a:endParaRPr lang="en-US" sz="1200" dirty="0"/>
                </a:p>
              </p:txBody>
            </p:sp>
          </p:grpSp>
          <p:cxnSp>
            <p:nvCxnSpPr>
              <p:cNvPr id="53" name="Straight Connector 52"/>
              <p:cNvCxnSpPr>
                <a:stCxn id="25" idx="6"/>
                <a:endCxn id="47" idx="1"/>
              </p:cNvCxnSpPr>
              <p:nvPr/>
            </p:nvCxnSpPr>
            <p:spPr>
              <a:xfrm flipV="1">
                <a:off x="5819713" y="3020317"/>
                <a:ext cx="254458" cy="1699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375060" y="878935"/>
                <a:ext cx="724458" cy="640118"/>
                <a:chOff x="4050734" y="397588"/>
                <a:chExt cx="724458" cy="640118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4059460" y="397588"/>
                  <a:ext cx="660702" cy="640118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50734" y="481778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2</a:t>
                  </a:r>
                  <a:endParaRPr lang="en-US" sz="1200" dirty="0"/>
                </a:p>
              </p:txBody>
            </p:sp>
          </p:grpSp>
          <p:cxnSp>
            <p:nvCxnSpPr>
              <p:cNvPr id="57" name="Straight Connector 56"/>
              <p:cNvCxnSpPr>
                <a:stCxn id="55" idx="6"/>
                <a:endCxn id="83" idx="1"/>
              </p:cNvCxnSpPr>
              <p:nvPr/>
            </p:nvCxnSpPr>
            <p:spPr>
              <a:xfrm>
                <a:off x="6044488" y="1198994"/>
                <a:ext cx="553470" cy="207416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83" idx="4"/>
                <a:endCxn id="46" idx="0"/>
              </p:cNvCxnSpPr>
              <p:nvPr/>
            </p:nvCxnSpPr>
            <p:spPr>
              <a:xfrm flipH="1">
                <a:off x="6435040" y="1952785"/>
                <a:ext cx="396511" cy="723470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/>
          <p:cNvCxnSpPr>
            <a:stCxn id="55" idx="4"/>
            <a:endCxn id="43" idx="0"/>
          </p:cNvCxnSpPr>
          <p:nvPr/>
        </p:nvCxnSpPr>
        <p:spPr>
          <a:xfrm>
            <a:off x="4822474" y="1986001"/>
            <a:ext cx="191862" cy="211660"/>
          </a:xfrm>
          <a:prstGeom prst="line">
            <a:avLst/>
          </a:prstGeom>
          <a:ln w="7620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79059" y="1864718"/>
            <a:ext cx="72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Keyword 3</a:t>
            </a:r>
            <a:endParaRPr lang="en-US" sz="1200" dirty="0"/>
          </a:p>
        </p:txBody>
      </p:sp>
      <p:sp>
        <p:nvSpPr>
          <p:cNvPr id="83" name="Oval 82"/>
          <p:cNvSpPr/>
          <p:nvPr/>
        </p:nvSpPr>
        <p:spPr>
          <a:xfrm>
            <a:off x="5609537" y="1779615"/>
            <a:ext cx="660702" cy="640118"/>
          </a:xfrm>
          <a:prstGeom prst="ellipse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4586419" y="2729842"/>
            <a:ext cx="194324" cy="107938"/>
          </a:xfrm>
          <a:prstGeom prst="line">
            <a:avLst/>
          </a:prstGeom>
          <a:ln w="7620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17352" y="3127418"/>
            <a:ext cx="68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Games</a:t>
            </a:r>
            <a:endParaRPr lang="en-US" sz="1400" dirty="0"/>
          </a:p>
        </p:txBody>
      </p:sp>
      <p:sp>
        <p:nvSpPr>
          <p:cNvPr id="97" name="Left Arrow 96"/>
          <p:cNvSpPr/>
          <p:nvPr/>
        </p:nvSpPr>
        <p:spPr>
          <a:xfrm rot="10800000">
            <a:off x="2432095" y="3198122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 rot="13735684">
            <a:off x="5154983" y="4343916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Arrow 98"/>
          <p:cNvSpPr/>
          <p:nvPr/>
        </p:nvSpPr>
        <p:spPr>
          <a:xfrm rot="5400000">
            <a:off x="7556772" y="3636144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Arrow 101"/>
          <p:cNvSpPr/>
          <p:nvPr/>
        </p:nvSpPr>
        <p:spPr>
          <a:xfrm rot="10800000">
            <a:off x="6596671" y="1909736"/>
            <a:ext cx="445884" cy="287925"/>
          </a:xfrm>
          <a:prstGeom prst="leftArrow">
            <a:avLst/>
          </a:prstGeom>
          <a:pattFill prst="ltVert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>
                <a:lumMod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379179" y="2070154"/>
            <a:ext cx="150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Content: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Age Cluster</a:t>
            </a:r>
          </a:p>
        </p:txBody>
      </p:sp>
    </p:spTree>
    <p:extLst>
      <p:ext uri="{BB962C8B-B14F-4D97-AF65-F5344CB8AC3E}">
        <p14:creationId xmlns:p14="http://schemas.microsoft.com/office/powerpoint/2010/main" val="410409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813" y="375683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Machine</a:t>
            </a:r>
            <a:endParaRPr lang="en-US" sz="1400" dirty="0"/>
          </a:p>
        </p:txBody>
      </p:sp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pic>
        <p:nvPicPr>
          <p:cNvPr id="7" name="Picture 6" descr="icon_157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26" y="3169534"/>
            <a:ext cx="621528" cy="621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0798" y="4416056"/>
            <a:ext cx="1339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1:  Content Map</a:t>
            </a:r>
          </a:p>
          <a:p>
            <a:endParaRPr lang="en-US" sz="1200" dirty="0"/>
          </a:p>
          <a:p>
            <a:r>
              <a:rPr lang="en-US" sz="1200" dirty="0" smtClean="0"/>
              <a:t>Teaching Paths</a:t>
            </a:r>
          </a:p>
          <a:p>
            <a:r>
              <a:rPr lang="en-US" sz="1200" dirty="0" smtClean="0"/>
              <a:t>Education Rules</a:t>
            </a:r>
          </a:p>
          <a:p>
            <a:r>
              <a:rPr lang="en-US" sz="12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9581" y="271109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120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79432"/>
            <a:ext cx="1247702" cy="124770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11710" y="749801"/>
            <a:ext cx="1682030" cy="171223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0523" y="1298142"/>
            <a:ext cx="169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3199669" y="3344315"/>
            <a:ext cx="408180" cy="353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25735" y="1052028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3655118" y="2645900"/>
            <a:ext cx="1682030" cy="171223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136442" y="1934875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6440935" y="1901853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251254" flipV="1">
            <a:off x="6249996" y="2330942"/>
            <a:ext cx="1333476" cy="3185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2" name="Picture 31" descr="icon_503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66" y="185064"/>
            <a:ext cx="738188" cy="738188"/>
          </a:xfrm>
          <a:prstGeom prst="rect">
            <a:avLst/>
          </a:prstGeom>
        </p:spPr>
      </p:pic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16896" y="2876385"/>
            <a:ext cx="1170604" cy="1439234"/>
            <a:chOff x="2279501" y="4700066"/>
            <a:chExt cx="1191219" cy="1929884"/>
          </a:xfrm>
        </p:grpSpPr>
        <p:sp>
          <p:nvSpPr>
            <p:cNvPr id="17" name="TextBox 16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35" name="Picture 34" descr="icon_41385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01" y="4700066"/>
              <a:ext cx="1191219" cy="1191219"/>
            </a:xfrm>
            <a:prstGeom prst="rect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230127" y="2027694"/>
            <a:ext cx="2835421" cy="288632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icon_2747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977" y="2458645"/>
            <a:ext cx="1268773" cy="12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8541" y="3265831"/>
            <a:ext cx="13395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Content Map</a:t>
            </a:r>
            <a:endParaRPr lang="en-US" sz="1200" dirty="0"/>
          </a:p>
          <a:p>
            <a:r>
              <a:rPr lang="en-US" sz="1200" dirty="0" smtClean="0"/>
              <a:t>Teaching Paths</a:t>
            </a:r>
          </a:p>
          <a:p>
            <a:r>
              <a:rPr lang="en-US" sz="1200" dirty="0" smtClean="0"/>
              <a:t>Education Rules</a:t>
            </a:r>
          </a:p>
          <a:p>
            <a:r>
              <a:rPr lang="en-US" sz="12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9581" y="271109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88120" y="4748859"/>
            <a:ext cx="810690" cy="981101"/>
            <a:chOff x="1460300" y="2890971"/>
            <a:chExt cx="1310421" cy="1641018"/>
          </a:xfrm>
        </p:grpSpPr>
        <p:sp>
          <p:nvSpPr>
            <p:cNvPr id="4" name="TextBox 3"/>
            <p:cNvSpPr txBox="1"/>
            <p:nvPr/>
          </p:nvSpPr>
          <p:spPr>
            <a:xfrm>
              <a:off x="1460300" y="4017192"/>
              <a:ext cx="1310421" cy="5147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Machine</a:t>
              </a:r>
              <a:endParaRPr lang="en-US" sz="1400" dirty="0"/>
            </a:p>
          </p:txBody>
        </p:sp>
        <p:pic>
          <p:nvPicPr>
            <p:cNvPr id="11" name="Picture 10" descr="icon_1203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016" y="2890971"/>
              <a:ext cx="1247702" cy="1247702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5016082" y="4261381"/>
            <a:ext cx="2138471" cy="21945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6059479" y="1029009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136442" y="1934875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6572360" y="1833800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25146" y="5262443"/>
            <a:ext cx="852870" cy="1077337"/>
            <a:chOff x="2279501" y="4700066"/>
            <a:chExt cx="1191219" cy="1929884"/>
          </a:xfrm>
        </p:grpSpPr>
        <p:sp>
          <p:nvSpPr>
            <p:cNvPr id="17" name="TextBox 16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35" name="Picture 34" descr="icon_4138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01" y="4700066"/>
              <a:ext cx="1191219" cy="1191219"/>
            </a:xfrm>
            <a:prstGeom prst="rect">
              <a:avLst/>
            </a:prstGeom>
          </p:spPr>
        </p:pic>
      </p:grpSp>
      <p:cxnSp>
        <p:nvCxnSpPr>
          <p:cNvPr id="60" name="Straight Arrow Connector 59"/>
          <p:cNvCxnSpPr/>
          <p:nvPr/>
        </p:nvCxnSpPr>
        <p:spPr>
          <a:xfrm flipV="1">
            <a:off x="4756771" y="4470571"/>
            <a:ext cx="1067065" cy="153767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65496" y="1253880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25718" y="4748859"/>
            <a:ext cx="6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Subject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2725718" y="2201000"/>
            <a:ext cx="770372" cy="76408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38800" y="1901148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54716" y="2441863"/>
            <a:ext cx="9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Definition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317074" y="2267353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95" name="Oval 94"/>
          <p:cNvSpPr/>
          <p:nvPr/>
        </p:nvSpPr>
        <p:spPr>
          <a:xfrm>
            <a:off x="1630035" y="2922786"/>
            <a:ext cx="1097280" cy="109728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Definition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824160" y="1397456"/>
            <a:ext cx="1097280" cy="109728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44" y="413215"/>
            <a:ext cx="202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Adult Content Map</a:t>
            </a:r>
            <a:endParaRPr lang="en-US" sz="2000" dirty="0"/>
          </a:p>
          <a:p>
            <a:r>
              <a:rPr lang="en-US" sz="1600" dirty="0" smtClean="0"/>
              <a:t>Teaching Paths</a:t>
            </a:r>
          </a:p>
          <a:p>
            <a:r>
              <a:rPr lang="en-US" sz="1600" dirty="0" smtClean="0"/>
              <a:t>Education Rules</a:t>
            </a:r>
          </a:p>
          <a:p>
            <a:r>
              <a:rPr lang="en-US" sz="16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71" y="1421967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8266011" y="1839539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4352035" y="1204052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7926570" y="1123959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3810705" y="1791299"/>
            <a:ext cx="734210" cy="101254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398689" y="1511058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64968" y="1277164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2922" y="2723089"/>
            <a:ext cx="72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054126" y="1404035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1499794" y="2876388"/>
            <a:ext cx="1186520" cy="30413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6" idx="1"/>
          </p:cNvCxnSpPr>
          <p:nvPr/>
        </p:nvCxnSpPr>
        <p:spPr>
          <a:xfrm rot="16200000" flipV="1">
            <a:off x="1707970" y="3156383"/>
            <a:ext cx="433147" cy="8494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22" y="3180526"/>
            <a:ext cx="70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244" y="4448843"/>
            <a:ext cx="9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Age  Scale</a:t>
            </a:r>
            <a:endParaRPr lang="en-US" sz="1400" dirty="0"/>
          </a:p>
        </p:txBody>
      </p:sp>
      <p:cxnSp>
        <p:nvCxnSpPr>
          <p:cNvPr id="61" name="Elbow Connector 60"/>
          <p:cNvCxnSpPr/>
          <p:nvPr/>
        </p:nvCxnSpPr>
        <p:spPr>
          <a:xfrm rot="10800000">
            <a:off x="1499794" y="4602733"/>
            <a:ext cx="1937847" cy="355261"/>
          </a:xfrm>
          <a:prstGeom prst="bentConnector3">
            <a:avLst>
              <a:gd name="adj1" fmla="val 827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l="2538" t="37725" r="3177" b="26586"/>
          <a:stretch/>
        </p:blipFill>
        <p:spPr>
          <a:xfrm>
            <a:off x="5106556" y="4299067"/>
            <a:ext cx="421286" cy="9074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2075754" y="2834211"/>
            <a:ext cx="2680342" cy="2810131"/>
            <a:chOff x="2075754" y="2834211"/>
            <a:chExt cx="2680342" cy="2810131"/>
          </a:xfrm>
        </p:grpSpPr>
        <p:grpSp>
          <p:nvGrpSpPr>
            <p:cNvPr id="32" name="Group 31"/>
            <p:cNvGrpSpPr/>
            <p:nvPr/>
          </p:nvGrpSpPr>
          <p:grpSpPr>
            <a:xfrm>
              <a:off x="2075754" y="2834211"/>
              <a:ext cx="2680342" cy="2810131"/>
              <a:chOff x="1970795" y="2813425"/>
              <a:chExt cx="2138471" cy="219459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970795" y="2813425"/>
                <a:ext cx="2138471" cy="2194591"/>
                <a:chOff x="1656482" y="3830493"/>
                <a:chExt cx="2138471" cy="21945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656482" y="3830493"/>
                  <a:ext cx="2138471" cy="219459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15968"/>
                    </a:solidFill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016938" y="4033707"/>
                  <a:ext cx="693717" cy="360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Email</a:t>
                  </a:r>
                  <a:endParaRPr lang="en-US" sz="2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1740303" y="4449030"/>
                  <a:ext cx="917855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icon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2613922" y="4009862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Definition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743039" y="4973536"/>
                  <a:ext cx="729540" cy="714107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6" name="Picture 45" descr="Macintosh HD:Users:ilanalivni:Downloads:icon_12633:icon_12633.png"/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05" y="3501930"/>
                <a:ext cx="493395" cy="4933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3569736" y="4881320"/>
              <a:ext cx="666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 smtClean="0"/>
                <a:t>3 To 6</a:t>
              </a:r>
              <a:endParaRPr lang="en-US" sz="1200" dirty="0"/>
            </a:p>
          </p:txBody>
        </p:sp>
        <p:pic>
          <p:nvPicPr>
            <p:cNvPr id="51" name="Picture 50"/>
            <p:cNvPicPr preferRelativeResize="0">
              <a:picLocks/>
            </p:cNvPicPr>
            <p:nvPr/>
          </p:nvPicPr>
          <p:blipFill rotWithShape="1">
            <a:blip r:embed="rId8"/>
            <a:srcRect l="3800" t="60430" r="5496" b="20928"/>
            <a:stretch/>
          </p:blipFill>
          <p:spPr>
            <a:xfrm>
              <a:off x="3569736" y="4419852"/>
              <a:ext cx="640080" cy="182880"/>
            </a:xfrm>
            <a:prstGeom prst="rect">
              <a:avLst/>
            </a:prstGeom>
          </p:spPr>
        </p:pic>
      </p:grpSp>
      <p:cxnSp>
        <p:nvCxnSpPr>
          <p:cNvPr id="81" name="Elbow Connector 80"/>
          <p:cNvCxnSpPr/>
          <p:nvPr/>
        </p:nvCxnSpPr>
        <p:spPr>
          <a:xfrm rot="10800000">
            <a:off x="2490891" y="2518051"/>
            <a:ext cx="1078847" cy="58251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499793" y="2364161"/>
            <a:ext cx="9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492" y="2499345"/>
            <a:ext cx="120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504435" y="1356452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44" y="413215"/>
            <a:ext cx="202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Adult Content Map</a:t>
            </a:r>
            <a:endParaRPr lang="en-US" sz="2000" dirty="0"/>
          </a:p>
          <a:p>
            <a:r>
              <a:rPr lang="en-US" sz="1600" dirty="0" smtClean="0"/>
              <a:t>Teaching Paths</a:t>
            </a:r>
          </a:p>
          <a:p>
            <a:r>
              <a:rPr lang="en-US" sz="1600" dirty="0" smtClean="0"/>
              <a:t>Education Rules</a:t>
            </a:r>
          </a:p>
          <a:p>
            <a:r>
              <a:rPr lang="en-US" sz="16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793280" y="802533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16987" y="2226156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9549346" y="1202578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9666241" y="1626036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3364631" y="3030866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9259944" y="1548429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7926570" y="1123959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5527842" y="2876386"/>
            <a:ext cx="791999" cy="48817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93784" y="1935273"/>
            <a:ext cx="1229089" cy="11974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64968" y="1277164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2921" y="5733975"/>
            <a:ext cx="72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054126" y="1404035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1499793" y="5887274"/>
            <a:ext cx="1186520" cy="30413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1707969" y="6167269"/>
            <a:ext cx="433147" cy="8494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21" y="6191412"/>
            <a:ext cx="70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244" y="4448843"/>
            <a:ext cx="9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Age  Scale</a:t>
            </a:r>
            <a:endParaRPr lang="en-US" sz="1400" dirty="0"/>
          </a:p>
        </p:txBody>
      </p:sp>
      <p:cxnSp>
        <p:nvCxnSpPr>
          <p:cNvPr id="61" name="Elbow Connector 60"/>
          <p:cNvCxnSpPr/>
          <p:nvPr/>
        </p:nvCxnSpPr>
        <p:spPr>
          <a:xfrm rot="10800000">
            <a:off x="3102022" y="6072765"/>
            <a:ext cx="1937847" cy="355261"/>
          </a:xfrm>
          <a:prstGeom prst="bentConnector3">
            <a:avLst>
              <a:gd name="adj1" fmla="val 827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6319842" y="5490245"/>
            <a:ext cx="1078847" cy="58251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499792" y="5375047"/>
            <a:ext cx="9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9337" y="3072171"/>
            <a:ext cx="1227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e-mail</a:t>
            </a:r>
            <a:endParaRPr lang="en-US" sz="3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487246" y="2708538"/>
            <a:ext cx="1124392" cy="6560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19841" y="2167541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370777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265</Words>
  <Application>Microsoft Macintosh PowerPoint</Application>
  <PresentationFormat>On-screen Show (4:3)</PresentationFormat>
  <Paragraphs>119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Content Map</vt:lpstr>
      <vt:lpstr>Content Map Use Cases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Livni</dc:creator>
  <cp:lastModifiedBy>Ilana Livni</cp:lastModifiedBy>
  <cp:revision>48</cp:revision>
  <dcterms:created xsi:type="dcterms:W3CDTF">2014-07-29T04:07:36Z</dcterms:created>
  <dcterms:modified xsi:type="dcterms:W3CDTF">2014-08-02T02:24:56Z</dcterms:modified>
</cp:coreProperties>
</file>