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0" r:id="rId3"/>
    <p:sldId id="256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368" y="10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6F1FE-5C63-0049-90D2-0835E88985A7}" type="datetimeFigureOut">
              <a:rPr lang="en-US" smtClean="0"/>
              <a:t>8/1/14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6CB3A-F9F9-5747-8C2A-22692144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82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keyword after the root topic is </a:t>
            </a:r>
            <a:r>
              <a:rPr lang="en-US" smtClean="0"/>
              <a:t>th</a:t>
            </a:r>
          </a:p>
          <a:p>
            <a:r>
              <a:rPr lang="en-US" dirty="0" smtClean="0"/>
              <a:t>The path =</a:t>
            </a:r>
            <a:r>
              <a:rPr lang="en-US" baseline="0" dirty="0" smtClean="0"/>
              <a:t> shortest distance available until hits original Seed word from another Keyword.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6CB3A-F9F9-5747-8C2A-22692144D9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75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6CB3A-F9F9-5747-8C2A-22692144D9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17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6CB3A-F9F9-5747-8C2A-22692144D9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17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6CB3A-F9F9-5747-8C2A-22692144D9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1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5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5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3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7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8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6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2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7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0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9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D86DF-4BFB-1944-8181-630CFEA325E3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F8155-1FAB-5542-83C6-3BA2B2B5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9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Content 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Map Use Cases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2428" y="1802468"/>
            <a:ext cx="989788" cy="1199641"/>
            <a:chOff x="2438244" y="5021339"/>
            <a:chExt cx="1007219" cy="1608611"/>
          </a:xfrm>
        </p:grpSpPr>
        <p:sp>
          <p:nvSpPr>
            <p:cNvPr id="6" name="TextBox 5"/>
            <p:cNvSpPr txBox="1"/>
            <p:nvPr/>
          </p:nvSpPr>
          <p:spPr>
            <a:xfrm>
              <a:off x="2438244" y="5891286"/>
              <a:ext cx="100721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Educators</a:t>
              </a:r>
            </a:p>
            <a:p>
              <a:r>
                <a:rPr lang="en-US" sz="1400" dirty="0" smtClean="0"/>
                <a:t>Linguists</a:t>
              </a:r>
            </a:p>
            <a:p>
              <a:r>
                <a:rPr lang="en-US" sz="1400" dirty="0" smtClean="0"/>
                <a:t>Developers</a:t>
              </a:r>
            </a:p>
          </p:txBody>
        </p:sp>
        <p:pic>
          <p:nvPicPr>
            <p:cNvPr id="7" name="Picture 6" descr="icon_4138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244" y="5021339"/>
              <a:ext cx="908425" cy="90842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7317352" y="4837168"/>
            <a:ext cx="1369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Game Designers</a:t>
            </a:r>
            <a:endParaRPr lang="en-US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609537" y="5037735"/>
            <a:ext cx="973206" cy="1015447"/>
            <a:chOff x="5580357" y="2888332"/>
            <a:chExt cx="973206" cy="1015447"/>
          </a:xfrm>
        </p:grpSpPr>
        <p:pic>
          <p:nvPicPr>
            <p:cNvPr id="8" name="Picture 7" descr="icon_4901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1628" y="2888332"/>
              <a:ext cx="710664" cy="7106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580357" y="3596002"/>
              <a:ext cx="9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Illustrators</a:t>
              </a:r>
              <a:endParaRPr lang="en-US" sz="14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042555" y="5591516"/>
            <a:ext cx="840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Educator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885474" y="3198122"/>
            <a:ext cx="1072438" cy="1279381"/>
            <a:chOff x="2109302" y="3199049"/>
            <a:chExt cx="1247702" cy="1570340"/>
          </a:xfrm>
        </p:grpSpPr>
        <p:pic>
          <p:nvPicPr>
            <p:cNvPr id="4" name="Picture 3" descr="icon_12034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9302" y="3199049"/>
              <a:ext cx="1247702" cy="124770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320220" y="4461612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Machine</a:t>
              </a:r>
              <a:endParaRPr lang="en-US" sz="14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562495" y="2216257"/>
            <a:ext cx="1063544" cy="788145"/>
            <a:chOff x="2927659" y="4420055"/>
            <a:chExt cx="1063544" cy="788145"/>
          </a:xfrm>
        </p:grpSpPr>
        <p:pic>
          <p:nvPicPr>
            <p:cNvPr id="21" name="Picture 20" descr="icon_57766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6489" y="4420055"/>
              <a:ext cx="445885" cy="445885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2927659" y="4769618"/>
              <a:ext cx="1063544" cy="438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/>
                <a:t>Q &amp; A </a:t>
              </a:r>
              <a:r>
                <a:rPr lang="en-US" sz="1000" dirty="0" smtClean="0"/>
                <a:t>(quality assurance)</a:t>
              </a:r>
            </a:p>
          </p:txBody>
        </p:sp>
      </p:grpSp>
      <p:cxnSp>
        <p:nvCxnSpPr>
          <p:cNvPr id="49" name="Straight Connector 48"/>
          <p:cNvCxnSpPr>
            <a:stCxn id="25" idx="0"/>
            <a:endCxn id="39" idx="4"/>
          </p:cNvCxnSpPr>
          <p:nvPr/>
        </p:nvCxnSpPr>
        <p:spPr>
          <a:xfrm flipV="1">
            <a:off x="3963057" y="2396988"/>
            <a:ext cx="9177" cy="18451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2998064" y="1345883"/>
            <a:ext cx="2941824" cy="3050540"/>
            <a:chOff x="3889727" y="878935"/>
            <a:chExt cx="2941824" cy="3050540"/>
          </a:xfrm>
        </p:grpSpPr>
        <p:pic>
          <p:nvPicPr>
            <p:cNvPr id="36" name="Picture 35" descr="Macintosh HD:Users:ilanalivni:Downloads:icon_12633:icon_12633.png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5994" y="2717952"/>
              <a:ext cx="309208" cy="31589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1" name="Group 70"/>
            <p:cNvGrpSpPr/>
            <p:nvPr/>
          </p:nvGrpSpPr>
          <p:grpSpPr>
            <a:xfrm>
              <a:off x="3889727" y="878935"/>
              <a:ext cx="2941824" cy="3050540"/>
              <a:chOff x="3889727" y="878935"/>
              <a:chExt cx="2941824" cy="3050540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889727" y="2114556"/>
                <a:ext cx="1929986" cy="1814919"/>
                <a:chOff x="4209816" y="1417638"/>
                <a:chExt cx="2807208" cy="281013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09816" y="1417638"/>
                  <a:ext cx="2807208" cy="2810131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15968"/>
                    </a:solidFill>
                  </a:endParaRPr>
                </a:p>
              </p:txBody>
            </p:sp>
            <p:sp>
              <p:nvSpPr>
                <p:cNvPr id="26" name="Oval 25"/>
                <p:cNvSpPr>
                  <a:spLocks noChangeAspect="1"/>
                </p:cNvSpPr>
                <p:nvPr/>
              </p:nvSpPr>
              <p:spPr>
                <a:xfrm>
                  <a:off x="4314877" y="2209663"/>
                  <a:ext cx="1150432" cy="1170871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images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Oval 26"/>
                <p:cNvSpPr>
                  <a:spLocks noChangeAspect="1"/>
                </p:cNvSpPr>
                <p:nvPr/>
              </p:nvSpPr>
              <p:spPr>
                <a:xfrm>
                  <a:off x="5409863" y="1647317"/>
                  <a:ext cx="1146101" cy="1170871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Autofit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Definition Module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638480" y="3048289"/>
                  <a:ext cx="914399" cy="914400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4836566" y="3313158"/>
                <a:ext cx="666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sz="1200" dirty="0" smtClean="0"/>
                  <a:t>3 To 6</a:t>
                </a:r>
                <a:endParaRPr lang="en-US" sz="1200" dirty="0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4801433" y="3252652"/>
                <a:ext cx="786493" cy="476005"/>
                <a:chOff x="5400570" y="3252652"/>
                <a:chExt cx="1331043" cy="674379"/>
              </a:xfrm>
            </p:grpSpPr>
            <p:pic>
              <p:nvPicPr>
                <p:cNvPr id="31" name="Picture 30"/>
                <p:cNvPicPr preferRelativeResize="0">
                  <a:picLocks/>
                </p:cNvPicPr>
                <p:nvPr/>
              </p:nvPicPr>
              <p:blipFill rotWithShape="1">
                <a:blip r:embed="rId8"/>
                <a:srcRect l="3800" t="60430" r="5496" b="20928"/>
                <a:stretch/>
              </p:blipFill>
              <p:spPr>
                <a:xfrm>
                  <a:off x="5746051" y="3252652"/>
                  <a:ext cx="640080" cy="182880"/>
                </a:xfrm>
                <a:prstGeom prst="rect">
                  <a:avLst/>
                </a:prstGeom>
              </p:spPr>
            </p:pic>
            <p:sp>
              <p:nvSpPr>
                <p:cNvPr id="33" name="Rectangle 32"/>
                <p:cNvSpPr/>
                <p:nvPr/>
              </p:nvSpPr>
              <p:spPr>
                <a:xfrm>
                  <a:off x="5400570" y="3534593"/>
                  <a:ext cx="1331043" cy="3924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dirty="0" smtClean="0"/>
                    <a:t>Age</a:t>
                  </a:r>
                  <a:endParaRPr lang="en-US" sz="1000" dirty="0" smtClean="0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4503028" y="1289922"/>
                <a:ext cx="724458" cy="640118"/>
                <a:chOff x="5557408" y="1520117"/>
                <a:chExt cx="724458" cy="640118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5587926" y="1520117"/>
                  <a:ext cx="660702" cy="640118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5557408" y="1633346"/>
                  <a:ext cx="7244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Keyword 5</a:t>
                  </a:r>
                  <a:endParaRPr lang="en-US" sz="1200" dirty="0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545130" y="1730713"/>
                <a:ext cx="724458" cy="640118"/>
                <a:chOff x="5557408" y="1520117"/>
                <a:chExt cx="724458" cy="640118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5587926" y="1520117"/>
                  <a:ext cx="660702" cy="640118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5557408" y="1633346"/>
                  <a:ext cx="7244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Keyword </a:t>
                  </a:r>
                  <a:r>
                    <a:rPr lang="en-US" sz="1200" b="1" dirty="0" smtClean="0"/>
                    <a:t>1</a:t>
                  </a:r>
                  <a:endParaRPr lang="en-US" sz="1200" b="1" dirty="0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6074171" y="2676255"/>
                <a:ext cx="724458" cy="640118"/>
                <a:chOff x="5557408" y="1520117"/>
                <a:chExt cx="724458" cy="640118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5587926" y="1520117"/>
                  <a:ext cx="660702" cy="640118"/>
                </a:xfrm>
                <a:prstGeom prst="ellipse">
                  <a:avLst/>
                </a:prstGeom>
                <a:noFill/>
                <a:ln w="28575" cmpd="sng">
                  <a:solidFill>
                    <a:schemeClr val="accent5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557408" y="1633346"/>
                  <a:ext cx="7244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Keyword 4</a:t>
                  </a:r>
                  <a:endParaRPr lang="en-US" sz="1200" dirty="0"/>
                </a:p>
              </p:txBody>
            </p:sp>
          </p:grpSp>
          <p:cxnSp>
            <p:nvCxnSpPr>
              <p:cNvPr id="53" name="Straight Connector 52"/>
              <p:cNvCxnSpPr>
                <a:stCxn id="25" idx="6"/>
                <a:endCxn id="47" idx="1"/>
              </p:cNvCxnSpPr>
              <p:nvPr/>
            </p:nvCxnSpPr>
            <p:spPr>
              <a:xfrm flipV="1">
                <a:off x="5819713" y="3020317"/>
                <a:ext cx="254458" cy="1699"/>
              </a:xfrm>
              <a:prstGeom prst="line">
                <a:avLst/>
              </a:prstGeom>
              <a:ln w="76200" cmpd="sng">
                <a:solidFill>
                  <a:schemeClr val="accent5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>
                <a:off x="5375060" y="878935"/>
                <a:ext cx="724458" cy="640118"/>
                <a:chOff x="4050734" y="397588"/>
                <a:chExt cx="724458" cy="640118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4059460" y="397588"/>
                  <a:ext cx="660702" cy="640118"/>
                </a:xfrm>
                <a:prstGeom prst="ellipse">
                  <a:avLst/>
                </a:prstGeom>
                <a:noFill/>
                <a:ln w="28575" cmpd="sng">
                  <a:solidFill>
                    <a:schemeClr val="accent5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050734" y="481778"/>
                  <a:ext cx="7244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Keyword 2</a:t>
                  </a:r>
                  <a:endParaRPr lang="en-US" sz="1200" dirty="0"/>
                </a:p>
              </p:txBody>
            </p:sp>
          </p:grpSp>
          <p:cxnSp>
            <p:nvCxnSpPr>
              <p:cNvPr id="57" name="Straight Connector 56"/>
              <p:cNvCxnSpPr>
                <a:stCxn id="55" idx="6"/>
                <a:endCxn id="83" idx="1"/>
              </p:cNvCxnSpPr>
              <p:nvPr/>
            </p:nvCxnSpPr>
            <p:spPr>
              <a:xfrm>
                <a:off x="6044488" y="1198994"/>
                <a:ext cx="553470" cy="207416"/>
              </a:xfrm>
              <a:prstGeom prst="line">
                <a:avLst/>
              </a:prstGeom>
              <a:ln w="76200" cmpd="sng">
                <a:solidFill>
                  <a:schemeClr val="accent5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83" idx="4"/>
                <a:endCxn id="46" idx="0"/>
              </p:cNvCxnSpPr>
              <p:nvPr/>
            </p:nvCxnSpPr>
            <p:spPr>
              <a:xfrm flipH="1">
                <a:off x="6435040" y="1952785"/>
                <a:ext cx="396511" cy="723470"/>
              </a:xfrm>
              <a:prstGeom prst="line">
                <a:avLst/>
              </a:prstGeom>
              <a:ln w="76200" cmpd="sng">
                <a:solidFill>
                  <a:schemeClr val="accent5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6" name="Straight Connector 75"/>
          <p:cNvCxnSpPr>
            <a:stCxn id="55" idx="4"/>
            <a:endCxn id="43" idx="0"/>
          </p:cNvCxnSpPr>
          <p:nvPr/>
        </p:nvCxnSpPr>
        <p:spPr>
          <a:xfrm>
            <a:off x="4822474" y="1986001"/>
            <a:ext cx="191862" cy="211660"/>
          </a:xfrm>
          <a:prstGeom prst="line">
            <a:avLst/>
          </a:prstGeom>
          <a:ln w="7620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579059" y="1864718"/>
            <a:ext cx="72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Keyword 3</a:t>
            </a:r>
            <a:endParaRPr lang="en-US" sz="1200" dirty="0"/>
          </a:p>
        </p:txBody>
      </p:sp>
      <p:sp>
        <p:nvSpPr>
          <p:cNvPr id="83" name="Oval 82"/>
          <p:cNvSpPr/>
          <p:nvPr/>
        </p:nvSpPr>
        <p:spPr>
          <a:xfrm>
            <a:off x="5609537" y="1779615"/>
            <a:ext cx="660702" cy="640118"/>
          </a:xfrm>
          <a:prstGeom prst="ellipse">
            <a:avLst/>
          </a:prstGeom>
          <a:noFill/>
          <a:ln w="28575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4586419" y="2729842"/>
            <a:ext cx="194324" cy="107938"/>
          </a:xfrm>
          <a:prstGeom prst="line">
            <a:avLst/>
          </a:prstGeom>
          <a:ln w="7620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317352" y="3127418"/>
            <a:ext cx="686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Games</a:t>
            </a:r>
            <a:endParaRPr lang="en-US" sz="1400" dirty="0"/>
          </a:p>
        </p:txBody>
      </p:sp>
      <p:sp>
        <p:nvSpPr>
          <p:cNvPr id="97" name="Left Arrow 96"/>
          <p:cNvSpPr/>
          <p:nvPr/>
        </p:nvSpPr>
        <p:spPr>
          <a:xfrm rot="10800000">
            <a:off x="2432095" y="3198122"/>
            <a:ext cx="445884" cy="287925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Arrow 97"/>
          <p:cNvSpPr/>
          <p:nvPr/>
        </p:nvSpPr>
        <p:spPr>
          <a:xfrm rot="13735684">
            <a:off x="5154983" y="4343916"/>
            <a:ext cx="445884" cy="287925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Left Arrow 98"/>
          <p:cNvSpPr/>
          <p:nvPr/>
        </p:nvSpPr>
        <p:spPr>
          <a:xfrm rot="5400000">
            <a:off x="7556772" y="3636144"/>
            <a:ext cx="445884" cy="287925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Left Arrow 101"/>
          <p:cNvSpPr/>
          <p:nvPr/>
        </p:nvSpPr>
        <p:spPr>
          <a:xfrm rot="10800000">
            <a:off x="6596671" y="1909736"/>
            <a:ext cx="445884" cy="287925"/>
          </a:xfrm>
          <a:prstGeom prst="leftArrow">
            <a:avLst/>
          </a:prstGeom>
          <a:pattFill prst="ltVert">
            <a:fgClr>
              <a:schemeClr val="accent6"/>
            </a:fgClr>
            <a:bgClr>
              <a:prstClr val="white"/>
            </a:bgClr>
          </a:pattFill>
          <a:ln>
            <a:solidFill>
              <a:schemeClr val="accent6">
                <a:lumMod val="50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6379179" y="2070154"/>
            <a:ext cx="150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Content: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Age group</a:t>
            </a:r>
          </a:p>
        </p:txBody>
      </p:sp>
    </p:spTree>
    <p:extLst>
      <p:ext uri="{BB962C8B-B14F-4D97-AF65-F5344CB8AC3E}">
        <p14:creationId xmlns:p14="http://schemas.microsoft.com/office/powerpoint/2010/main" val="410409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1813" y="3756836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Machine</a:t>
            </a:r>
            <a:endParaRPr lang="en-US" sz="1400" dirty="0"/>
          </a:p>
        </p:txBody>
      </p:sp>
      <p:pic>
        <p:nvPicPr>
          <p:cNvPr id="6" name="Picture 5" descr="icon_490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659" y="215895"/>
            <a:ext cx="710664" cy="710664"/>
          </a:xfrm>
          <a:prstGeom prst="rect">
            <a:avLst/>
          </a:prstGeom>
        </p:spPr>
      </p:pic>
      <p:pic>
        <p:nvPicPr>
          <p:cNvPr id="7" name="Picture 6" descr="icon_157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626" y="3169534"/>
            <a:ext cx="621528" cy="621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30798" y="4416056"/>
            <a:ext cx="13395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1:  Content Map</a:t>
            </a:r>
          </a:p>
          <a:p>
            <a:endParaRPr lang="en-US" sz="1200" dirty="0"/>
          </a:p>
          <a:p>
            <a:r>
              <a:rPr lang="en-US" sz="1200" dirty="0" smtClean="0"/>
              <a:t>Teaching Paths</a:t>
            </a:r>
          </a:p>
          <a:p>
            <a:r>
              <a:rPr lang="en-US" sz="1200" dirty="0" smtClean="0"/>
              <a:t>Education Rules</a:t>
            </a:r>
          </a:p>
          <a:p>
            <a:r>
              <a:rPr lang="en-US" sz="1200" dirty="0" smtClean="0"/>
              <a:t>Definitions</a:t>
            </a:r>
          </a:p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99581" y="271109"/>
            <a:ext cx="232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case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753667" y="2256353"/>
            <a:ext cx="2755825" cy="286158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_120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79432"/>
            <a:ext cx="1247702" cy="1247702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711710" y="749801"/>
            <a:ext cx="1682030" cy="1712236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80523" y="1298142"/>
            <a:ext cx="169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nput Subject Matter</a:t>
            </a:r>
            <a:endParaRPr lang="en-US" sz="1400" dirty="0"/>
          </a:p>
        </p:txBody>
      </p:sp>
      <p:sp>
        <p:nvSpPr>
          <p:cNvPr id="18" name="Right Arrow 17"/>
          <p:cNvSpPr/>
          <p:nvPr/>
        </p:nvSpPr>
        <p:spPr>
          <a:xfrm>
            <a:off x="3199669" y="3344315"/>
            <a:ext cx="408180" cy="35354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8923899" flipV="1">
            <a:off x="7158845" y="1763024"/>
            <a:ext cx="914371" cy="1715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25735" y="1052028"/>
            <a:ext cx="12791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“App”</a:t>
            </a:r>
            <a:endParaRPr lang="en-US" sz="1400" dirty="0"/>
          </a:p>
          <a:p>
            <a:pPr algn="ctr"/>
            <a:r>
              <a:rPr lang="en-US" sz="1400" dirty="0" smtClean="0"/>
              <a:t>Games and Activities for understanding technology systems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53700" y="4954666"/>
            <a:ext cx="96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illustrators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581748" y="862704"/>
            <a:ext cx="1369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Game Designers</a:t>
            </a:r>
            <a:endParaRPr lang="en-US" sz="1400" dirty="0"/>
          </a:p>
        </p:txBody>
      </p:sp>
      <p:sp>
        <p:nvSpPr>
          <p:cNvPr id="23" name="Oval 22"/>
          <p:cNvSpPr/>
          <p:nvPr/>
        </p:nvSpPr>
        <p:spPr>
          <a:xfrm>
            <a:off x="3655118" y="2645900"/>
            <a:ext cx="1682030" cy="1712236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691948" y="2876385"/>
            <a:ext cx="1093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Children</a:t>
            </a:r>
          </a:p>
          <a:p>
            <a:r>
              <a:rPr lang="en-US" dirty="0" smtClean="0"/>
              <a:t>Ages 3 - 6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819323" y="3601194"/>
            <a:ext cx="83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End User</a:t>
            </a:r>
            <a:endParaRPr lang="en-US" sz="1400" dirty="0"/>
          </a:p>
        </p:txBody>
      </p:sp>
      <p:sp>
        <p:nvSpPr>
          <p:cNvPr id="26" name="Oval 25"/>
          <p:cNvSpPr/>
          <p:nvPr/>
        </p:nvSpPr>
        <p:spPr>
          <a:xfrm>
            <a:off x="7136442" y="1934875"/>
            <a:ext cx="2295074" cy="2352035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 flipV="1">
            <a:off x="7421181" y="2393655"/>
            <a:ext cx="1066671" cy="1715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712664" flipV="1">
            <a:off x="6440935" y="1901853"/>
            <a:ext cx="689090" cy="2021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251254" flipV="1">
            <a:off x="6249996" y="2330942"/>
            <a:ext cx="1333476" cy="3185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874652" y="3522716"/>
            <a:ext cx="91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Educators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5659705" y="380469"/>
            <a:ext cx="115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Product 2: </a:t>
            </a:r>
            <a:endParaRPr lang="en-US" dirty="0"/>
          </a:p>
        </p:txBody>
      </p:sp>
      <p:pic>
        <p:nvPicPr>
          <p:cNvPr id="32" name="Picture 31" descr="icon_5035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966" y="185064"/>
            <a:ext cx="738188" cy="738188"/>
          </a:xfrm>
          <a:prstGeom prst="rect">
            <a:avLst/>
          </a:prstGeom>
        </p:spPr>
      </p:pic>
      <p:pic>
        <p:nvPicPr>
          <p:cNvPr id="33" name="Picture 32" descr="icon_1984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50" y="5644342"/>
            <a:ext cx="760631" cy="760631"/>
          </a:xfrm>
          <a:prstGeom prst="rect">
            <a:avLst/>
          </a:prstGeom>
        </p:spPr>
      </p:pic>
      <p:pic>
        <p:nvPicPr>
          <p:cNvPr id="34" name="Picture 33" descr="icon_3781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178" y="4286910"/>
            <a:ext cx="952500" cy="9525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416896" y="2876385"/>
            <a:ext cx="1170604" cy="1439234"/>
            <a:chOff x="2279501" y="4700066"/>
            <a:chExt cx="1191219" cy="1929884"/>
          </a:xfrm>
        </p:grpSpPr>
        <p:sp>
          <p:nvSpPr>
            <p:cNvPr id="17" name="TextBox 16"/>
            <p:cNvSpPr txBox="1"/>
            <p:nvPr/>
          </p:nvSpPr>
          <p:spPr>
            <a:xfrm>
              <a:off x="2438244" y="5891286"/>
              <a:ext cx="100721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Educators</a:t>
              </a:r>
            </a:p>
            <a:p>
              <a:r>
                <a:rPr lang="en-US" sz="1400" dirty="0" smtClean="0"/>
                <a:t>Linguists</a:t>
              </a:r>
            </a:p>
            <a:p>
              <a:r>
                <a:rPr lang="en-US" sz="1400" dirty="0" smtClean="0"/>
                <a:t>Developers</a:t>
              </a:r>
            </a:p>
          </p:txBody>
        </p:sp>
        <p:pic>
          <p:nvPicPr>
            <p:cNvPr id="35" name="Picture 34" descr="icon_41385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501" y="4700066"/>
              <a:ext cx="1191219" cy="1191219"/>
            </a:xfrm>
            <a:prstGeom prst="rect">
              <a:avLst/>
            </a:prstGeom>
          </p:spPr>
        </p:pic>
      </p:grpSp>
      <p:sp>
        <p:nvSpPr>
          <p:cNvPr id="37" name="Oval 36"/>
          <p:cNvSpPr/>
          <p:nvPr/>
        </p:nvSpPr>
        <p:spPr>
          <a:xfrm>
            <a:off x="230127" y="2027694"/>
            <a:ext cx="2835421" cy="288632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icon_27470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3977" y="2458645"/>
            <a:ext cx="1268773" cy="126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2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_490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659" y="215895"/>
            <a:ext cx="710664" cy="7106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88541" y="3265831"/>
            <a:ext cx="133951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Content Map</a:t>
            </a:r>
            <a:endParaRPr lang="en-US" sz="1200" dirty="0"/>
          </a:p>
          <a:p>
            <a:r>
              <a:rPr lang="en-US" sz="1200" dirty="0" smtClean="0"/>
              <a:t>Teaching Paths</a:t>
            </a:r>
          </a:p>
          <a:p>
            <a:r>
              <a:rPr lang="en-US" sz="1200" dirty="0" smtClean="0"/>
              <a:t>Education Rules</a:t>
            </a:r>
          </a:p>
          <a:p>
            <a:r>
              <a:rPr lang="en-US" sz="1200" dirty="0" smtClean="0"/>
              <a:t>Definitions</a:t>
            </a:r>
          </a:p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99581" y="271109"/>
            <a:ext cx="232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case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753667" y="2256353"/>
            <a:ext cx="2755825" cy="286158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1588120" y="4748859"/>
            <a:ext cx="810690" cy="981101"/>
            <a:chOff x="1460300" y="2890971"/>
            <a:chExt cx="1310421" cy="1641018"/>
          </a:xfrm>
        </p:grpSpPr>
        <p:sp>
          <p:nvSpPr>
            <p:cNvPr id="4" name="TextBox 3"/>
            <p:cNvSpPr txBox="1"/>
            <p:nvPr/>
          </p:nvSpPr>
          <p:spPr>
            <a:xfrm>
              <a:off x="1460300" y="4017192"/>
              <a:ext cx="1310421" cy="5147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Machine</a:t>
              </a:r>
              <a:endParaRPr lang="en-US" sz="1400" dirty="0"/>
            </a:p>
          </p:txBody>
        </p:sp>
        <p:pic>
          <p:nvPicPr>
            <p:cNvPr id="11" name="Picture 10" descr="icon_12034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016" y="2890971"/>
              <a:ext cx="1247702" cy="1247702"/>
            </a:xfrm>
            <a:prstGeom prst="rect">
              <a:avLst/>
            </a:prstGeom>
          </p:spPr>
        </p:pic>
      </p:grpSp>
      <p:sp>
        <p:nvSpPr>
          <p:cNvPr id="12" name="Oval 11"/>
          <p:cNvSpPr/>
          <p:nvPr/>
        </p:nvSpPr>
        <p:spPr>
          <a:xfrm>
            <a:off x="5016082" y="4261381"/>
            <a:ext cx="2138471" cy="219459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028252" y="2441863"/>
            <a:ext cx="184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nput Subject Matter: </a:t>
            </a:r>
            <a:r>
              <a:rPr lang="en-US" sz="1400" b="1" dirty="0" smtClean="0"/>
              <a:t>Technology </a:t>
            </a:r>
            <a:r>
              <a:rPr lang="en-US" sz="1400" b="1" dirty="0" err="1" smtClean="0"/>
              <a:t>bhv</a:t>
            </a:r>
            <a:endParaRPr lang="en-US" sz="1400" b="1" dirty="0"/>
          </a:p>
        </p:txBody>
      </p:sp>
      <p:sp>
        <p:nvSpPr>
          <p:cNvPr id="18" name="Right Arrow 17"/>
          <p:cNvSpPr/>
          <p:nvPr/>
        </p:nvSpPr>
        <p:spPr>
          <a:xfrm rot="19455451">
            <a:off x="6059479" y="1029009"/>
            <a:ext cx="487868" cy="4336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8923899" flipV="1">
            <a:off x="7158845" y="1763024"/>
            <a:ext cx="914371" cy="1715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467815" y="2876386"/>
            <a:ext cx="12791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“App”</a:t>
            </a:r>
            <a:endParaRPr lang="en-US" sz="1400" dirty="0"/>
          </a:p>
          <a:p>
            <a:pPr algn="ctr"/>
            <a:r>
              <a:rPr lang="en-US" sz="1400" dirty="0" smtClean="0"/>
              <a:t>Games and Activities for understanding technology systems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53700" y="4954666"/>
            <a:ext cx="96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illustrators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581748" y="862704"/>
            <a:ext cx="1369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Game Designers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691948" y="2876385"/>
            <a:ext cx="1093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Children</a:t>
            </a:r>
          </a:p>
          <a:p>
            <a:r>
              <a:rPr lang="en-US" dirty="0" smtClean="0"/>
              <a:t>Ages 3 - 6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819323" y="3601194"/>
            <a:ext cx="83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End User</a:t>
            </a:r>
            <a:endParaRPr lang="en-US" sz="1400" dirty="0"/>
          </a:p>
        </p:txBody>
      </p:sp>
      <p:sp>
        <p:nvSpPr>
          <p:cNvPr id="26" name="Oval 25"/>
          <p:cNvSpPr/>
          <p:nvPr/>
        </p:nvSpPr>
        <p:spPr>
          <a:xfrm>
            <a:off x="7136442" y="1934875"/>
            <a:ext cx="2295074" cy="2352035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 flipV="1">
            <a:off x="7421181" y="2393655"/>
            <a:ext cx="1066671" cy="1715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712664" flipV="1">
            <a:off x="6572360" y="1833800"/>
            <a:ext cx="689090" cy="2021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874652" y="3522716"/>
            <a:ext cx="91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Educators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5659705" y="380469"/>
            <a:ext cx="115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Product 2: </a:t>
            </a:r>
            <a:endParaRPr lang="en-US" dirty="0"/>
          </a:p>
        </p:txBody>
      </p:sp>
      <p:pic>
        <p:nvPicPr>
          <p:cNvPr id="33" name="Picture 32" descr="icon_1984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50" y="5644342"/>
            <a:ext cx="760631" cy="760631"/>
          </a:xfrm>
          <a:prstGeom prst="rect">
            <a:avLst/>
          </a:prstGeom>
        </p:spPr>
      </p:pic>
      <p:pic>
        <p:nvPicPr>
          <p:cNvPr id="34" name="Picture 33" descr="icon_3781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178" y="4286910"/>
            <a:ext cx="952500" cy="9525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625146" y="5262443"/>
            <a:ext cx="852870" cy="1077337"/>
            <a:chOff x="2279501" y="4700066"/>
            <a:chExt cx="1191219" cy="1929884"/>
          </a:xfrm>
        </p:grpSpPr>
        <p:sp>
          <p:nvSpPr>
            <p:cNvPr id="17" name="TextBox 16"/>
            <p:cNvSpPr txBox="1"/>
            <p:nvPr/>
          </p:nvSpPr>
          <p:spPr>
            <a:xfrm>
              <a:off x="2438244" y="5891286"/>
              <a:ext cx="100721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Educators</a:t>
              </a:r>
            </a:p>
            <a:p>
              <a:r>
                <a:rPr lang="en-US" sz="1400" dirty="0" smtClean="0"/>
                <a:t>Linguists</a:t>
              </a:r>
            </a:p>
            <a:p>
              <a:r>
                <a:rPr lang="en-US" sz="1400" dirty="0" smtClean="0"/>
                <a:t>Developers</a:t>
              </a:r>
            </a:p>
          </p:txBody>
        </p:sp>
        <p:pic>
          <p:nvPicPr>
            <p:cNvPr id="35" name="Picture 34" descr="icon_41385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501" y="4700066"/>
              <a:ext cx="1191219" cy="1191219"/>
            </a:xfrm>
            <a:prstGeom prst="rect">
              <a:avLst/>
            </a:prstGeom>
          </p:spPr>
        </p:pic>
      </p:grpSp>
      <p:cxnSp>
        <p:nvCxnSpPr>
          <p:cNvPr id="60" name="Straight Arrow Connector 59"/>
          <p:cNvCxnSpPr/>
          <p:nvPr/>
        </p:nvCxnSpPr>
        <p:spPr>
          <a:xfrm flipV="1">
            <a:off x="4756771" y="4470571"/>
            <a:ext cx="1067065" cy="1537677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965496" y="1253880"/>
            <a:ext cx="293259" cy="287152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725718" y="4748859"/>
            <a:ext cx="6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Subject</a:t>
            </a:r>
            <a:endParaRPr lang="en-US" sz="1200" dirty="0"/>
          </a:p>
        </p:txBody>
      </p:sp>
      <p:sp>
        <p:nvSpPr>
          <p:cNvPr id="66" name="Oval 65"/>
          <p:cNvSpPr/>
          <p:nvPr/>
        </p:nvSpPr>
        <p:spPr>
          <a:xfrm>
            <a:off x="2725718" y="2201000"/>
            <a:ext cx="770372" cy="764083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38800" y="1901148"/>
            <a:ext cx="293259" cy="287152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354716" y="2441863"/>
            <a:ext cx="9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Definition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1317074" y="2267353"/>
            <a:ext cx="49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icon</a:t>
            </a:r>
            <a:endParaRPr lang="en-US" sz="1400" dirty="0"/>
          </a:p>
        </p:txBody>
      </p:sp>
      <p:sp>
        <p:nvSpPr>
          <p:cNvPr id="95" name="Oval 94"/>
          <p:cNvSpPr/>
          <p:nvPr/>
        </p:nvSpPr>
        <p:spPr>
          <a:xfrm>
            <a:off x="1630035" y="2922786"/>
            <a:ext cx="1097280" cy="109728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Definition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2824160" y="1397456"/>
            <a:ext cx="1097280" cy="109728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icon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68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_490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659" y="215895"/>
            <a:ext cx="710664" cy="7106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6244" y="413215"/>
            <a:ext cx="2021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Adult Content Map</a:t>
            </a:r>
            <a:endParaRPr lang="en-US" sz="2000" dirty="0"/>
          </a:p>
          <a:p>
            <a:r>
              <a:rPr lang="en-US" sz="1600" dirty="0" smtClean="0"/>
              <a:t>Teaching Paths</a:t>
            </a:r>
          </a:p>
          <a:p>
            <a:r>
              <a:rPr lang="en-US" sz="1600" dirty="0" smtClean="0"/>
              <a:t>Education Rules</a:t>
            </a:r>
          </a:p>
          <a:p>
            <a:r>
              <a:rPr lang="en-US" sz="1600" dirty="0" smtClean="0"/>
              <a:t>Definitions</a:t>
            </a:r>
          </a:p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705671" y="1421967"/>
            <a:ext cx="232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case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753667" y="2256353"/>
            <a:ext cx="2755825" cy="286158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028252" y="2441863"/>
            <a:ext cx="184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nput Subject Matter: </a:t>
            </a:r>
            <a:r>
              <a:rPr lang="en-US" sz="1400" b="1" dirty="0" smtClean="0"/>
              <a:t>Technology </a:t>
            </a:r>
            <a:r>
              <a:rPr lang="en-US" sz="1400" b="1" dirty="0" err="1" smtClean="0"/>
              <a:t>bhv</a:t>
            </a:r>
            <a:endParaRPr lang="en-US" sz="1400" b="1" dirty="0"/>
          </a:p>
        </p:txBody>
      </p:sp>
      <p:sp>
        <p:nvSpPr>
          <p:cNvPr id="18" name="Right Arrow 17"/>
          <p:cNvSpPr/>
          <p:nvPr/>
        </p:nvSpPr>
        <p:spPr>
          <a:xfrm rot="19455451">
            <a:off x="8266011" y="1839539"/>
            <a:ext cx="487868" cy="4336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8923899" flipV="1">
            <a:off x="7158845" y="1763024"/>
            <a:ext cx="914371" cy="1715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467815" y="2876386"/>
            <a:ext cx="12791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“App”</a:t>
            </a:r>
            <a:endParaRPr lang="en-US" sz="1400" dirty="0"/>
          </a:p>
          <a:p>
            <a:pPr algn="ctr"/>
            <a:r>
              <a:rPr lang="en-US" sz="1400" dirty="0" smtClean="0"/>
              <a:t>Games and Activities for understanding technology systems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53700" y="4954666"/>
            <a:ext cx="96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illustrators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581748" y="862704"/>
            <a:ext cx="1369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Game Designers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691948" y="2876385"/>
            <a:ext cx="1093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Children</a:t>
            </a:r>
          </a:p>
          <a:p>
            <a:r>
              <a:rPr lang="en-US" dirty="0" smtClean="0"/>
              <a:t>Ages 3 - 6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819323" y="3601194"/>
            <a:ext cx="83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End User</a:t>
            </a:r>
            <a:endParaRPr lang="en-US" sz="1400" dirty="0"/>
          </a:p>
        </p:txBody>
      </p:sp>
      <p:sp>
        <p:nvSpPr>
          <p:cNvPr id="26" name="Oval 25"/>
          <p:cNvSpPr/>
          <p:nvPr/>
        </p:nvSpPr>
        <p:spPr>
          <a:xfrm>
            <a:off x="4352035" y="1204052"/>
            <a:ext cx="2295074" cy="2352035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 flipV="1">
            <a:off x="7421181" y="2393655"/>
            <a:ext cx="1066671" cy="1715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712664" flipV="1">
            <a:off x="7926570" y="1123959"/>
            <a:ext cx="689090" cy="2021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874652" y="3522716"/>
            <a:ext cx="91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Educators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5659705" y="380469"/>
            <a:ext cx="115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Product 2: </a:t>
            </a:r>
            <a:endParaRPr lang="en-US" dirty="0"/>
          </a:p>
        </p:txBody>
      </p:sp>
      <p:pic>
        <p:nvPicPr>
          <p:cNvPr id="33" name="Picture 32" descr="icon_198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50" y="5644342"/>
            <a:ext cx="760631" cy="760631"/>
          </a:xfrm>
          <a:prstGeom prst="rect">
            <a:avLst/>
          </a:prstGeom>
        </p:spPr>
      </p:pic>
      <p:pic>
        <p:nvPicPr>
          <p:cNvPr id="34" name="Picture 33" descr="icon_3781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178" y="4286910"/>
            <a:ext cx="952500" cy="952500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 flipV="1">
            <a:off x="3810705" y="1791299"/>
            <a:ext cx="734210" cy="1012549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398689" y="1511058"/>
            <a:ext cx="293259" cy="287152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364968" y="1277164"/>
            <a:ext cx="293259" cy="287152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92922" y="2723089"/>
            <a:ext cx="724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Subject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4054126" y="1404035"/>
            <a:ext cx="49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icon</a:t>
            </a:r>
            <a:endParaRPr lang="en-US" sz="1400" dirty="0"/>
          </a:p>
        </p:txBody>
      </p:sp>
      <p:cxnSp>
        <p:nvCxnSpPr>
          <p:cNvPr id="3" name="Elbow Connector 2"/>
          <p:cNvCxnSpPr/>
          <p:nvPr/>
        </p:nvCxnSpPr>
        <p:spPr>
          <a:xfrm rot="10800000">
            <a:off x="1499794" y="2876388"/>
            <a:ext cx="1186520" cy="304139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6" idx="1"/>
          </p:cNvCxnSpPr>
          <p:nvPr/>
        </p:nvCxnSpPr>
        <p:spPr>
          <a:xfrm rot="16200000" flipV="1">
            <a:off x="1707970" y="3156383"/>
            <a:ext cx="433147" cy="849499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0822" y="3180526"/>
            <a:ext cx="703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Images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06244" y="4448843"/>
            <a:ext cx="918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Age  Scale</a:t>
            </a:r>
            <a:endParaRPr lang="en-US" sz="1400" dirty="0"/>
          </a:p>
        </p:txBody>
      </p:sp>
      <p:cxnSp>
        <p:nvCxnSpPr>
          <p:cNvPr id="61" name="Elbow Connector 60"/>
          <p:cNvCxnSpPr/>
          <p:nvPr/>
        </p:nvCxnSpPr>
        <p:spPr>
          <a:xfrm rot="10800000">
            <a:off x="1499794" y="4602733"/>
            <a:ext cx="1937847" cy="355261"/>
          </a:xfrm>
          <a:prstGeom prst="bentConnector3">
            <a:avLst>
              <a:gd name="adj1" fmla="val 82771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6"/>
          <a:srcRect l="2538" t="37725" r="3177" b="26586"/>
          <a:stretch/>
        </p:blipFill>
        <p:spPr>
          <a:xfrm>
            <a:off x="5106556" y="4299067"/>
            <a:ext cx="421286" cy="90746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2075754" y="2834211"/>
            <a:ext cx="2680342" cy="2810131"/>
            <a:chOff x="2075754" y="2834211"/>
            <a:chExt cx="2680342" cy="2810131"/>
          </a:xfrm>
        </p:grpSpPr>
        <p:grpSp>
          <p:nvGrpSpPr>
            <p:cNvPr id="32" name="Group 31"/>
            <p:cNvGrpSpPr/>
            <p:nvPr/>
          </p:nvGrpSpPr>
          <p:grpSpPr>
            <a:xfrm>
              <a:off x="2075754" y="2834211"/>
              <a:ext cx="2680342" cy="2810131"/>
              <a:chOff x="1970795" y="2813425"/>
              <a:chExt cx="2138471" cy="2194591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970795" y="2813425"/>
                <a:ext cx="2138471" cy="2194591"/>
                <a:chOff x="1656482" y="3830493"/>
                <a:chExt cx="2138471" cy="219459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1656482" y="3830493"/>
                  <a:ext cx="2138471" cy="2194591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15968"/>
                    </a:solidFill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2016938" y="4033707"/>
                  <a:ext cx="693717" cy="3605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Email</a:t>
                  </a:r>
                  <a:endParaRPr lang="en-US" sz="24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1740303" y="4449030"/>
                  <a:ext cx="917855" cy="914400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icon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Oval 94"/>
                <p:cNvSpPr>
                  <a:spLocks noChangeAspect="1"/>
                </p:cNvSpPr>
                <p:nvPr/>
              </p:nvSpPr>
              <p:spPr>
                <a:xfrm>
                  <a:off x="2613922" y="4009862"/>
                  <a:ext cx="914400" cy="914400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Autofit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Definition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743039" y="4973536"/>
                  <a:ext cx="729540" cy="714107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46" name="Picture 45" descr="Macintosh HD:Users:ilanalivni:Downloads:icon_12633:icon_12633.png"/>
              <p:cNvPicPr/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05" y="3501930"/>
                <a:ext cx="493395" cy="49339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3" name="TextBox 42"/>
            <p:cNvSpPr txBox="1"/>
            <p:nvPr/>
          </p:nvSpPr>
          <p:spPr>
            <a:xfrm>
              <a:off x="3569736" y="4881320"/>
              <a:ext cx="666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1200" dirty="0" smtClean="0"/>
                <a:t>3 To 6</a:t>
              </a:r>
              <a:endParaRPr lang="en-US" sz="1200" dirty="0"/>
            </a:p>
          </p:txBody>
        </p:sp>
        <p:pic>
          <p:nvPicPr>
            <p:cNvPr id="51" name="Picture 50"/>
            <p:cNvPicPr preferRelativeResize="0">
              <a:picLocks/>
            </p:cNvPicPr>
            <p:nvPr/>
          </p:nvPicPr>
          <p:blipFill rotWithShape="1">
            <a:blip r:embed="rId8"/>
            <a:srcRect l="3800" t="60430" r="5496" b="20928"/>
            <a:stretch/>
          </p:blipFill>
          <p:spPr>
            <a:xfrm>
              <a:off x="3569736" y="4419852"/>
              <a:ext cx="640080" cy="182880"/>
            </a:xfrm>
            <a:prstGeom prst="rect">
              <a:avLst/>
            </a:prstGeom>
          </p:spPr>
        </p:pic>
      </p:grpSp>
      <p:cxnSp>
        <p:nvCxnSpPr>
          <p:cNvPr id="81" name="Elbow Connector 80"/>
          <p:cNvCxnSpPr/>
          <p:nvPr/>
        </p:nvCxnSpPr>
        <p:spPr>
          <a:xfrm rot="10800000">
            <a:off x="2490891" y="2518051"/>
            <a:ext cx="1078847" cy="582519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499793" y="2364161"/>
            <a:ext cx="9040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Definition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15492" y="2499345"/>
            <a:ext cx="120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Assesment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4504435" y="1356452"/>
            <a:ext cx="2295074" cy="2352035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73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_490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659" y="215895"/>
            <a:ext cx="710664" cy="7106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6244" y="413215"/>
            <a:ext cx="2021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Adult Content Map</a:t>
            </a:r>
            <a:endParaRPr lang="en-US" sz="2000" dirty="0"/>
          </a:p>
          <a:p>
            <a:r>
              <a:rPr lang="en-US" sz="1600" dirty="0" smtClean="0"/>
              <a:t>Teaching Paths</a:t>
            </a:r>
          </a:p>
          <a:p>
            <a:r>
              <a:rPr lang="en-US" sz="1600" dirty="0" smtClean="0"/>
              <a:t>Education Rules</a:t>
            </a:r>
          </a:p>
          <a:p>
            <a:r>
              <a:rPr lang="en-US" sz="1600" dirty="0" smtClean="0"/>
              <a:t>Definitions</a:t>
            </a:r>
          </a:p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9793280" y="802533"/>
            <a:ext cx="232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case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16987" y="2226156"/>
            <a:ext cx="2755825" cy="286158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028252" y="2441863"/>
            <a:ext cx="184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nput Subject Matter: </a:t>
            </a:r>
            <a:r>
              <a:rPr lang="en-US" sz="1400" b="1" dirty="0" smtClean="0"/>
              <a:t>Technology </a:t>
            </a:r>
            <a:r>
              <a:rPr lang="en-US" sz="1400" b="1" dirty="0" err="1" smtClean="0"/>
              <a:t>bhv</a:t>
            </a:r>
            <a:endParaRPr lang="en-US" sz="1400" b="1" dirty="0"/>
          </a:p>
        </p:txBody>
      </p:sp>
      <p:sp>
        <p:nvSpPr>
          <p:cNvPr id="18" name="Right Arrow 17"/>
          <p:cNvSpPr/>
          <p:nvPr/>
        </p:nvSpPr>
        <p:spPr>
          <a:xfrm rot="19455451">
            <a:off x="9549346" y="1202578"/>
            <a:ext cx="487868" cy="4336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8923899" flipV="1">
            <a:off x="9666241" y="1626036"/>
            <a:ext cx="914371" cy="1715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467815" y="2876386"/>
            <a:ext cx="12791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“App”</a:t>
            </a:r>
            <a:endParaRPr lang="en-US" sz="1400" dirty="0"/>
          </a:p>
          <a:p>
            <a:pPr algn="ctr"/>
            <a:r>
              <a:rPr lang="en-US" sz="1400" dirty="0" smtClean="0"/>
              <a:t>Games and Activities for understanding technology systems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53700" y="4954666"/>
            <a:ext cx="96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illustrators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581748" y="862704"/>
            <a:ext cx="1369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Game Designers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691948" y="2876385"/>
            <a:ext cx="1093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Children</a:t>
            </a:r>
          </a:p>
          <a:p>
            <a:r>
              <a:rPr lang="en-US" dirty="0" smtClean="0"/>
              <a:t>Ages 3 - 6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819323" y="3601194"/>
            <a:ext cx="83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End User</a:t>
            </a:r>
            <a:endParaRPr lang="en-US" sz="1400" dirty="0"/>
          </a:p>
        </p:txBody>
      </p:sp>
      <p:sp>
        <p:nvSpPr>
          <p:cNvPr id="26" name="Oval 25"/>
          <p:cNvSpPr/>
          <p:nvPr/>
        </p:nvSpPr>
        <p:spPr>
          <a:xfrm>
            <a:off x="3364631" y="3030866"/>
            <a:ext cx="2295074" cy="2352035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 flipV="1">
            <a:off x="9259944" y="1548429"/>
            <a:ext cx="1066671" cy="1715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712664" flipV="1">
            <a:off x="7926570" y="1123959"/>
            <a:ext cx="689090" cy="2021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874652" y="3522716"/>
            <a:ext cx="91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Educators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5659705" y="380469"/>
            <a:ext cx="115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Product 2: </a:t>
            </a:r>
            <a:endParaRPr lang="en-US" dirty="0"/>
          </a:p>
        </p:txBody>
      </p:sp>
      <p:pic>
        <p:nvPicPr>
          <p:cNvPr id="33" name="Picture 32" descr="icon_198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50" y="5644342"/>
            <a:ext cx="760631" cy="760631"/>
          </a:xfrm>
          <a:prstGeom prst="rect">
            <a:avLst/>
          </a:prstGeom>
        </p:spPr>
      </p:pic>
      <p:pic>
        <p:nvPicPr>
          <p:cNvPr id="34" name="Picture 33" descr="icon_3781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178" y="4286910"/>
            <a:ext cx="952500" cy="952500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 flipV="1">
            <a:off x="5527842" y="2876386"/>
            <a:ext cx="791999" cy="488174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293784" y="1935273"/>
            <a:ext cx="1229089" cy="119748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364968" y="1277164"/>
            <a:ext cx="293259" cy="287152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92921" y="5733975"/>
            <a:ext cx="724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Subject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4054126" y="1404035"/>
            <a:ext cx="49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icon</a:t>
            </a:r>
            <a:endParaRPr lang="en-US" sz="1400" dirty="0"/>
          </a:p>
        </p:txBody>
      </p:sp>
      <p:cxnSp>
        <p:nvCxnSpPr>
          <p:cNvPr id="3" name="Elbow Connector 2"/>
          <p:cNvCxnSpPr/>
          <p:nvPr/>
        </p:nvCxnSpPr>
        <p:spPr>
          <a:xfrm rot="10800000">
            <a:off x="1499793" y="5887274"/>
            <a:ext cx="1186520" cy="304139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6200000" flipV="1">
            <a:off x="1707969" y="6167269"/>
            <a:ext cx="433147" cy="849499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0821" y="6191412"/>
            <a:ext cx="703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Images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06244" y="4448843"/>
            <a:ext cx="918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Age  Scale</a:t>
            </a:r>
            <a:endParaRPr lang="en-US" sz="1400" dirty="0"/>
          </a:p>
        </p:txBody>
      </p:sp>
      <p:cxnSp>
        <p:nvCxnSpPr>
          <p:cNvPr id="61" name="Elbow Connector 60"/>
          <p:cNvCxnSpPr/>
          <p:nvPr/>
        </p:nvCxnSpPr>
        <p:spPr>
          <a:xfrm rot="10800000">
            <a:off x="3102022" y="6072765"/>
            <a:ext cx="1937847" cy="355261"/>
          </a:xfrm>
          <a:prstGeom prst="bentConnector3">
            <a:avLst>
              <a:gd name="adj1" fmla="val 82771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10800000">
            <a:off x="6319842" y="5490245"/>
            <a:ext cx="1078847" cy="582519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499792" y="5375047"/>
            <a:ext cx="9040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Definition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79337" y="3072171"/>
            <a:ext cx="12272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e-mail</a:t>
            </a:r>
            <a:endParaRPr lang="en-US" sz="32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487246" y="2708538"/>
            <a:ext cx="1124392" cy="65602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319841" y="2167541"/>
            <a:ext cx="110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3707772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6695</TotalTime>
  <Words>265</Words>
  <Application>Microsoft Macintosh PowerPoint</Application>
  <PresentationFormat>On-screen Show (4:3)</PresentationFormat>
  <Paragraphs>119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Content Map</vt:lpstr>
      <vt:lpstr>Content Map Use Cases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Ilana Livni</dc:creator>
  <cp:lastModifiedBy>Ilana Livni</cp:lastModifiedBy>
  <cp:revision>50</cp:revision>
  <dcterms:created xsi:type="dcterms:W3CDTF">2014-07-29T04:07:36Z</dcterms:created>
  <dcterms:modified xsi:type="dcterms:W3CDTF">2014-08-03T00:54:16Z</dcterms:modified>
</cp:coreProperties>
</file>