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0" r:id="rId4"/>
    <p:sldId id="269" r:id="rId5"/>
    <p:sldId id="267" r:id="rId6"/>
    <p:sldId id="283" r:id="rId7"/>
    <p:sldId id="272" r:id="rId8"/>
    <p:sldId id="274" r:id="rId9"/>
    <p:sldId id="278" r:id="rId10"/>
    <p:sldId id="28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1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3F903F-5E5E-4ADE-B9F2-5DC66806E8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876146-49D9-4E55-9A54-C9BE6DA725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8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Yarin Manoah &amp; ITAY </a:t>
            </a:r>
            <a:r>
              <a:rPr lang="en-US" dirty="0" err="1"/>
              <a:t>ostraich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5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BF6D1F-7FE7-4FFC-B970-A746831D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Database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0B309C-70F4-44AA-B6C1-43CF94C1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Update query:</a:t>
            </a:r>
            <a:endParaRPr lang="he-IL" sz="36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0B3E7-B6D8-43FE-AC8F-C8197DEB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9" y="3007659"/>
            <a:ext cx="10621061" cy="3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2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1458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Delete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35BE3-2F46-49DA-A716-8E177CAB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5" y="2739865"/>
            <a:ext cx="10111600" cy="13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9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3175" cmpd="sng">
                  <a:solidFill>
                    <a:schemeClr val="bg1"/>
                  </a:solidFill>
                </a:ln>
              </a:rPr>
              <a:t>General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975255"/>
            <a:ext cx="10515600" cy="120020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This system manages the data for creating exams based on a project made in course 10118.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8680" y="3050771"/>
            <a:ext cx="10515600" cy="5985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For the system to work properly, we collect data about: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" y="3649287"/>
            <a:ext cx="286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800" dirty="0"/>
              <a:t> Questions Type 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8022" y="4201583"/>
            <a:ext cx="3790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/>
              <a:t>Answers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8022" y="4800045"/>
            <a:ext cx="6691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800" dirty="0"/>
              <a:t>  List of all the questions and answers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455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2104842"/>
            <a:ext cx="10515600" cy="751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there are 2 types of users in our program: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964" y="2967643"/>
            <a:ext cx="841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Teachers and Lecturers and whoever deals with Exams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964" y="3713825"/>
            <a:ext cx="679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Students that want to practice on exams</a:t>
            </a:r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BDE5DAEA-69D6-4418-958F-FC8FD4AD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1321"/>
          </a:xfrm>
        </p:spPr>
        <p:txBody>
          <a:bodyPr/>
          <a:lstStyle/>
          <a:p>
            <a:r>
              <a:rPr lang="en-US" dirty="0"/>
              <a:t>USERS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22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purposes of the Database: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713" y="2429250"/>
            <a:ext cx="917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800" dirty="0"/>
              <a:t>To sort and manage all the data in an easy and convenient 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713" y="3598801"/>
            <a:ext cx="9559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/>
              <a:t>Get information about the types of Questions, on what are the answers for a proper check, or let the Teacher build an exam from a bank of a variety of questions.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722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</a:t>
            </a:r>
            <a:r>
              <a:rPr lang="en-IL" dirty="0"/>
              <a:t>–</a:t>
            </a:r>
            <a:r>
              <a:rPr lang="en-US" dirty="0"/>
              <a:t> Parts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To achieve all purposes as mentioned previous, the main parts of the system are divided by the entities we created: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1756" y="2832718"/>
            <a:ext cx="2917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Question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688630" y="3471920"/>
            <a:ext cx="3115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Answer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61755" y="4133225"/>
            <a:ext cx="414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Open Question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5193" y="4759903"/>
            <a:ext cx="4133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MultiChoice Question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688630" y="5482444"/>
            <a:ext cx="4146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MultiChoice answers</a:t>
            </a:r>
          </a:p>
          <a:p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294699" y="4282849"/>
            <a:ext cx="2576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56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C38F4A0-78B3-40BD-80C2-8DF8B183F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6" y="173540"/>
            <a:ext cx="10706470" cy="6102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77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B721E-EA84-48AD-9B7A-66480198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" y="1853902"/>
            <a:ext cx="5353105" cy="427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60DDC4-790E-42AF-9B92-A72D7E39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70" y="1787015"/>
            <a:ext cx="4532496" cy="2654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81EF8-DFE9-4728-B6D9-33453918A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476" y="4441129"/>
            <a:ext cx="6631984" cy="18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1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80346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tx1"/>
                </a:solidFill>
              </a:rPr>
              <a:t>Insert query: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8CF360-1429-4F94-8A39-9276EF3D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4657"/>
            <a:ext cx="6888527" cy="27737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C2E8A6-983D-4227-819E-1221E705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88" y="2031906"/>
            <a:ext cx="5350408" cy="3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56644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chemeClr val="tx1"/>
                </a:solidFill>
              </a:rPr>
              <a:t>Select query: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1E985-D408-4D39-9F0D-0EF62E65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4" y="2510752"/>
            <a:ext cx="73723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50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3461</TotalTime>
  <Words>196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Database Project</vt:lpstr>
      <vt:lpstr>General Description</vt:lpstr>
      <vt:lpstr>USERS</vt:lpstr>
      <vt:lpstr>Purpose</vt:lpstr>
      <vt:lpstr>Entities – Parts of the system</vt:lpstr>
      <vt:lpstr>PowerPoint Presentation</vt:lpstr>
      <vt:lpstr>Creating the Database</vt:lpstr>
      <vt:lpstr>Querying the Database</vt:lpstr>
      <vt:lpstr>Querying the Database</vt:lpstr>
      <vt:lpstr>Querying the Database</vt:lpstr>
      <vt:lpstr>Querying the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Yaeli Gimelshtein</dc:creator>
  <cp:lastModifiedBy>yarinmanoah1443@gmail.com</cp:lastModifiedBy>
  <cp:revision>119</cp:revision>
  <dcterms:created xsi:type="dcterms:W3CDTF">2021-01-02T09:22:25Z</dcterms:created>
  <dcterms:modified xsi:type="dcterms:W3CDTF">2023-01-21T18:07:29Z</dcterms:modified>
</cp:coreProperties>
</file>