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3" r:id="rId4"/>
    <p:sldId id="327" r:id="rId5"/>
    <p:sldId id="258" r:id="rId6"/>
    <p:sldId id="259" r:id="rId7"/>
    <p:sldId id="317" r:id="rId8"/>
    <p:sldId id="318" r:id="rId9"/>
    <p:sldId id="260" r:id="rId10"/>
    <p:sldId id="319" r:id="rId11"/>
    <p:sldId id="320" r:id="rId12"/>
    <p:sldId id="321" r:id="rId13"/>
    <p:sldId id="325" r:id="rId14"/>
    <p:sldId id="326" r:id="rId15"/>
    <p:sldId id="323" r:id="rId16"/>
    <p:sldId id="324" r:id="rId17"/>
    <p:sldId id="316" r:id="rId18"/>
    <p:sldId id="315" r:id="rId19"/>
    <p:sldId id="322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Research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 </a:t>
          </a: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assumption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65D3CDA9-9D4B-4A0E-B33C-30B8D8C034F7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Data acquisition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BAE1B24-2109-4833-AB45-EC2CCC1BE0BC}" type="par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38983963-211F-4CDE-9518-9E0007F0FFB9}" type="sib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F5165FB9-77F3-4FEB-8B75-27773CA4971B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Data handling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86E29987-CA3A-4845-A02C-CC606FC525DE}" type="par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5B2D030D-1CF0-40E6-92F3-E1214365EA36}" type="sib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761A99F4-52E7-4807-8B96-31E803701A6F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EDA</a:t>
          </a:r>
          <a:r>
            <a:rPr lang="en-US" dirty="0">
              <a:cs typeface="Guttman Hatzvi" panose="02010401010101010101" pitchFamily="2" charset="-79"/>
            </a:rPr>
            <a:t> 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5658531A-92C5-4E84-AF86-E2ACF34F8712}" type="par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55B794A6-F828-4675-AAE7-4C34324494C5}" type="sib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21B39F0D-32F2-4957-B4B8-5699D5247C50}">
      <dgm:prSet phldrT="[טקסט]"/>
      <dgm:spPr/>
      <dgm:t>
        <a:bodyPr/>
        <a:lstStyle/>
        <a:p>
          <a:pPr rtl="1">
            <a:buNone/>
          </a:pPr>
          <a:r>
            <a:rPr lang="en-US" b="1" dirty="0"/>
            <a:t>Advanced data analysis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A511ED5-45F4-4B48-94FB-981DF66EBAC1}" type="par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BCB68837-CDED-421D-86EA-9C1A02B86A1E}" type="sib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4278E38E-4BDA-4CCA-8C2E-8D816B3F1786}" type="pres">
      <dgm:prSet presAssocID="{EDC1A16B-A661-4F2D-AC16-CF8FE2DBB62A}" presName="Name0" presStyleCnt="0">
        <dgm:presLayoutVars>
          <dgm:dir/>
          <dgm:resizeHandles val="exact"/>
        </dgm:presLayoutVars>
      </dgm:prSet>
      <dgm:spPr/>
    </dgm:pt>
    <dgm:pt modelId="{1EC37F47-DF8E-4AFB-81A7-2C2E2B69B8D6}" type="pres">
      <dgm:prSet presAssocID="{EDC1A16B-A661-4F2D-AC16-CF8FE2DBB62A}" presName="arrow" presStyleLbl="bgShp" presStyleIdx="0" presStyleCnt="1"/>
      <dgm:spPr/>
    </dgm:pt>
    <dgm:pt modelId="{7D764EB5-0A14-444D-89CF-30E17675624D}" type="pres">
      <dgm:prSet presAssocID="{EDC1A16B-A661-4F2D-AC16-CF8FE2DBB62A}" presName="points" presStyleCnt="0"/>
      <dgm:spPr/>
    </dgm:pt>
    <dgm:pt modelId="{F92D3145-E796-434F-8946-B0FA8193D047}" type="pres">
      <dgm:prSet presAssocID="{5715EC5A-C25C-4BA7-A607-9CAA45C6A030}" presName="compositeA" presStyleCnt="0"/>
      <dgm:spPr/>
    </dgm:pt>
    <dgm:pt modelId="{CFC7C540-6A62-4C62-A25E-77BF6A295149}" type="pres">
      <dgm:prSet presAssocID="{5715EC5A-C25C-4BA7-A607-9CAA45C6A030}" presName="textA" presStyleLbl="revTx" presStyleIdx="0" presStyleCnt="5" custLinFactNeighborX="-229" custLinFactNeighborY="-948">
        <dgm:presLayoutVars>
          <dgm:bulletEnabled val="1"/>
        </dgm:presLayoutVars>
      </dgm:prSet>
      <dgm:spPr/>
    </dgm:pt>
    <dgm:pt modelId="{CEC04ADB-D54B-4FD6-90E4-43C16DC54C9F}" type="pres">
      <dgm:prSet presAssocID="{5715EC5A-C25C-4BA7-A607-9CAA45C6A030}" presName="circleA" presStyleLbl="node1" presStyleIdx="0" presStyleCnt="5"/>
      <dgm:spPr/>
    </dgm:pt>
    <dgm:pt modelId="{15EE2EF0-AC29-4400-BE67-96EEFB6090E4}" type="pres">
      <dgm:prSet presAssocID="{5715EC5A-C25C-4BA7-A607-9CAA45C6A030}" presName="spaceA" presStyleCnt="0"/>
      <dgm:spPr/>
    </dgm:pt>
    <dgm:pt modelId="{9309EF56-65C8-4FCA-B7DF-AC7F3AEDF93B}" type="pres">
      <dgm:prSet presAssocID="{112237DC-D668-4188-8187-82E8DF872195}" presName="space" presStyleCnt="0"/>
      <dgm:spPr/>
    </dgm:pt>
    <dgm:pt modelId="{839FBAE4-5FBE-4499-BCF6-FC71FDBD74DA}" type="pres">
      <dgm:prSet presAssocID="{65D3CDA9-9D4B-4A0E-B33C-30B8D8C034F7}" presName="compositeB" presStyleCnt="0"/>
      <dgm:spPr/>
    </dgm:pt>
    <dgm:pt modelId="{F2281080-A29A-4ECE-B59E-A40AC58D239E}" type="pres">
      <dgm:prSet presAssocID="{65D3CDA9-9D4B-4A0E-B33C-30B8D8C034F7}" presName="textB" presStyleLbl="revTx" presStyleIdx="1" presStyleCnt="5" custLinFactNeighborX="-229" custLinFactNeighborY="-948">
        <dgm:presLayoutVars>
          <dgm:bulletEnabled val="1"/>
        </dgm:presLayoutVars>
      </dgm:prSet>
      <dgm:spPr/>
    </dgm:pt>
    <dgm:pt modelId="{6F316BDD-8F4B-4433-B499-F3603ACC099B}" type="pres">
      <dgm:prSet presAssocID="{65D3CDA9-9D4B-4A0E-B33C-30B8D8C034F7}" presName="circleB" presStyleLbl="node1" presStyleIdx="1" presStyleCnt="5"/>
      <dgm:spPr/>
    </dgm:pt>
    <dgm:pt modelId="{261B1568-A1BA-40D5-B8AC-A45A0FA87DBF}" type="pres">
      <dgm:prSet presAssocID="{65D3CDA9-9D4B-4A0E-B33C-30B8D8C034F7}" presName="spaceB" presStyleCnt="0"/>
      <dgm:spPr/>
    </dgm:pt>
    <dgm:pt modelId="{0BCFDF53-7EF3-4522-8908-C592D6D06D7E}" type="pres">
      <dgm:prSet presAssocID="{38983963-211F-4CDE-9518-9E0007F0FFB9}" presName="space" presStyleCnt="0"/>
      <dgm:spPr/>
    </dgm:pt>
    <dgm:pt modelId="{2B3163D2-1FB6-444F-95DD-6A5DD4140095}" type="pres">
      <dgm:prSet presAssocID="{F5165FB9-77F3-4FEB-8B75-27773CA4971B}" presName="compositeA" presStyleCnt="0"/>
      <dgm:spPr/>
    </dgm:pt>
    <dgm:pt modelId="{07696828-B2EB-4C62-BA79-415A3E5826C0}" type="pres">
      <dgm:prSet presAssocID="{F5165FB9-77F3-4FEB-8B75-27773CA4971B}" presName="textA" presStyleLbl="revTx" presStyleIdx="2" presStyleCnt="5" custLinFactNeighborX="-229" custLinFactNeighborY="-948">
        <dgm:presLayoutVars>
          <dgm:bulletEnabled val="1"/>
        </dgm:presLayoutVars>
      </dgm:prSet>
      <dgm:spPr/>
    </dgm:pt>
    <dgm:pt modelId="{D69AFBB1-CF89-4ED0-9927-72678EFBF77A}" type="pres">
      <dgm:prSet presAssocID="{F5165FB9-77F3-4FEB-8B75-27773CA4971B}" presName="circleA" presStyleLbl="node1" presStyleIdx="2" presStyleCnt="5"/>
      <dgm:spPr/>
    </dgm:pt>
    <dgm:pt modelId="{E3ABA3B2-58FF-4A47-AFAD-98FFB19EF328}" type="pres">
      <dgm:prSet presAssocID="{F5165FB9-77F3-4FEB-8B75-27773CA4971B}" presName="spaceA" presStyleCnt="0"/>
      <dgm:spPr/>
    </dgm:pt>
    <dgm:pt modelId="{B8B723DD-7F3C-4B17-B2CA-3F8674EC77AC}" type="pres">
      <dgm:prSet presAssocID="{5B2D030D-1CF0-40E6-92F3-E1214365EA36}" presName="space" presStyleCnt="0"/>
      <dgm:spPr/>
    </dgm:pt>
    <dgm:pt modelId="{FD2A425E-4605-46D8-9341-A2F1FF32D8EF}" type="pres">
      <dgm:prSet presAssocID="{761A99F4-52E7-4807-8B96-31E803701A6F}" presName="compositeB" presStyleCnt="0"/>
      <dgm:spPr/>
    </dgm:pt>
    <dgm:pt modelId="{14A80923-2D34-4031-8085-0E4125162449}" type="pres">
      <dgm:prSet presAssocID="{761A99F4-52E7-4807-8B96-31E803701A6F}" presName="textB" presStyleLbl="revTx" presStyleIdx="3" presStyleCnt="5" custLinFactNeighborX="-229" custLinFactNeighborY="-948">
        <dgm:presLayoutVars>
          <dgm:bulletEnabled val="1"/>
        </dgm:presLayoutVars>
      </dgm:prSet>
      <dgm:spPr/>
    </dgm:pt>
    <dgm:pt modelId="{F6E273FE-DACB-41D4-8E88-32994D0C8877}" type="pres">
      <dgm:prSet presAssocID="{761A99F4-52E7-4807-8B96-31E803701A6F}" presName="circleB" presStyleLbl="node1" presStyleIdx="3" presStyleCnt="5"/>
      <dgm:spPr/>
    </dgm:pt>
    <dgm:pt modelId="{4ABC2FD4-9768-44D1-BD0C-E2B75E3ADA63}" type="pres">
      <dgm:prSet presAssocID="{761A99F4-52E7-4807-8B96-31E803701A6F}" presName="spaceB" presStyleCnt="0"/>
      <dgm:spPr/>
    </dgm:pt>
    <dgm:pt modelId="{CBB45C50-8EF6-4D43-804F-5720562691AD}" type="pres">
      <dgm:prSet presAssocID="{55B794A6-F828-4675-AAE7-4C34324494C5}" presName="space" presStyleCnt="0"/>
      <dgm:spPr/>
    </dgm:pt>
    <dgm:pt modelId="{EB557488-93D3-48AD-821F-48C5C9DE9E29}" type="pres">
      <dgm:prSet presAssocID="{21B39F0D-32F2-4957-B4B8-5699D5247C50}" presName="compositeA" presStyleCnt="0"/>
      <dgm:spPr/>
    </dgm:pt>
    <dgm:pt modelId="{BEADED8C-C75A-4808-BBCF-D25E79C3513A}" type="pres">
      <dgm:prSet presAssocID="{21B39F0D-32F2-4957-B4B8-5699D5247C50}" presName="textA" presStyleLbl="revTx" presStyleIdx="4" presStyleCnt="5" custLinFactNeighborX="-229" custLinFactNeighborY="-948">
        <dgm:presLayoutVars>
          <dgm:bulletEnabled val="1"/>
        </dgm:presLayoutVars>
      </dgm:prSet>
      <dgm:spPr/>
    </dgm:pt>
    <dgm:pt modelId="{7CAC3CF7-7192-44FD-A7EB-1BB6F99E7B9A}" type="pres">
      <dgm:prSet presAssocID="{21B39F0D-32F2-4957-B4B8-5699D5247C50}" presName="circleA" presStyleLbl="node1" presStyleIdx="4" presStyleCnt="5"/>
      <dgm:spPr/>
    </dgm:pt>
    <dgm:pt modelId="{F6865D7F-6993-4A22-86A4-23A0620398D4}" type="pres">
      <dgm:prSet presAssocID="{21B39F0D-32F2-4957-B4B8-5699D5247C50}" presName="spaceA" presStyleCnt="0"/>
      <dgm:spPr/>
    </dgm:pt>
  </dgm:ptLst>
  <dgm:cxnLst>
    <dgm:cxn modelId="{6B2A351D-C1B7-4372-8C67-5BB66F0BAC1A}" srcId="{EDC1A16B-A661-4F2D-AC16-CF8FE2DBB62A}" destId="{F5165FB9-77F3-4FEB-8B75-27773CA4971B}" srcOrd="2" destOrd="0" parTransId="{86E29987-CA3A-4845-A02C-CC606FC525DE}" sibTransId="{5B2D030D-1CF0-40E6-92F3-E1214365EA36}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EE212921-8F86-45DF-8D0A-4C6D7DE4E4A0}" srcId="{EDC1A16B-A661-4F2D-AC16-CF8FE2DBB62A}" destId="{761A99F4-52E7-4807-8B96-31E803701A6F}" srcOrd="3" destOrd="0" parTransId="{5658531A-92C5-4E84-AF86-E2ACF34F8712}" sibTransId="{55B794A6-F828-4675-AAE7-4C34324494C5}"/>
    <dgm:cxn modelId="{44DB9A39-0459-4B47-BA72-C237ABFD68A7}" srcId="{EDC1A16B-A661-4F2D-AC16-CF8FE2DBB62A}" destId="{65D3CDA9-9D4B-4A0E-B33C-30B8D8C034F7}" srcOrd="1" destOrd="0" parTransId="{7BAE1B24-2109-4833-AB45-EC2CCC1BE0BC}" sibTransId="{38983963-211F-4CDE-9518-9E0007F0FFB9}"/>
    <dgm:cxn modelId="{8B03CE68-4716-403A-AC2A-0867951459EF}" srcId="{EDC1A16B-A661-4F2D-AC16-CF8FE2DBB62A}" destId="{21B39F0D-32F2-4957-B4B8-5699D5247C50}" srcOrd="4" destOrd="0" parTransId="{7A511ED5-45F4-4B48-94FB-981DF66EBAC1}" sibTransId="{BCB68837-CDED-421D-86EA-9C1A02B86A1E}"/>
    <dgm:cxn modelId="{8BE93B6C-CE2A-48CF-852B-75CDB2B3F1F7}" type="presOf" srcId="{5715EC5A-C25C-4BA7-A607-9CAA45C6A030}" destId="{CFC7C540-6A62-4C62-A25E-77BF6A295149}" srcOrd="0" destOrd="0" presId="urn:microsoft.com/office/officeart/2005/8/layout/hProcess11"/>
    <dgm:cxn modelId="{01E9EC73-435C-4EF4-9503-0EEA35C751D6}" type="presOf" srcId="{65D3CDA9-9D4B-4A0E-B33C-30B8D8C034F7}" destId="{F2281080-A29A-4ECE-B59E-A40AC58D239E}" srcOrd="0" destOrd="0" presId="urn:microsoft.com/office/officeart/2005/8/layout/hProcess11"/>
    <dgm:cxn modelId="{A0E04893-0712-4A99-A3B4-35A6CF5B2C3E}" type="presOf" srcId="{21B39F0D-32F2-4957-B4B8-5699D5247C50}" destId="{BEADED8C-C75A-4808-BBCF-D25E79C3513A}" srcOrd="0" destOrd="0" presId="urn:microsoft.com/office/officeart/2005/8/layout/hProcess11"/>
    <dgm:cxn modelId="{E04B8DB6-7445-4AA8-B8F6-BC077666B9FA}" type="presOf" srcId="{761A99F4-52E7-4807-8B96-31E803701A6F}" destId="{14A80923-2D34-4031-8085-0E4125162449}" srcOrd="0" destOrd="0" presId="urn:microsoft.com/office/officeart/2005/8/layout/hProcess11"/>
    <dgm:cxn modelId="{6EA6C5BD-4983-4068-8FC2-8E581662451A}" type="presOf" srcId="{EDC1A16B-A661-4F2D-AC16-CF8FE2DBB62A}" destId="{4278E38E-4BDA-4CCA-8C2E-8D816B3F1786}" srcOrd="0" destOrd="0" presId="urn:microsoft.com/office/officeart/2005/8/layout/hProcess11"/>
    <dgm:cxn modelId="{CA9B7FCD-D869-413F-9012-DBBE098867CC}" type="presOf" srcId="{F5165FB9-77F3-4FEB-8B75-27773CA4971B}" destId="{07696828-B2EB-4C62-BA79-415A3E5826C0}" srcOrd="0" destOrd="0" presId="urn:microsoft.com/office/officeart/2005/8/layout/hProcess11"/>
    <dgm:cxn modelId="{64142185-4172-44F9-8A33-1D226BB796ED}" type="presParOf" srcId="{4278E38E-4BDA-4CCA-8C2E-8D816B3F1786}" destId="{1EC37F47-DF8E-4AFB-81A7-2C2E2B69B8D6}" srcOrd="0" destOrd="0" presId="urn:microsoft.com/office/officeart/2005/8/layout/hProcess11"/>
    <dgm:cxn modelId="{E1179A77-7A33-410A-B556-08E539B2AC57}" type="presParOf" srcId="{4278E38E-4BDA-4CCA-8C2E-8D816B3F1786}" destId="{7D764EB5-0A14-444D-89CF-30E17675624D}" srcOrd="1" destOrd="0" presId="urn:microsoft.com/office/officeart/2005/8/layout/hProcess11"/>
    <dgm:cxn modelId="{6372D030-EFE3-4806-953E-425B95EC2F3D}" type="presParOf" srcId="{7D764EB5-0A14-444D-89CF-30E17675624D}" destId="{F92D3145-E796-434F-8946-B0FA8193D047}" srcOrd="0" destOrd="0" presId="urn:microsoft.com/office/officeart/2005/8/layout/hProcess11"/>
    <dgm:cxn modelId="{0957F211-4A99-437D-AF17-4DFB52EFA092}" type="presParOf" srcId="{F92D3145-E796-434F-8946-B0FA8193D047}" destId="{CFC7C540-6A62-4C62-A25E-77BF6A295149}" srcOrd="0" destOrd="0" presId="urn:microsoft.com/office/officeart/2005/8/layout/hProcess11"/>
    <dgm:cxn modelId="{1E1E4B32-00F2-4B39-A7B9-281C9EECAD45}" type="presParOf" srcId="{F92D3145-E796-434F-8946-B0FA8193D047}" destId="{CEC04ADB-D54B-4FD6-90E4-43C16DC54C9F}" srcOrd="1" destOrd="0" presId="urn:microsoft.com/office/officeart/2005/8/layout/hProcess11"/>
    <dgm:cxn modelId="{A7A65F7D-F206-400F-824F-2EFE65F50934}" type="presParOf" srcId="{F92D3145-E796-434F-8946-B0FA8193D047}" destId="{15EE2EF0-AC29-4400-BE67-96EEFB6090E4}" srcOrd="2" destOrd="0" presId="urn:microsoft.com/office/officeart/2005/8/layout/hProcess11"/>
    <dgm:cxn modelId="{B101A791-D87A-410E-AA85-D3D732D906C9}" type="presParOf" srcId="{7D764EB5-0A14-444D-89CF-30E17675624D}" destId="{9309EF56-65C8-4FCA-B7DF-AC7F3AEDF93B}" srcOrd="1" destOrd="0" presId="urn:microsoft.com/office/officeart/2005/8/layout/hProcess11"/>
    <dgm:cxn modelId="{979CF361-E9F6-4D35-A0D3-C0598F350CAC}" type="presParOf" srcId="{7D764EB5-0A14-444D-89CF-30E17675624D}" destId="{839FBAE4-5FBE-4499-BCF6-FC71FDBD74DA}" srcOrd="2" destOrd="0" presId="urn:microsoft.com/office/officeart/2005/8/layout/hProcess11"/>
    <dgm:cxn modelId="{CF2BA0AF-3D3D-48F8-AB35-978DE88A98EA}" type="presParOf" srcId="{839FBAE4-5FBE-4499-BCF6-FC71FDBD74DA}" destId="{F2281080-A29A-4ECE-B59E-A40AC58D239E}" srcOrd="0" destOrd="0" presId="urn:microsoft.com/office/officeart/2005/8/layout/hProcess11"/>
    <dgm:cxn modelId="{4773184F-4C57-48B4-B4A5-EA26C6F0A150}" type="presParOf" srcId="{839FBAE4-5FBE-4499-BCF6-FC71FDBD74DA}" destId="{6F316BDD-8F4B-4433-B499-F3603ACC099B}" srcOrd="1" destOrd="0" presId="urn:microsoft.com/office/officeart/2005/8/layout/hProcess11"/>
    <dgm:cxn modelId="{7B33784A-B432-402F-BEF5-066ED0BC2BF8}" type="presParOf" srcId="{839FBAE4-5FBE-4499-BCF6-FC71FDBD74DA}" destId="{261B1568-A1BA-40D5-B8AC-A45A0FA87DBF}" srcOrd="2" destOrd="0" presId="urn:microsoft.com/office/officeart/2005/8/layout/hProcess11"/>
    <dgm:cxn modelId="{B1CF29A4-7214-4E14-B615-7D8EC9BCCC00}" type="presParOf" srcId="{7D764EB5-0A14-444D-89CF-30E17675624D}" destId="{0BCFDF53-7EF3-4522-8908-C592D6D06D7E}" srcOrd="3" destOrd="0" presId="urn:microsoft.com/office/officeart/2005/8/layout/hProcess11"/>
    <dgm:cxn modelId="{838092E3-E1B2-4A65-8144-0554D8C65E1C}" type="presParOf" srcId="{7D764EB5-0A14-444D-89CF-30E17675624D}" destId="{2B3163D2-1FB6-444F-95DD-6A5DD4140095}" srcOrd="4" destOrd="0" presId="urn:microsoft.com/office/officeart/2005/8/layout/hProcess11"/>
    <dgm:cxn modelId="{1A7D878B-837A-4F8E-8A68-EE1ADC57E872}" type="presParOf" srcId="{2B3163D2-1FB6-444F-95DD-6A5DD4140095}" destId="{07696828-B2EB-4C62-BA79-415A3E5826C0}" srcOrd="0" destOrd="0" presId="urn:microsoft.com/office/officeart/2005/8/layout/hProcess11"/>
    <dgm:cxn modelId="{7DCF82AA-B0C6-4DBD-A950-4901A653EC52}" type="presParOf" srcId="{2B3163D2-1FB6-444F-95DD-6A5DD4140095}" destId="{D69AFBB1-CF89-4ED0-9927-72678EFBF77A}" srcOrd="1" destOrd="0" presId="urn:microsoft.com/office/officeart/2005/8/layout/hProcess11"/>
    <dgm:cxn modelId="{EDBE1B1C-C923-4088-9904-D20619041258}" type="presParOf" srcId="{2B3163D2-1FB6-444F-95DD-6A5DD4140095}" destId="{E3ABA3B2-58FF-4A47-AFAD-98FFB19EF328}" srcOrd="2" destOrd="0" presId="urn:microsoft.com/office/officeart/2005/8/layout/hProcess11"/>
    <dgm:cxn modelId="{D5C668D0-6C4C-4075-957C-43CA93AFDDFB}" type="presParOf" srcId="{7D764EB5-0A14-444D-89CF-30E17675624D}" destId="{B8B723DD-7F3C-4B17-B2CA-3F8674EC77AC}" srcOrd="5" destOrd="0" presId="urn:microsoft.com/office/officeart/2005/8/layout/hProcess11"/>
    <dgm:cxn modelId="{B43B1729-2BE1-47DE-B6A8-65B13744A8CE}" type="presParOf" srcId="{7D764EB5-0A14-444D-89CF-30E17675624D}" destId="{FD2A425E-4605-46D8-9341-A2F1FF32D8EF}" srcOrd="6" destOrd="0" presId="urn:microsoft.com/office/officeart/2005/8/layout/hProcess11"/>
    <dgm:cxn modelId="{3F72B802-EDC4-4707-8C3A-E049D2379F94}" type="presParOf" srcId="{FD2A425E-4605-46D8-9341-A2F1FF32D8EF}" destId="{14A80923-2D34-4031-8085-0E4125162449}" srcOrd="0" destOrd="0" presId="urn:microsoft.com/office/officeart/2005/8/layout/hProcess11"/>
    <dgm:cxn modelId="{7ABFDCBA-EC82-4E4F-95A2-B8E46A5F793B}" type="presParOf" srcId="{FD2A425E-4605-46D8-9341-A2F1FF32D8EF}" destId="{F6E273FE-DACB-41D4-8E88-32994D0C8877}" srcOrd="1" destOrd="0" presId="urn:microsoft.com/office/officeart/2005/8/layout/hProcess11"/>
    <dgm:cxn modelId="{BA05CA96-0B0D-40AD-B20D-E903B0F5753A}" type="presParOf" srcId="{FD2A425E-4605-46D8-9341-A2F1FF32D8EF}" destId="{4ABC2FD4-9768-44D1-BD0C-E2B75E3ADA63}" srcOrd="2" destOrd="0" presId="urn:microsoft.com/office/officeart/2005/8/layout/hProcess11"/>
    <dgm:cxn modelId="{BB30017F-F3C9-4647-B680-B5D733466445}" type="presParOf" srcId="{7D764EB5-0A14-444D-89CF-30E17675624D}" destId="{CBB45C50-8EF6-4D43-804F-5720562691AD}" srcOrd="7" destOrd="0" presId="urn:microsoft.com/office/officeart/2005/8/layout/hProcess11"/>
    <dgm:cxn modelId="{DCDF33BB-B129-45D7-ADAD-A6B6BA26A868}" type="presParOf" srcId="{7D764EB5-0A14-444D-89CF-30E17675624D}" destId="{EB557488-93D3-48AD-821F-48C5C9DE9E29}" srcOrd="8" destOrd="0" presId="urn:microsoft.com/office/officeart/2005/8/layout/hProcess11"/>
    <dgm:cxn modelId="{DC2AEECD-E970-41C2-A216-F50D10A28569}" type="presParOf" srcId="{EB557488-93D3-48AD-821F-48C5C9DE9E29}" destId="{BEADED8C-C75A-4808-BBCF-D25E79C3513A}" srcOrd="0" destOrd="0" presId="urn:microsoft.com/office/officeart/2005/8/layout/hProcess11"/>
    <dgm:cxn modelId="{D2CE6C8E-10EC-445A-9C3D-A51EBCC005AA}" type="presParOf" srcId="{EB557488-93D3-48AD-821F-48C5C9DE9E29}" destId="{7CAC3CF7-7192-44FD-A7EB-1BB6F99E7B9A}" srcOrd="1" destOrd="0" presId="urn:microsoft.com/office/officeart/2005/8/layout/hProcess11"/>
    <dgm:cxn modelId="{E9420D33-BC24-46AC-8534-8F783F03B5BF}" type="presParOf" srcId="{EB557488-93D3-48AD-821F-48C5C9DE9E29}" destId="{F6865D7F-6993-4A22-86A4-23A0620398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Research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 </a:t>
          </a: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assumption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65D3CDA9-9D4B-4A0E-B33C-30B8D8C034F7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Data acquisition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BAE1B24-2109-4833-AB45-EC2CCC1BE0BC}" type="par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38983963-211F-4CDE-9518-9E0007F0FFB9}" type="sib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F5165FB9-77F3-4FEB-8B75-27773CA4971B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Data handling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86E29987-CA3A-4845-A02C-CC606FC525DE}" type="par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5B2D030D-1CF0-40E6-92F3-E1214365EA36}" type="sib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761A99F4-52E7-4807-8B96-31E803701A6F}">
      <dgm:prSet phldrT="[טקסט]"/>
      <dgm:spPr/>
      <dgm:t>
        <a:bodyPr/>
        <a:lstStyle/>
        <a:p>
          <a:pPr rtl="1"/>
          <a:r>
            <a:rPr lang="en-US" b="1" dirty="0">
              <a:cs typeface="Guttman Hatzvi" panose="02010401010101010101" pitchFamily="2" charset="-79"/>
            </a:rPr>
            <a:t>EDA</a:t>
          </a:r>
          <a:r>
            <a:rPr lang="en-US" dirty="0">
              <a:cs typeface="Guttman Hatzvi" panose="02010401010101010101" pitchFamily="2" charset="-79"/>
            </a:rPr>
            <a:t> 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5658531A-92C5-4E84-AF86-E2ACF34F8712}" type="par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55B794A6-F828-4675-AAE7-4C34324494C5}" type="sib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21B39F0D-32F2-4957-B4B8-5699D5247C50}">
      <dgm:prSet phldrT="[טקסט]"/>
      <dgm:spPr/>
      <dgm:t>
        <a:bodyPr/>
        <a:lstStyle/>
        <a:p>
          <a:pPr rtl="1">
            <a:buNone/>
          </a:pPr>
          <a:r>
            <a:rPr lang="en-US" b="1" dirty="0"/>
            <a:t>Advanced data analysis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7A511ED5-45F4-4B48-94FB-981DF66EBAC1}" type="par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BCB68837-CDED-421D-86EA-9C1A02B86A1E}" type="sib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4278E38E-4BDA-4CCA-8C2E-8D816B3F1786}" type="pres">
      <dgm:prSet presAssocID="{EDC1A16B-A661-4F2D-AC16-CF8FE2DBB62A}" presName="Name0" presStyleCnt="0">
        <dgm:presLayoutVars>
          <dgm:dir/>
          <dgm:resizeHandles val="exact"/>
        </dgm:presLayoutVars>
      </dgm:prSet>
      <dgm:spPr/>
    </dgm:pt>
    <dgm:pt modelId="{1EC37F47-DF8E-4AFB-81A7-2C2E2B69B8D6}" type="pres">
      <dgm:prSet presAssocID="{EDC1A16B-A661-4F2D-AC16-CF8FE2DBB62A}" presName="arrow" presStyleLbl="bgShp" presStyleIdx="0" presStyleCnt="1"/>
      <dgm:spPr/>
    </dgm:pt>
    <dgm:pt modelId="{7D764EB5-0A14-444D-89CF-30E17675624D}" type="pres">
      <dgm:prSet presAssocID="{EDC1A16B-A661-4F2D-AC16-CF8FE2DBB62A}" presName="points" presStyleCnt="0"/>
      <dgm:spPr/>
    </dgm:pt>
    <dgm:pt modelId="{F92D3145-E796-434F-8946-B0FA8193D047}" type="pres">
      <dgm:prSet presAssocID="{5715EC5A-C25C-4BA7-A607-9CAA45C6A030}" presName="compositeA" presStyleCnt="0"/>
      <dgm:spPr/>
    </dgm:pt>
    <dgm:pt modelId="{CFC7C540-6A62-4C62-A25E-77BF6A295149}" type="pres">
      <dgm:prSet presAssocID="{5715EC5A-C25C-4BA7-A607-9CAA45C6A030}" presName="textA" presStyleLbl="revTx" presStyleIdx="0" presStyleCnt="5" custLinFactNeighborX="-229" custLinFactNeighborY="-948">
        <dgm:presLayoutVars>
          <dgm:bulletEnabled val="1"/>
        </dgm:presLayoutVars>
      </dgm:prSet>
      <dgm:spPr/>
    </dgm:pt>
    <dgm:pt modelId="{CEC04ADB-D54B-4FD6-90E4-43C16DC54C9F}" type="pres">
      <dgm:prSet presAssocID="{5715EC5A-C25C-4BA7-A607-9CAA45C6A030}" presName="circleA" presStyleLbl="node1" presStyleIdx="0" presStyleCnt="5"/>
      <dgm:spPr/>
    </dgm:pt>
    <dgm:pt modelId="{15EE2EF0-AC29-4400-BE67-96EEFB6090E4}" type="pres">
      <dgm:prSet presAssocID="{5715EC5A-C25C-4BA7-A607-9CAA45C6A030}" presName="spaceA" presStyleCnt="0"/>
      <dgm:spPr/>
    </dgm:pt>
    <dgm:pt modelId="{9309EF56-65C8-4FCA-B7DF-AC7F3AEDF93B}" type="pres">
      <dgm:prSet presAssocID="{112237DC-D668-4188-8187-82E8DF872195}" presName="space" presStyleCnt="0"/>
      <dgm:spPr/>
    </dgm:pt>
    <dgm:pt modelId="{839FBAE4-5FBE-4499-BCF6-FC71FDBD74DA}" type="pres">
      <dgm:prSet presAssocID="{65D3CDA9-9D4B-4A0E-B33C-30B8D8C034F7}" presName="compositeB" presStyleCnt="0"/>
      <dgm:spPr/>
    </dgm:pt>
    <dgm:pt modelId="{F2281080-A29A-4ECE-B59E-A40AC58D239E}" type="pres">
      <dgm:prSet presAssocID="{65D3CDA9-9D4B-4A0E-B33C-30B8D8C034F7}" presName="textB" presStyleLbl="revTx" presStyleIdx="1" presStyleCnt="5" custLinFactNeighborX="-229" custLinFactNeighborY="-948">
        <dgm:presLayoutVars>
          <dgm:bulletEnabled val="1"/>
        </dgm:presLayoutVars>
      </dgm:prSet>
      <dgm:spPr/>
    </dgm:pt>
    <dgm:pt modelId="{6F316BDD-8F4B-4433-B499-F3603ACC099B}" type="pres">
      <dgm:prSet presAssocID="{65D3CDA9-9D4B-4A0E-B33C-30B8D8C034F7}" presName="circleB" presStyleLbl="node1" presStyleIdx="1" presStyleCnt="5"/>
      <dgm:spPr/>
    </dgm:pt>
    <dgm:pt modelId="{261B1568-A1BA-40D5-B8AC-A45A0FA87DBF}" type="pres">
      <dgm:prSet presAssocID="{65D3CDA9-9D4B-4A0E-B33C-30B8D8C034F7}" presName="spaceB" presStyleCnt="0"/>
      <dgm:spPr/>
    </dgm:pt>
    <dgm:pt modelId="{0BCFDF53-7EF3-4522-8908-C592D6D06D7E}" type="pres">
      <dgm:prSet presAssocID="{38983963-211F-4CDE-9518-9E0007F0FFB9}" presName="space" presStyleCnt="0"/>
      <dgm:spPr/>
    </dgm:pt>
    <dgm:pt modelId="{2B3163D2-1FB6-444F-95DD-6A5DD4140095}" type="pres">
      <dgm:prSet presAssocID="{F5165FB9-77F3-4FEB-8B75-27773CA4971B}" presName="compositeA" presStyleCnt="0"/>
      <dgm:spPr/>
    </dgm:pt>
    <dgm:pt modelId="{07696828-B2EB-4C62-BA79-415A3E5826C0}" type="pres">
      <dgm:prSet presAssocID="{F5165FB9-77F3-4FEB-8B75-27773CA4971B}" presName="textA" presStyleLbl="revTx" presStyleIdx="2" presStyleCnt="5" custLinFactNeighborX="-229" custLinFactNeighborY="-948">
        <dgm:presLayoutVars>
          <dgm:bulletEnabled val="1"/>
        </dgm:presLayoutVars>
      </dgm:prSet>
      <dgm:spPr/>
    </dgm:pt>
    <dgm:pt modelId="{D69AFBB1-CF89-4ED0-9927-72678EFBF77A}" type="pres">
      <dgm:prSet presAssocID="{F5165FB9-77F3-4FEB-8B75-27773CA4971B}" presName="circleA" presStyleLbl="node1" presStyleIdx="2" presStyleCnt="5"/>
      <dgm:spPr/>
    </dgm:pt>
    <dgm:pt modelId="{E3ABA3B2-58FF-4A47-AFAD-98FFB19EF328}" type="pres">
      <dgm:prSet presAssocID="{F5165FB9-77F3-4FEB-8B75-27773CA4971B}" presName="spaceA" presStyleCnt="0"/>
      <dgm:spPr/>
    </dgm:pt>
    <dgm:pt modelId="{B8B723DD-7F3C-4B17-B2CA-3F8674EC77AC}" type="pres">
      <dgm:prSet presAssocID="{5B2D030D-1CF0-40E6-92F3-E1214365EA36}" presName="space" presStyleCnt="0"/>
      <dgm:spPr/>
    </dgm:pt>
    <dgm:pt modelId="{FD2A425E-4605-46D8-9341-A2F1FF32D8EF}" type="pres">
      <dgm:prSet presAssocID="{761A99F4-52E7-4807-8B96-31E803701A6F}" presName="compositeB" presStyleCnt="0"/>
      <dgm:spPr/>
    </dgm:pt>
    <dgm:pt modelId="{14A80923-2D34-4031-8085-0E4125162449}" type="pres">
      <dgm:prSet presAssocID="{761A99F4-52E7-4807-8B96-31E803701A6F}" presName="textB" presStyleLbl="revTx" presStyleIdx="3" presStyleCnt="5" custLinFactNeighborX="-229" custLinFactNeighborY="-948">
        <dgm:presLayoutVars>
          <dgm:bulletEnabled val="1"/>
        </dgm:presLayoutVars>
      </dgm:prSet>
      <dgm:spPr/>
    </dgm:pt>
    <dgm:pt modelId="{F6E273FE-DACB-41D4-8E88-32994D0C8877}" type="pres">
      <dgm:prSet presAssocID="{761A99F4-52E7-4807-8B96-31E803701A6F}" presName="circleB" presStyleLbl="node1" presStyleIdx="3" presStyleCnt="5"/>
      <dgm:spPr/>
    </dgm:pt>
    <dgm:pt modelId="{4ABC2FD4-9768-44D1-BD0C-E2B75E3ADA63}" type="pres">
      <dgm:prSet presAssocID="{761A99F4-52E7-4807-8B96-31E803701A6F}" presName="spaceB" presStyleCnt="0"/>
      <dgm:spPr/>
    </dgm:pt>
    <dgm:pt modelId="{CBB45C50-8EF6-4D43-804F-5720562691AD}" type="pres">
      <dgm:prSet presAssocID="{55B794A6-F828-4675-AAE7-4C34324494C5}" presName="space" presStyleCnt="0"/>
      <dgm:spPr/>
    </dgm:pt>
    <dgm:pt modelId="{EB557488-93D3-48AD-821F-48C5C9DE9E29}" type="pres">
      <dgm:prSet presAssocID="{21B39F0D-32F2-4957-B4B8-5699D5247C50}" presName="compositeA" presStyleCnt="0"/>
      <dgm:spPr/>
    </dgm:pt>
    <dgm:pt modelId="{BEADED8C-C75A-4808-BBCF-D25E79C3513A}" type="pres">
      <dgm:prSet presAssocID="{21B39F0D-32F2-4957-B4B8-5699D5247C50}" presName="textA" presStyleLbl="revTx" presStyleIdx="4" presStyleCnt="5" custLinFactNeighborX="-229" custLinFactNeighborY="-948">
        <dgm:presLayoutVars>
          <dgm:bulletEnabled val="1"/>
        </dgm:presLayoutVars>
      </dgm:prSet>
      <dgm:spPr/>
    </dgm:pt>
    <dgm:pt modelId="{7CAC3CF7-7192-44FD-A7EB-1BB6F99E7B9A}" type="pres">
      <dgm:prSet presAssocID="{21B39F0D-32F2-4957-B4B8-5699D5247C50}" presName="circleA" presStyleLbl="node1" presStyleIdx="4" presStyleCnt="5"/>
      <dgm:spPr/>
    </dgm:pt>
    <dgm:pt modelId="{F6865D7F-6993-4A22-86A4-23A0620398D4}" type="pres">
      <dgm:prSet presAssocID="{21B39F0D-32F2-4957-B4B8-5699D5247C50}" presName="spaceA" presStyleCnt="0"/>
      <dgm:spPr/>
    </dgm:pt>
  </dgm:ptLst>
  <dgm:cxnLst>
    <dgm:cxn modelId="{6B2A351D-C1B7-4372-8C67-5BB66F0BAC1A}" srcId="{EDC1A16B-A661-4F2D-AC16-CF8FE2DBB62A}" destId="{F5165FB9-77F3-4FEB-8B75-27773CA4971B}" srcOrd="2" destOrd="0" parTransId="{86E29987-CA3A-4845-A02C-CC606FC525DE}" sibTransId="{5B2D030D-1CF0-40E6-92F3-E1214365EA36}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EE212921-8F86-45DF-8D0A-4C6D7DE4E4A0}" srcId="{EDC1A16B-A661-4F2D-AC16-CF8FE2DBB62A}" destId="{761A99F4-52E7-4807-8B96-31E803701A6F}" srcOrd="3" destOrd="0" parTransId="{5658531A-92C5-4E84-AF86-E2ACF34F8712}" sibTransId="{55B794A6-F828-4675-AAE7-4C34324494C5}"/>
    <dgm:cxn modelId="{44DB9A39-0459-4B47-BA72-C237ABFD68A7}" srcId="{EDC1A16B-A661-4F2D-AC16-CF8FE2DBB62A}" destId="{65D3CDA9-9D4B-4A0E-B33C-30B8D8C034F7}" srcOrd="1" destOrd="0" parTransId="{7BAE1B24-2109-4833-AB45-EC2CCC1BE0BC}" sibTransId="{38983963-211F-4CDE-9518-9E0007F0FFB9}"/>
    <dgm:cxn modelId="{8B03CE68-4716-403A-AC2A-0867951459EF}" srcId="{EDC1A16B-A661-4F2D-AC16-CF8FE2DBB62A}" destId="{21B39F0D-32F2-4957-B4B8-5699D5247C50}" srcOrd="4" destOrd="0" parTransId="{7A511ED5-45F4-4B48-94FB-981DF66EBAC1}" sibTransId="{BCB68837-CDED-421D-86EA-9C1A02B86A1E}"/>
    <dgm:cxn modelId="{8BE93B6C-CE2A-48CF-852B-75CDB2B3F1F7}" type="presOf" srcId="{5715EC5A-C25C-4BA7-A607-9CAA45C6A030}" destId="{CFC7C540-6A62-4C62-A25E-77BF6A295149}" srcOrd="0" destOrd="0" presId="urn:microsoft.com/office/officeart/2005/8/layout/hProcess11"/>
    <dgm:cxn modelId="{01E9EC73-435C-4EF4-9503-0EEA35C751D6}" type="presOf" srcId="{65D3CDA9-9D4B-4A0E-B33C-30B8D8C034F7}" destId="{F2281080-A29A-4ECE-B59E-A40AC58D239E}" srcOrd="0" destOrd="0" presId="urn:microsoft.com/office/officeart/2005/8/layout/hProcess11"/>
    <dgm:cxn modelId="{A0E04893-0712-4A99-A3B4-35A6CF5B2C3E}" type="presOf" srcId="{21B39F0D-32F2-4957-B4B8-5699D5247C50}" destId="{BEADED8C-C75A-4808-BBCF-D25E79C3513A}" srcOrd="0" destOrd="0" presId="urn:microsoft.com/office/officeart/2005/8/layout/hProcess11"/>
    <dgm:cxn modelId="{E04B8DB6-7445-4AA8-B8F6-BC077666B9FA}" type="presOf" srcId="{761A99F4-52E7-4807-8B96-31E803701A6F}" destId="{14A80923-2D34-4031-8085-0E4125162449}" srcOrd="0" destOrd="0" presId="urn:microsoft.com/office/officeart/2005/8/layout/hProcess11"/>
    <dgm:cxn modelId="{6EA6C5BD-4983-4068-8FC2-8E581662451A}" type="presOf" srcId="{EDC1A16B-A661-4F2D-AC16-CF8FE2DBB62A}" destId="{4278E38E-4BDA-4CCA-8C2E-8D816B3F1786}" srcOrd="0" destOrd="0" presId="urn:microsoft.com/office/officeart/2005/8/layout/hProcess11"/>
    <dgm:cxn modelId="{CA9B7FCD-D869-413F-9012-DBBE098867CC}" type="presOf" srcId="{F5165FB9-77F3-4FEB-8B75-27773CA4971B}" destId="{07696828-B2EB-4C62-BA79-415A3E5826C0}" srcOrd="0" destOrd="0" presId="urn:microsoft.com/office/officeart/2005/8/layout/hProcess11"/>
    <dgm:cxn modelId="{64142185-4172-44F9-8A33-1D226BB796ED}" type="presParOf" srcId="{4278E38E-4BDA-4CCA-8C2E-8D816B3F1786}" destId="{1EC37F47-DF8E-4AFB-81A7-2C2E2B69B8D6}" srcOrd="0" destOrd="0" presId="urn:microsoft.com/office/officeart/2005/8/layout/hProcess11"/>
    <dgm:cxn modelId="{E1179A77-7A33-410A-B556-08E539B2AC57}" type="presParOf" srcId="{4278E38E-4BDA-4CCA-8C2E-8D816B3F1786}" destId="{7D764EB5-0A14-444D-89CF-30E17675624D}" srcOrd="1" destOrd="0" presId="urn:microsoft.com/office/officeart/2005/8/layout/hProcess11"/>
    <dgm:cxn modelId="{6372D030-EFE3-4806-953E-425B95EC2F3D}" type="presParOf" srcId="{7D764EB5-0A14-444D-89CF-30E17675624D}" destId="{F92D3145-E796-434F-8946-B0FA8193D047}" srcOrd="0" destOrd="0" presId="urn:microsoft.com/office/officeart/2005/8/layout/hProcess11"/>
    <dgm:cxn modelId="{0957F211-4A99-437D-AF17-4DFB52EFA092}" type="presParOf" srcId="{F92D3145-E796-434F-8946-B0FA8193D047}" destId="{CFC7C540-6A62-4C62-A25E-77BF6A295149}" srcOrd="0" destOrd="0" presId="urn:microsoft.com/office/officeart/2005/8/layout/hProcess11"/>
    <dgm:cxn modelId="{1E1E4B32-00F2-4B39-A7B9-281C9EECAD45}" type="presParOf" srcId="{F92D3145-E796-434F-8946-B0FA8193D047}" destId="{CEC04ADB-D54B-4FD6-90E4-43C16DC54C9F}" srcOrd="1" destOrd="0" presId="urn:microsoft.com/office/officeart/2005/8/layout/hProcess11"/>
    <dgm:cxn modelId="{A7A65F7D-F206-400F-824F-2EFE65F50934}" type="presParOf" srcId="{F92D3145-E796-434F-8946-B0FA8193D047}" destId="{15EE2EF0-AC29-4400-BE67-96EEFB6090E4}" srcOrd="2" destOrd="0" presId="urn:microsoft.com/office/officeart/2005/8/layout/hProcess11"/>
    <dgm:cxn modelId="{B101A791-D87A-410E-AA85-D3D732D906C9}" type="presParOf" srcId="{7D764EB5-0A14-444D-89CF-30E17675624D}" destId="{9309EF56-65C8-4FCA-B7DF-AC7F3AEDF93B}" srcOrd="1" destOrd="0" presId="urn:microsoft.com/office/officeart/2005/8/layout/hProcess11"/>
    <dgm:cxn modelId="{979CF361-E9F6-4D35-A0D3-C0598F350CAC}" type="presParOf" srcId="{7D764EB5-0A14-444D-89CF-30E17675624D}" destId="{839FBAE4-5FBE-4499-BCF6-FC71FDBD74DA}" srcOrd="2" destOrd="0" presId="urn:microsoft.com/office/officeart/2005/8/layout/hProcess11"/>
    <dgm:cxn modelId="{CF2BA0AF-3D3D-48F8-AB35-978DE88A98EA}" type="presParOf" srcId="{839FBAE4-5FBE-4499-BCF6-FC71FDBD74DA}" destId="{F2281080-A29A-4ECE-B59E-A40AC58D239E}" srcOrd="0" destOrd="0" presId="urn:microsoft.com/office/officeart/2005/8/layout/hProcess11"/>
    <dgm:cxn modelId="{4773184F-4C57-48B4-B4A5-EA26C6F0A150}" type="presParOf" srcId="{839FBAE4-5FBE-4499-BCF6-FC71FDBD74DA}" destId="{6F316BDD-8F4B-4433-B499-F3603ACC099B}" srcOrd="1" destOrd="0" presId="urn:microsoft.com/office/officeart/2005/8/layout/hProcess11"/>
    <dgm:cxn modelId="{7B33784A-B432-402F-BEF5-066ED0BC2BF8}" type="presParOf" srcId="{839FBAE4-5FBE-4499-BCF6-FC71FDBD74DA}" destId="{261B1568-A1BA-40D5-B8AC-A45A0FA87DBF}" srcOrd="2" destOrd="0" presId="urn:microsoft.com/office/officeart/2005/8/layout/hProcess11"/>
    <dgm:cxn modelId="{B1CF29A4-7214-4E14-B615-7D8EC9BCCC00}" type="presParOf" srcId="{7D764EB5-0A14-444D-89CF-30E17675624D}" destId="{0BCFDF53-7EF3-4522-8908-C592D6D06D7E}" srcOrd="3" destOrd="0" presId="urn:microsoft.com/office/officeart/2005/8/layout/hProcess11"/>
    <dgm:cxn modelId="{838092E3-E1B2-4A65-8144-0554D8C65E1C}" type="presParOf" srcId="{7D764EB5-0A14-444D-89CF-30E17675624D}" destId="{2B3163D2-1FB6-444F-95DD-6A5DD4140095}" srcOrd="4" destOrd="0" presId="urn:microsoft.com/office/officeart/2005/8/layout/hProcess11"/>
    <dgm:cxn modelId="{1A7D878B-837A-4F8E-8A68-EE1ADC57E872}" type="presParOf" srcId="{2B3163D2-1FB6-444F-95DD-6A5DD4140095}" destId="{07696828-B2EB-4C62-BA79-415A3E5826C0}" srcOrd="0" destOrd="0" presId="urn:microsoft.com/office/officeart/2005/8/layout/hProcess11"/>
    <dgm:cxn modelId="{7DCF82AA-B0C6-4DBD-A950-4901A653EC52}" type="presParOf" srcId="{2B3163D2-1FB6-444F-95DD-6A5DD4140095}" destId="{D69AFBB1-CF89-4ED0-9927-72678EFBF77A}" srcOrd="1" destOrd="0" presId="urn:microsoft.com/office/officeart/2005/8/layout/hProcess11"/>
    <dgm:cxn modelId="{EDBE1B1C-C923-4088-9904-D20619041258}" type="presParOf" srcId="{2B3163D2-1FB6-444F-95DD-6A5DD4140095}" destId="{E3ABA3B2-58FF-4A47-AFAD-98FFB19EF328}" srcOrd="2" destOrd="0" presId="urn:microsoft.com/office/officeart/2005/8/layout/hProcess11"/>
    <dgm:cxn modelId="{D5C668D0-6C4C-4075-957C-43CA93AFDDFB}" type="presParOf" srcId="{7D764EB5-0A14-444D-89CF-30E17675624D}" destId="{B8B723DD-7F3C-4B17-B2CA-3F8674EC77AC}" srcOrd="5" destOrd="0" presId="urn:microsoft.com/office/officeart/2005/8/layout/hProcess11"/>
    <dgm:cxn modelId="{B43B1729-2BE1-47DE-B6A8-65B13744A8CE}" type="presParOf" srcId="{7D764EB5-0A14-444D-89CF-30E17675624D}" destId="{FD2A425E-4605-46D8-9341-A2F1FF32D8EF}" srcOrd="6" destOrd="0" presId="urn:microsoft.com/office/officeart/2005/8/layout/hProcess11"/>
    <dgm:cxn modelId="{3F72B802-EDC4-4707-8C3A-E049D2379F94}" type="presParOf" srcId="{FD2A425E-4605-46D8-9341-A2F1FF32D8EF}" destId="{14A80923-2D34-4031-8085-0E4125162449}" srcOrd="0" destOrd="0" presId="urn:microsoft.com/office/officeart/2005/8/layout/hProcess11"/>
    <dgm:cxn modelId="{7ABFDCBA-EC82-4E4F-95A2-B8E46A5F793B}" type="presParOf" srcId="{FD2A425E-4605-46D8-9341-A2F1FF32D8EF}" destId="{F6E273FE-DACB-41D4-8E88-32994D0C8877}" srcOrd="1" destOrd="0" presId="urn:microsoft.com/office/officeart/2005/8/layout/hProcess11"/>
    <dgm:cxn modelId="{BA05CA96-0B0D-40AD-B20D-E903B0F5753A}" type="presParOf" srcId="{FD2A425E-4605-46D8-9341-A2F1FF32D8EF}" destId="{4ABC2FD4-9768-44D1-BD0C-E2B75E3ADA63}" srcOrd="2" destOrd="0" presId="urn:microsoft.com/office/officeart/2005/8/layout/hProcess11"/>
    <dgm:cxn modelId="{BB30017F-F3C9-4647-B680-B5D733466445}" type="presParOf" srcId="{7D764EB5-0A14-444D-89CF-30E17675624D}" destId="{CBB45C50-8EF6-4D43-804F-5720562691AD}" srcOrd="7" destOrd="0" presId="urn:microsoft.com/office/officeart/2005/8/layout/hProcess11"/>
    <dgm:cxn modelId="{DCDF33BB-B129-45D7-ADAD-A6B6BA26A868}" type="presParOf" srcId="{7D764EB5-0A14-444D-89CF-30E17675624D}" destId="{EB557488-93D3-48AD-821F-48C5C9DE9E29}" srcOrd="8" destOrd="0" presId="urn:microsoft.com/office/officeart/2005/8/layout/hProcess11"/>
    <dgm:cxn modelId="{DC2AEECD-E970-41C2-A216-F50D10A28569}" type="presParOf" srcId="{EB557488-93D3-48AD-821F-48C5C9DE9E29}" destId="{BEADED8C-C75A-4808-BBCF-D25E79C3513A}" srcOrd="0" destOrd="0" presId="urn:microsoft.com/office/officeart/2005/8/layout/hProcess11"/>
    <dgm:cxn modelId="{D2CE6C8E-10EC-445A-9C3D-A51EBCC005AA}" type="presParOf" srcId="{EB557488-93D3-48AD-821F-48C5C9DE9E29}" destId="{7CAC3CF7-7192-44FD-A7EB-1BB6F99E7B9A}" srcOrd="1" destOrd="0" presId="urn:microsoft.com/office/officeart/2005/8/layout/hProcess11"/>
    <dgm:cxn modelId="{E9420D33-BC24-46AC-8534-8F783F03B5BF}" type="presParOf" srcId="{EB557488-93D3-48AD-821F-48C5C9DE9E29}" destId="{F6865D7F-6993-4A22-86A4-23A0620398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en-US" dirty="0"/>
            <a:t>Data Acquisition</a:t>
          </a:r>
          <a:endParaRPr lang="he-IL" dirty="0"/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2FBA61F2-2661-4354-9163-8A4C737F7B94}">
      <dgm:prSet phldrT="[טקסט]"/>
      <dgm:spPr/>
      <dgm:t>
        <a:bodyPr/>
        <a:lstStyle/>
        <a:p>
          <a:pPr rtl="1">
            <a:buNone/>
          </a:pPr>
          <a:r>
            <a:rPr lang="en-US" dirty="0"/>
            <a:t>Data Cleaning</a:t>
          </a:r>
          <a:endParaRPr lang="he-IL" dirty="0"/>
        </a:p>
      </dgm:t>
    </dgm:pt>
    <dgm:pt modelId="{D18CB10B-5799-494E-BF27-1A775FBB3688}" type="parTrans" cxnId="{93672423-DA41-4D0B-B86A-9C7665F68FEF}">
      <dgm:prSet/>
      <dgm:spPr/>
      <dgm:t>
        <a:bodyPr/>
        <a:lstStyle/>
        <a:p>
          <a:pPr rtl="1"/>
          <a:endParaRPr lang="he-IL"/>
        </a:p>
      </dgm:t>
    </dgm:pt>
    <dgm:pt modelId="{3AC3747E-446B-4376-A0E8-8C3D881CFAAB}" type="sibTrans" cxnId="{93672423-DA41-4D0B-B86A-9C7665F68FEF}">
      <dgm:prSet/>
      <dgm:spPr/>
      <dgm:t>
        <a:bodyPr/>
        <a:lstStyle/>
        <a:p>
          <a:pPr rtl="1"/>
          <a:endParaRPr lang="he-IL"/>
        </a:p>
      </dgm:t>
    </dgm:pt>
    <dgm:pt modelId="{3764B0FE-B6A6-40C5-8CB6-A6CC077D9BDC}">
      <dgm:prSet phldrT="[טקסט]"/>
      <dgm:spPr/>
      <dgm:t>
        <a:bodyPr/>
        <a:lstStyle/>
        <a:p>
          <a:pPr rtl="1">
            <a:buNone/>
          </a:pPr>
          <a:r>
            <a:rPr lang="en-US" dirty="0"/>
            <a:t>EDA </a:t>
          </a:r>
          <a:endParaRPr lang="he-IL" dirty="0"/>
        </a:p>
      </dgm:t>
    </dgm:pt>
    <dgm:pt modelId="{558ECAB0-575A-4C97-956F-2632F20B1B9F}" type="parTrans" cxnId="{4C751E77-3206-47B0-89FF-5E28F9C5D816}">
      <dgm:prSet/>
      <dgm:spPr/>
      <dgm:t>
        <a:bodyPr/>
        <a:lstStyle/>
        <a:p>
          <a:pPr rtl="1"/>
          <a:endParaRPr lang="he-IL"/>
        </a:p>
      </dgm:t>
    </dgm:pt>
    <dgm:pt modelId="{C262A8B2-44C0-4B7E-9278-0DBB4617C266}" type="sibTrans" cxnId="{4C751E77-3206-47B0-89FF-5E28F9C5D816}">
      <dgm:prSet/>
      <dgm:spPr/>
      <dgm:t>
        <a:bodyPr/>
        <a:lstStyle/>
        <a:p>
          <a:pPr rtl="1"/>
          <a:endParaRPr lang="he-IL"/>
        </a:p>
      </dgm:t>
    </dgm:pt>
    <dgm:pt modelId="{41363231-1CB7-4B05-B16A-7046AB871AB7}">
      <dgm:prSet phldrT="[טקסט]"/>
      <dgm:spPr/>
      <dgm:t>
        <a:bodyPr/>
        <a:lstStyle/>
        <a:p>
          <a:pPr rtl="1">
            <a:buNone/>
          </a:pPr>
          <a:r>
            <a:rPr lang="en-US"/>
            <a:t>Machine Learning</a:t>
          </a:r>
          <a:endParaRPr lang="he-IL" dirty="0"/>
        </a:p>
      </dgm:t>
    </dgm:pt>
    <dgm:pt modelId="{1D112D45-F3D3-4254-B15C-975C22A7C4C4}" type="parTrans" cxnId="{97A5209D-177B-427B-99B4-37493091B2C0}">
      <dgm:prSet/>
      <dgm:spPr/>
      <dgm:t>
        <a:bodyPr/>
        <a:lstStyle/>
        <a:p>
          <a:pPr rtl="1"/>
          <a:endParaRPr lang="he-IL"/>
        </a:p>
      </dgm:t>
    </dgm:pt>
    <dgm:pt modelId="{8FDA711E-8A10-41EB-A0C8-C50E336A6BB0}" type="sibTrans" cxnId="{97A5209D-177B-427B-99B4-37493091B2C0}">
      <dgm:prSet/>
      <dgm:spPr/>
      <dgm:t>
        <a:bodyPr/>
        <a:lstStyle/>
        <a:p>
          <a:pPr rtl="1"/>
          <a:endParaRPr lang="he-IL"/>
        </a:p>
      </dgm:t>
    </dgm:pt>
    <dgm:pt modelId="{6B87BF4F-BA0C-4B9F-AC9D-42D36D2C9914}" type="pres">
      <dgm:prSet presAssocID="{EDC1A16B-A661-4F2D-AC16-CF8FE2DBB62A}" presName="CompostProcess" presStyleCnt="0">
        <dgm:presLayoutVars>
          <dgm:dir/>
          <dgm:resizeHandles val="exact"/>
        </dgm:presLayoutVars>
      </dgm:prSet>
      <dgm:spPr/>
    </dgm:pt>
    <dgm:pt modelId="{5E151365-7F3C-4888-A0AD-9CA6B68F71BA}" type="pres">
      <dgm:prSet presAssocID="{EDC1A16B-A661-4F2D-AC16-CF8FE2DBB62A}" presName="arrow" presStyleLbl="bgShp" presStyleIdx="0" presStyleCnt="1"/>
      <dgm:spPr/>
    </dgm:pt>
    <dgm:pt modelId="{53D58C1B-2F41-44E2-A35C-639321D6DBF5}" type="pres">
      <dgm:prSet presAssocID="{EDC1A16B-A661-4F2D-AC16-CF8FE2DBB62A}" presName="linearProcess" presStyleCnt="0"/>
      <dgm:spPr/>
    </dgm:pt>
    <dgm:pt modelId="{2E4C35A1-4373-4CCA-A916-82A49302C7CB}" type="pres">
      <dgm:prSet presAssocID="{5715EC5A-C25C-4BA7-A607-9CAA45C6A030}" presName="textNode" presStyleLbl="node1" presStyleIdx="0" presStyleCnt="4">
        <dgm:presLayoutVars>
          <dgm:bulletEnabled val="1"/>
        </dgm:presLayoutVars>
      </dgm:prSet>
      <dgm:spPr/>
    </dgm:pt>
    <dgm:pt modelId="{AC2D42BA-3FBE-4C51-B7A6-6716D06112AA}" type="pres">
      <dgm:prSet presAssocID="{112237DC-D668-4188-8187-82E8DF872195}" presName="sibTrans" presStyleCnt="0"/>
      <dgm:spPr/>
    </dgm:pt>
    <dgm:pt modelId="{64E38E8E-8155-4192-BBC6-B45FADA640C9}" type="pres">
      <dgm:prSet presAssocID="{2FBA61F2-2661-4354-9163-8A4C737F7B94}" presName="textNode" presStyleLbl="node1" presStyleIdx="1" presStyleCnt="4">
        <dgm:presLayoutVars>
          <dgm:bulletEnabled val="1"/>
        </dgm:presLayoutVars>
      </dgm:prSet>
      <dgm:spPr/>
    </dgm:pt>
    <dgm:pt modelId="{702C1861-5CAA-4B0B-936F-D4EA73B259CB}" type="pres">
      <dgm:prSet presAssocID="{3AC3747E-446B-4376-A0E8-8C3D881CFAAB}" presName="sibTrans" presStyleCnt="0"/>
      <dgm:spPr/>
    </dgm:pt>
    <dgm:pt modelId="{06032932-FD22-49AF-A856-08C115F2C109}" type="pres">
      <dgm:prSet presAssocID="{3764B0FE-B6A6-40C5-8CB6-A6CC077D9BDC}" presName="textNode" presStyleLbl="node1" presStyleIdx="2" presStyleCnt="4">
        <dgm:presLayoutVars>
          <dgm:bulletEnabled val="1"/>
        </dgm:presLayoutVars>
      </dgm:prSet>
      <dgm:spPr/>
    </dgm:pt>
    <dgm:pt modelId="{21CC0E1E-4188-4283-9647-0244EFF1B793}" type="pres">
      <dgm:prSet presAssocID="{C262A8B2-44C0-4B7E-9278-0DBB4617C266}" presName="sibTrans" presStyleCnt="0"/>
      <dgm:spPr/>
    </dgm:pt>
    <dgm:pt modelId="{6C5DBCAE-CF36-45EA-9E36-C17CCD70E8DD}" type="pres">
      <dgm:prSet presAssocID="{41363231-1CB7-4B05-B16A-7046AB871AB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B1C640C-67B6-4FBA-A01C-54C81052ECF9}" type="presOf" srcId="{5715EC5A-C25C-4BA7-A607-9CAA45C6A030}" destId="{2E4C35A1-4373-4CCA-A916-82A49302C7CB}" srcOrd="0" destOrd="0" presId="urn:microsoft.com/office/officeart/2005/8/layout/hProcess9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93672423-DA41-4D0B-B86A-9C7665F68FEF}" srcId="{EDC1A16B-A661-4F2D-AC16-CF8FE2DBB62A}" destId="{2FBA61F2-2661-4354-9163-8A4C737F7B94}" srcOrd="1" destOrd="0" parTransId="{D18CB10B-5799-494E-BF27-1A775FBB3688}" sibTransId="{3AC3747E-446B-4376-A0E8-8C3D881CFAAB}"/>
    <dgm:cxn modelId="{50B2253D-623A-4449-A1B2-3E52E5EECCA9}" type="presOf" srcId="{EDC1A16B-A661-4F2D-AC16-CF8FE2DBB62A}" destId="{6B87BF4F-BA0C-4B9F-AC9D-42D36D2C9914}" srcOrd="0" destOrd="0" presId="urn:microsoft.com/office/officeart/2005/8/layout/hProcess9"/>
    <dgm:cxn modelId="{4C751E77-3206-47B0-89FF-5E28F9C5D816}" srcId="{EDC1A16B-A661-4F2D-AC16-CF8FE2DBB62A}" destId="{3764B0FE-B6A6-40C5-8CB6-A6CC077D9BDC}" srcOrd="2" destOrd="0" parTransId="{558ECAB0-575A-4C97-956F-2632F20B1B9F}" sibTransId="{C262A8B2-44C0-4B7E-9278-0DBB4617C266}"/>
    <dgm:cxn modelId="{238FD17A-EC40-47EF-B871-B09FEA083751}" type="presOf" srcId="{2FBA61F2-2661-4354-9163-8A4C737F7B94}" destId="{64E38E8E-8155-4192-BBC6-B45FADA640C9}" srcOrd="0" destOrd="0" presId="urn:microsoft.com/office/officeart/2005/8/layout/hProcess9"/>
    <dgm:cxn modelId="{97A5209D-177B-427B-99B4-37493091B2C0}" srcId="{EDC1A16B-A661-4F2D-AC16-CF8FE2DBB62A}" destId="{41363231-1CB7-4B05-B16A-7046AB871AB7}" srcOrd="3" destOrd="0" parTransId="{1D112D45-F3D3-4254-B15C-975C22A7C4C4}" sibTransId="{8FDA711E-8A10-41EB-A0C8-C50E336A6BB0}"/>
    <dgm:cxn modelId="{AB864A9D-3FB0-47C6-8230-E8DF3B91702D}" type="presOf" srcId="{41363231-1CB7-4B05-B16A-7046AB871AB7}" destId="{6C5DBCAE-CF36-45EA-9E36-C17CCD70E8DD}" srcOrd="0" destOrd="0" presId="urn:microsoft.com/office/officeart/2005/8/layout/hProcess9"/>
    <dgm:cxn modelId="{B9C1F1EA-C031-4567-A030-7545616A4A77}" type="presOf" srcId="{3764B0FE-B6A6-40C5-8CB6-A6CC077D9BDC}" destId="{06032932-FD22-49AF-A856-08C115F2C109}" srcOrd="0" destOrd="0" presId="urn:microsoft.com/office/officeart/2005/8/layout/hProcess9"/>
    <dgm:cxn modelId="{73E07256-33FF-42D6-AB01-0EAD1DE4C149}" type="presParOf" srcId="{6B87BF4F-BA0C-4B9F-AC9D-42D36D2C9914}" destId="{5E151365-7F3C-4888-A0AD-9CA6B68F71BA}" srcOrd="0" destOrd="0" presId="urn:microsoft.com/office/officeart/2005/8/layout/hProcess9"/>
    <dgm:cxn modelId="{253D69FB-6D25-42AD-A34A-B0466A0A61A4}" type="presParOf" srcId="{6B87BF4F-BA0C-4B9F-AC9D-42D36D2C9914}" destId="{53D58C1B-2F41-44E2-A35C-639321D6DBF5}" srcOrd="1" destOrd="0" presId="urn:microsoft.com/office/officeart/2005/8/layout/hProcess9"/>
    <dgm:cxn modelId="{D0351ECA-FA41-498A-A7F0-D8BC6879F59F}" type="presParOf" srcId="{53D58C1B-2F41-44E2-A35C-639321D6DBF5}" destId="{2E4C35A1-4373-4CCA-A916-82A49302C7CB}" srcOrd="0" destOrd="0" presId="urn:microsoft.com/office/officeart/2005/8/layout/hProcess9"/>
    <dgm:cxn modelId="{B3964DE6-6035-442B-BE7A-757326811C56}" type="presParOf" srcId="{53D58C1B-2F41-44E2-A35C-639321D6DBF5}" destId="{AC2D42BA-3FBE-4C51-B7A6-6716D06112AA}" srcOrd="1" destOrd="0" presId="urn:microsoft.com/office/officeart/2005/8/layout/hProcess9"/>
    <dgm:cxn modelId="{1BA2BB38-5BB9-4845-A88F-4F21BE63C869}" type="presParOf" srcId="{53D58C1B-2F41-44E2-A35C-639321D6DBF5}" destId="{64E38E8E-8155-4192-BBC6-B45FADA640C9}" srcOrd="2" destOrd="0" presId="urn:microsoft.com/office/officeart/2005/8/layout/hProcess9"/>
    <dgm:cxn modelId="{71CCCDA3-E14C-46D9-B1FB-CD3C9EFAC5F7}" type="presParOf" srcId="{53D58C1B-2F41-44E2-A35C-639321D6DBF5}" destId="{702C1861-5CAA-4B0B-936F-D4EA73B259CB}" srcOrd="3" destOrd="0" presId="urn:microsoft.com/office/officeart/2005/8/layout/hProcess9"/>
    <dgm:cxn modelId="{6AEDD6E0-A3B9-4F8D-836B-018823C7BC21}" type="presParOf" srcId="{53D58C1B-2F41-44E2-A35C-639321D6DBF5}" destId="{06032932-FD22-49AF-A856-08C115F2C109}" srcOrd="4" destOrd="0" presId="urn:microsoft.com/office/officeart/2005/8/layout/hProcess9"/>
    <dgm:cxn modelId="{D55D0CC7-5B9F-404B-BCC8-B3418918C448}" type="presParOf" srcId="{53D58C1B-2F41-44E2-A35C-639321D6DBF5}" destId="{21CC0E1E-4188-4283-9647-0244EFF1B793}" srcOrd="5" destOrd="0" presId="urn:microsoft.com/office/officeart/2005/8/layout/hProcess9"/>
    <dgm:cxn modelId="{AD779A64-4EAB-4523-8F29-0E22C406724D}" type="presParOf" srcId="{53D58C1B-2F41-44E2-A35C-639321D6DBF5}" destId="{6C5DBCAE-CF36-45EA-9E36-C17CCD70E8D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7F47-DF8E-4AFB-81A7-2C2E2B69B8D6}">
      <dsp:nvSpPr>
        <dsp:cNvPr id="0" name=""/>
        <dsp:cNvSpPr/>
      </dsp:nvSpPr>
      <dsp:spPr>
        <a:xfrm>
          <a:off x="0" y="1290424"/>
          <a:ext cx="8801207" cy="172056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C540-6A62-4C62-A25E-77BF6A295149}">
      <dsp:nvSpPr>
        <dsp:cNvPr id="0" name=""/>
        <dsp:cNvSpPr/>
      </dsp:nvSpPr>
      <dsp:spPr>
        <a:xfrm>
          <a:off x="0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Research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assumption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0" y="0"/>
        <a:ext cx="1521947" cy="1720565"/>
      </dsp:txXfrm>
    </dsp:sp>
    <dsp:sp modelId="{CEC04ADB-D54B-4FD6-90E4-43C16DC54C9F}">
      <dsp:nvSpPr>
        <dsp:cNvPr id="0" name=""/>
        <dsp:cNvSpPr/>
      </dsp:nvSpPr>
      <dsp:spPr>
        <a:xfrm>
          <a:off x="549383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1080-A29A-4ECE-B59E-A40AC58D239E}">
      <dsp:nvSpPr>
        <dsp:cNvPr id="0" name=""/>
        <dsp:cNvSpPr/>
      </dsp:nvSpPr>
      <dsp:spPr>
        <a:xfrm>
          <a:off x="1598040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Data acquisition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1598040" y="2564537"/>
        <a:ext cx="1521947" cy="1720565"/>
      </dsp:txXfrm>
    </dsp:sp>
    <dsp:sp modelId="{6F316BDD-8F4B-4433-B499-F3603ACC099B}">
      <dsp:nvSpPr>
        <dsp:cNvPr id="0" name=""/>
        <dsp:cNvSpPr/>
      </dsp:nvSpPr>
      <dsp:spPr>
        <a:xfrm>
          <a:off x="2147428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828-B2EB-4C62-BA79-415A3E5826C0}">
      <dsp:nvSpPr>
        <dsp:cNvPr id="0" name=""/>
        <dsp:cNvSpPr/>
      </dsp:nvSpPr>
      <dsp:spPr>
        <a:xfrm>
          <a:off x="3196084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Data handling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3196084" y="0"/>
        <a:ext cx="1521947" cy="1720565"/>
      </dsp:txXfrm>
    </dsp:sp>
    <dsp:sp modelId="{D69AFBB1-CF89-4ED0-9927-72678EFBF77A}">
      <dsp:nvSpPr>
        <dsp:cNvPr id="0" name=""/>
        <dsp:cNvSpPr/>
      </dsp:nvSpPr>
      <dsp:spPr>
        <a:xfrm>
          <a:off x="3745472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0923-2D34-4031-8085-0E4125162449}">
      <dsp:nvSpPr>
        <dsp:cNvPr id="0" name=""/>
        <dsp:cNvSpPr/>
      </dsp:nvSpPr>
      <dsp:spPr>
        <a:xfrm>
          <a:off x="4794128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EDA</a:t>
          </a:r>
          <a:r>
            <a:rPr lang="en-US" sz="2000" kern="1200" dirty="0">
              <a:cs typeface="Guttman Hatzvi" panose="02010401010101010101" pitchFamily="2" charset="-79"/>
            </a:rPr>
            <a:t> 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4794128" y="2564537"/>
        <a:ext cx="1521947" cy="1720565"/>
      </dsp:txXfrm>
    </dsp:sp>
    <dsp:sp modelId="{F6E273FE-DACB-41D4-8E88-32994D0C8877}">
      <dsp:nvSpPr>
        <dsp:cNvPr id="0" name=""/>
        <dsp:cNvSpPr/>
      </dsp:nvSpPr>
      <dsp:spPr>
        <a:xfrm>
          <a:off x="5343516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ED8C-C75A-4808-BBCF-D25E79C3513A}">
      <dsp:nvSpPr>
        <dsp:cNvPr id="0" name=""/>
        <dsp:cNvSpPr/>
      </dsp:nvSpPr>
      <dsp:spPr>
        <a:xfrm>
          <a:off x="6392173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Advanced data analysis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6392173" y="0"/>
        <a:ext cx="1521947" cy="1720565"/>
      </dsp:txXfrm>
    </dsp:sp>
    <dsp:sp modelId="{7CAC3CF7-7192-44FD-A7EB-1BB6F99E7B9A}">
      <dsp:nvSpPr>
        <dsp:cNvPr id="0" name=""/>
        <dsp:cNvSpPr/>
      </dsp:nvSpPr>
      <dsp:spPr>
        <a:xfrm>
          <a:off x="6941561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7F47-DF8E-4AFB-81A7-2C2E2B69B8D6}">
      <dsp:nvSpPr>
        <dsp:cNvPr id="0" name=""/>
        <dsp:cNvSpPr/>
      </dsp:nvSpPr>
      <dsp:spPr>
        <a:xfrm>
          <a:off x="0" y="1290424"/>
          <a:ext cx="8801207" cy="172056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C540-6A62-4C62-A25E-77BF6A295149}">
      <dsp:nvSpPr>
        <dsp:cNvPr id="0" name=""/>
        <dsp:cNvSpPr/>
      </dsp:nvSpPr>
      <dsp:spPr>
        <a:xfrm>
          <a:off x="0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Research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Guttman Hatzvi" panose="02010401010101010101" pitchFamily="2" charset="-79"/>
            </a:rPr>
            <a:t>assumption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0" y="0"/>
        <a:ext cx="1521947" cy="1720565"/>
      </dsp:txXfrm>
    </dsp:sp>
    <dsp:sp modelId="{CEC04ADB-D54B-4FD6-90E4-43C16DC54C9F}">
      <dsp:nvSpPr>
        <dsp:cNvPr id="0" name=""/>
        <dsp:cNvSpPr/>
      </dsp:nvSpPr>
      <dsp:spPr>
        <a:xfrm>
          <a:off x="549383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1080-A29A-4ECE-B59E-A40AC58D239E}">
      <dsp:nvSpPr>
        <dsp:cNvPr id="0" name=""/>
        <dsp:cNvSpPr/>
      </dsp:nvSpPr>
      <dsp:spPr>
        <a:xfrm>
          <a:off x="1598040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Data acquisition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1598040" y="2564537"/>
        <a:ext cx="1521947" cy="1720565"/>
      </dsp:txXfrm>
    </dsp:sp>
    <dsp:sp modelId="{6F316BDD-8F4B-4433-B499-F3603ACC099B}">
      <dsp:nvSpPr>
        <dsp:cNvPr id="0" name=""/>
        <dsp:cNvSpPr/>
      </dsp:nvSpPr>
      <dsp:spPr>
        <a:xfrm>
          <a:off x="2147428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828-B2EB-4C62-BA79-415A3E5826C0}">
      <dsp:nvSpPr>
        <dsp:cNvPr id="0" name=""/>
        <dsp:cNvSpPr/>
      </dsp:nvSpPr>
      <dsp:spPr>
        <a:xfrm>
          <a:off x="3196084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Data handling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3196084" y="0"/>
        <a:ext cx="1521947" cy="1720565"/>
      </dsp:txXfrm>
    </dsp:sp>
    <dsp:sp modelId="{D69AFBB1-CF89-4ED0-9927-72678EFBF77A}">
      <dsp:nvSpPr>
        <dsp:cNvPr id="0" name=""/>
        <dsp:cNvSpPr/>
      </dsp:nvSpPr>
      <dsp:spPr>
        <a:xfrm>
          <a:off x="3745472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0923-2D34-4031-8085-0E4125162449}">
      <dsp:nvSpPr>
        <dsp:cNvPr id="0" name=""/>
        <dsp:cNvSpPr/>
      </dsp:nvSpPr>
      <dsp:spPr>
        <a:xfrm>
          <a:off x="4794128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cs typeface="Guttman Hatzvi" panose="02010401010101010101" pitchFamily="2" charset="-79"/>
            </a:rPr>
            <a:t>EDA</a:t>
          </a:r>
          <a:r>
            <a:rPr lang="en-US" sz="2000" kern="1200" dirty="0">
              <a:cs typeface="Guttman Hatzvi" panose="02010401010101010101" pitchFamily="2" charset="-79"/>
            </a:rPr>
            <a:t> 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4794128" y="2564537"/>
        <a:ext cx="1521947" cy="1720565"/>
      </dsp:txXfrm>
    </dsp:sp>
    <dsp:sp modelId="{F6E273FE-DACB-41D4-8E88-32994D0C8877}">
      <dsp:nvSpPr>
        <dsp:cNvPr id="0" name=""/>
        <dsp:cNvSpPr/>
      </dsp:nvSpPr>
      <dsp:spPr>
        <a:xfrm>
          <a:off x="5343516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ED8C-C75A-4808-BBCF-D25E79C3513A}">
      <dsp:nvSpPr>
        <dsp:cNvPr id="0" name=""/>
        <dsp:cNvSpPr/>
      </dsp:nvSpPr>
      <dsp:spPr>
        <a:xfrm>
          <a:off x="6392173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Advanced data analysis</a:t>
          </a:r>
          <a:endParaRPr lang="he-IL" sz="20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6392173" y="0"/>
        <a:ext cx="1521947" cy="1720565"/>
      </dsp:txXfrm>
    </dsp:sp>
    <dsp:sp modelId="{7CAC3CF7-7192-44FD-A7EB-1BB6F99E7B9A}">
      <dsp:nvSpPr>
        <dsp:cNvPr id="0" name=""/>
        <dsp:cNvSpPr/>
      </dsp:nvSpPr>
      <dsp:spPr>
        <a:xfrm>
          <a:off x="6941561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51365-7F3C-4888-A0AD-9CA6B68F71BA}">
      <dsp:nvSpPr>
        <dsp:cNvPr id="0" name=""/>
        <dsp:cNvSpPr/>
      </dsp:nvSpPr>
      <dsp:spPr>
        <a:xfrm>
          <a:off x="767808" y="0"/>
          <a:ext cx="8701832" cy="46526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C35A1-4373-4CCA-A916-82A49302C7CB}">
      <dsp:nvSpPr>
        <dsp:cNvPr id="0" name=""/>
        <dsp:cNvSpPr/>
      </dsp:nvSpPr>
      <dsp:spPr>
        <a:xfrm>
          <a:off x="5889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Acquisition</a:t>
          </a:r>
          <a:endParaRPr lang="he-IL" sz="3400" kern="1200" dirty="0"/>
        </a:p>
      </dsp:txBody>
      <dsp:txXfrm>
        <a:off x="96738" y="1486633"/>
        <a:ext cx="2236379" cy="1679348"/>
      </dsp:txXfrm>
    </dsp:sp>
    <dsp:sp modelId="{64E38E8E-8155-4192-BBC6-B45FADA640C9}">
      <dsp:nvSpPr>
        <dsp:cNvPr id="0" name=""/>
        <dsp:cNvSpPr/>
      </dsp:nvSpPr>
      <dsp:spPr>
        <a:xfrm>
          <a:off x="2608420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  <a:endParaRPr lang="he-IL" sz="3400" kern="1200" dirty="0"/>
        </a:p>
      </dsp:txBody>
      <dsp:txXfrm>
        <a:off x="2699269" y="1486633"/>
        <a:ext cx="2236379" cy="1679348"/>
      </dsp:txXfrm>
    </dsp:sp>
    <dsp:sp modelId="{06032932-FD22-49AF-A856-08C115F2C109}">
      <dsp:nvSpPr>
        <dsp:cNvPr id="0" name=""/>
        <dsp:cNvSpPr/>
      </dsp:nvSpPr>
      <dsp:spPr>
        <a:xfrm>
          <a:off x="5210952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EDA </a:t>
          </a:r>
          <a:endParaRPr lang="he-IL" sz="3400" kern="1200" dirty="0"/>
        </a:p>
      </dsp:txBody>
      <dsp:txXfrm>
        <a:off x="5301801" y="1486633"/>
        <a:ext cx="2236379" cy="1679348"/>
      </dsp:txXfrm>
    </dsp:sp>
    <dsp:sp modelId="{6C5DBCAE-CF36-45EA-9E36-C17CCD70E8DD}">
      <dsp:nvSpPr>
        <dsp:cNvPr id="0" name=""/>
        <dsp:cNvSpPr/>
      </dsp:nvSpPr>
      <dsp:spPr>
        <a:xfrm>
          <a:off x="7813483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Machine Learning</a:t>
          </a:r>
          <a:endParaRPr lang="he-IL" sz="3400" kern="1200" dirty="0"/>
        </a:p>
      </dsp:txBody>
      <dsp:txXfrm>
        <a:off x="7904332" y="1486633"/>
        <a:ext cx="2236379" cy="167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B79B5E-6A17-46A9-B212-EA50BDE567B9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D89DB5-0408-4BA5-8432-5D375DCD9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8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62652-F0BB-1E22-EB52-58B39567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29C4FD2-6791-3ECD-E3B0-3286D9DE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5C52DB-232E-5E48-4640-A1E75F0D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4061-07AF-4D6D-9263-FEA6889B9C1B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2CD257-C69F-718F-89A8-8701091F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5635CA-AB86-7E88-284E-A98008F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20282E7-8918-5AC3-899A-BE483F2FCEC4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4098" name="Picture 2" descr="מכון טכנולוגי חולון HIT - YouTube">
            <a:extLst>
              <a:ext uri="{FF2B5EF4-FFF2-40B4-BE49-F238E27FC236}">
                <a16:creationId xmlns:a16="http://schemas.microsoft.com/office/drawing/2014/main" id="{595814C3-B015-4F7A-A49D-5A6C06237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658441" cy="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9DA05-CD93-8624-69B1-B5FCFEBC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63EB91A-C335-0D28-7AE5-3C025E8E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B0E3F7-422B-7AD7-F681-D63587FC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7226-8D98-483C-B5A7-B125A3DC5EE0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A8EB9-60B0-B48F-E974-9BE7A50B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2A88C4-E890-123D-AD02-57C19D4C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1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26C2F53-7BA5-0292-5BDB-20D901F6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DA7F01-48BD-1572-4B2D-C9D348AF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EB7665-C3E4-B8CB-62FD-F28234E3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FB67-DF74-4CF1-99BB-EC4549E1F274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3E4E8A-F11F-2413-0AEC-D690A22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5ECB67-76DB-2F60-5285-C790E790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8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A6F9FE-31C0-8814-A4D8-BCF736F5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ADDF0-4FBD-A276-D8B9-8404D313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709229-A11C-EAE6-ABE1-8C55289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ABBF3E-543D-A344-D6FE-6B00034D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32B004-E592-AD06-6C65-F8AFE34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261B46-BA1D-0FF7-F7D8-C846B3430AC6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9" name="Picture 2" descr="מכון טכנולוגי חולון HIT - YouTube">
            <a:extLst>
              <a:ext uri="{FF2B5EF4-FFF2-40B4-BE49-F238E27FC236}">
                <a16:creationId xmlns:a16="http://schemas.microsoft.com/office/drawing/2014/main" id="{75B68FD8-C11D-C210-E373-3EDC3E959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658441" cy="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2D8106-9B84-D2E0-417A-DA92CE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C818AB-CD8D-CFF8-71DC-859E073C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BB0C26-6DC3-162E-33A1-7152719F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581-C84A-423E-AB48-2B6CD8F8720C}" type="datetime8">
              <a:rPr lang="he-IL" smtClean="0"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3E2BF7-A0BF-7CBB-B4EC-254CA0C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423CCA-84DB-3DA4-47EE-D20C252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83BFFF0-2441-1E78-0AF8-8BF44A06684E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8" name="Picture 2" descr="מכון טכנולוגי חולון HIT - YouTube">
            <a:extLst>
              <a:ext uri="{FF2B5EF4-FFF2-40B4-BE49-F238E27FC236}">
                <a16:creationId xmlns:a16="http://schemas.microsoft.com/office/drawing/2014/main" id="{DBEEEBE8-1E6A-1DEC-C2C7-A77EF679E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436" cy="6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2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145E47-8C86-F36B-7E70-50E359A1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EA26BF-44C1-5B49-1DE5-F99245FD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3A123D-165E-1F10-9A13-32E0003B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4EEF45-A397-5AD4-4DDF-E183B0B7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2597-DE09-4EF9-8E8F-F63A9264D4BA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7E83113-15C9-F7DC-EADE-97314A33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F9392D-E907-1573-BA01-0F7E7371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0380-2081-EE1C-D783-6519C713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69485C-8411-15D0-9D4B-57C33B7D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092350-2098-C6A2-ED6D-C870EB75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528A853-387F-D4EB-E9FE-60C6576E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46EC77E-9369-4A9C-0091-7EAD596BB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81A75A0-944D-8D5E-C09A-F68CF7E9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CAD3-501E-48BC-94A8-AE7600954552}" type="datetime8">
              <a:rPr lang="he-IL" smtClean="0"/>
              <a:t>30 יוני 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AFFF417-6E3A-589A-C2F3-E1E8DA23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FF0393-4F4F-8959-6142-C62D6B3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1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806DB7-5457-ED66-6DDD-59492DC9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46F65F-A645-EABE-2998-5264091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A42-C745-4034-B74E-36CB365A1C97}" type="datetime8">
              <a:rPr lang="he-IL" smtClean="0"/>
              <a:t>30 יוני 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FADD904-8776-540E-725D-ACD28093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15C9D3B-CC3F-1F7C-E8A2-4864286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9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E4D09AB-D5E4-D812-03D8-9B1ABF79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DE4-8381-4F25-A3B4-D112F6D44348}" type="datetime8">
              <a:rPr lang="he-IL" smtClean="0"/>
              <a:t>30 יוני 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F92931D-3AE7-9731-1D2B-E48A42E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9A33F64-6EC3-5FA9-0080-6325AA6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5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BC934-4FCD-DC49-A6ED-81D8A50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0630E8-2F4E-8081-56A0-25B62CE0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25D834-0B4F-3199-6A68-26B9AC84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37718A-36A1-1D9B-1EAE-E9F5CDF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B3F-B3D6-4358-81B9-03997EEE472F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443B0F-5EBC-0581-DD23-9665A89C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257C0F-3908-B7DF-8AD9-FCC28EA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1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F81876-6C4E-ACAD-7525-103C7D45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2A19CDD-30F0-35A6-82E8-E84F82B7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DFA0C7-8B2B-03A2-A2DB-B77E69C4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374ACE-E6FE-E137-BB8C-A44F7649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DA-E749-4EDD-B7FE-255709F8A66B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5C6F8-5C3E-CDD9-88FD-1B745DE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DA5ECC-1B40-AC3F-C0EB-AD1BFACE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0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90DB5DB-CFD5-9FBA-D3E3-B990ED01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A657F9-CDBB-462C-BD9A-F7D552D2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891293-C1F4-804C-FE06-9E312EB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DF8-DA5B-4A8D-991D-61CDD215FFE1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5DC71F-2C43-677B-5158-726393FC5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4BCBA2-F2B0-696D-C7BA-AAE7BD8A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5EACD-C952-668E-5CC3-F2EFE0F8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2816"/>
            <a:ext cx="12192000" cy="126128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Gulim" panose="020B0503020000020004" pitchFamily="34" charset="-127"/>
              </a:rPr>
              <a:t>Thematic classification system</a:t>
            </a:r>
            <a:endParaRPr lang="he-IL" dirty="0">
              <a:latin typeface="Arial Rounded MT Bold" panose="020F0704030504030204" pitchFamily="34" charset="0"/>
              <a:ea typeface="Gulim" panose="020B0503020000020004" pitchFamily="34" charset="-127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0306F1-F299-CF09-F633-125253D45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Sonego</a:t>
            </a:r>
            <a:r>
              <a:rPr lang="en-US" sz="2800" dirty="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 Orel - 318253127</a:t>
            </a:r>
            <a:endParaRPr lang="he-IL" sz="2800" dirty="0">
              <a:latin typeface="Arial Rounded MT Bold" panose="020F0704030504030204" pitchFamily="34" charset="0"/>
              <a:ea typeface="Gulim" panose="020B0503020000020004" pitchFamily="34" charset="-127"/>
              <a:cs typeface="+mj-cs"/>
            </a:endParaRPr>
          </a:p>
          <a:p>
            <a:r>
              <a:rPr lang="en-US" sz="2800" dirty="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Sharifi </a:t>
            </a:r>
            <a:r>
              <a:rPr lang="en-US" sz="2800" dirty="0" err="1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Itay</a:t>
            </a:r>
            <a:r>
              <a:rPr lang="en-US" sz="280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 - </a:t>
            </a:r>
            <a:r>
              <a:rPr lang="en-US" sz="2800" dirty="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207107251 </a:t>
            </a:r>
            <a:endParaRPr lang="he-IL" sz="2800" dirty="0">
              <a:latin typeface="Arial Rounded MT Bold" panose="020F0704030504030204" pitchFamily="34" charset="0"/>
              <a:ea typeface="Gulim" panose="020B0503020000020004" pitchFamily="34" charset="-127"/>
              <a:cs typeface="+mj-cs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DF2EEB-7BEF-FB1C-3B27-D65625D0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30B-BBBE-442F-A791-5E98E8B3D2DA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29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EDA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We have given maximum importance to the amount of the data,</a:t>
            </a:r>
            <a:r>
              <a:rPr lang="en-US" sz="2400" dirty="0">
                <a:solidFill>
                  <a:srgbClr val="0F1419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 and we think that in the end i</a:t>
            </a:r>
            <a:r>
              <a:rPr lang="en-US" sz="24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 is necessary to represent the segmentation clearly.</a:t>
            </a:r>
            <a:endParaRPr lang="he-IL" sz="2400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 algn="l" rtl="0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During the study - we noticed that when there was an inequality in the amounts of the data, we received an inaccurate model.</a:t>
            </a:r>
            <a:br>
              <a:rPr lang="en-US" sz="2000" dirty="0"/>
            </a:br>
            <a:endParaRPr lang="he-IL" sz="20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endParaRPr lang="he-IL" sz="2400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7408B8-C0A2-1647-EFD5-4D184C4B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07" y="4468056"/>
            <a:ext cx="4612986" cy="22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Advanced data analysis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rgbClr val="0F1419"/>
                </a:solidFill>
                <a:cs typeface="Guttman Hatzvi" panose="02010401010101010101" pitchFamily="2" charset="-79"/>
              </a:rPr>
              <a:t>We used the mechanism - "guided learning</a:t>
            </a:r>
            <a:r>
              <a:rPr lang="en-US" b="1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“.</a:t>
            </a:r>
            <a:endParaRPr lang="he-IL" b="1" dirty="0">
              <a:solidFill>
                <a:srgbClr val="0F1419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rgbClr val="0F1419"/>
                </a:solidFill>
                <a:cs typeface="Guttman Hatzvi" panose="02010401010101010101" pitchFamily="2" charset="-79"/>
              </a:rPr>
              <a:t>Data Analysis - Content Analysis:</a:t>
            </a:r>
          </a:p>
          <a:p>
            <a:pPr lvl="1" algn="l" rtl="0">
              <a:lnSpc>
                <a:spcPct val="150000"/>
              </a:lnSpc>
            </a:pPr>
            <a:r>
              <a:rPr lang="en-US" b="1" dirty="0">
                <a:solidFill>
                  <a:srgbClr val="0F1419"/>
                </a:solidFill>
                <a:cs typeface="Guttman Hatzvi" panose="02010401010101010101" pitchFamily="2" charset="-79"/>
              </a:rPr>
              <a:t>Semantics analysis</a:t>
            </a:r>
            <a:endParaRPr lang="he-IL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solidFill>
                  <a:srgbClr val="0F1419"/>
                </a:solidFill>
                <a:cs typeface="Guttman Hatzvi" panose="02010401010101010101" pitchFamily="2" charset="-79"/>
              </a:rPr>
              <a:t>This was made possible by the “ML” model - which is based on the capabilities of the </a:t>
            </a:r>
            <a:r>
              <a:rPr lang="en-US" b="1" dirty="0" err="1">
                <a:solidFill>
                  <a:srgbClr val="0F1419"/>
                </a:solidFill>
                <a:cs typeface="Guttman Hatzvi" panose="02010401010101010101" pitchFamily="2" charset="-79"/>
              </a:rPr>
              <a:t>SkLearn</a:t>
            </a:r>
            <a:r>
              <a:rPr lang="en-US" b="1" dirty="0">
                <a:solidFill>
                  <a:srgbClr val="0F1419"/>
                </a:solidFill>
                <a:cs typeface="Guttman Hatzvi" panose="02010401010101010101" pitchFamily="2" charset="-79"/>
              </a:rPr>
              <a:t> library.</a:t>
            </a: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3078" name="Picture 6" descr="Introduction to Windows Machine Learning | Microsoft Docs">
            <a:extLst>
              <a:ext uri="{FF2B5EF4-FFF2-40B4-BE49-F238E27FC236}">
                <a16:creationId xmlns:a16="http://schemas.microsoft.com/office/drawing/2014/main" id="{7AB98C3E-348B-190C-7D66-B48E77B8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30" y="4700653"/>
            <a:ext cx="3746338" cy="14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Machine learning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51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test</a:t>
            </a:r>
            <a:endParaRPr lang="he-IL" sz="3300" b="1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38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20% of all labeling was taken in favor of Test-Set</a:t>
            </a:r>
            <a:r>
              <a:rPr lang="he-IL" sz="38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</a:t>
            </a:r>
            <a:endParaRPr lang="en-US" sz="3800" b="1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38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model tests its results on the test to obtain success metrics:</a:t>
            </a:r>
          </a:p>
          <a:p>
            <a:pPr lvl="2" algn="l" rtl="0">
              <a:lnSpc>
                <a:spcPct val="150000"/>
              </a:lnSpc>
            </a:pPr>
            <a:r>
              <a:rPr lang="en-US" sz="34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Recall   </a:t>
            </a:r>
          </a:p>
          <a:p>
            <a:pPr lvl="2" algn="l" rtl="0">
              <a:lnSpc>
                <a:spcPct val="150000"/>
              </a:lnSpc>
            </a:pPr>
            <a:r>
              <a:rPr lang="en-US" sz="34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Precision</a:t>
            </a:r>
          </a:p>
          <a:p>
            <a:pPr lvl="2" algn="l" rtl="0">
              <a:lnSpc>
                <a:spcPct val="150000"/>
              </a:lnSpc>
            </a:pPr>
            <a:r>
              <a:rPr lang="en-US" sz="34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Accuracy</a:t>
            </a:r>
            <a:endParaRPr lang="he-IL" sz="3400" b="1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2" algn="l" rtl="0">
              <a:lnSpc>
                <a:spcPct val="150000"/>
              </a:lnSpc>
            </a:pPr>
            <a:endParaRPr lang="he-IL" sz="2600" b="1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 algn="l" rtl="0">
              <a:lnSpc>
                <a:spcPct val="150000"/>
              </a:lnSpc>
            </a:pPr>
            <a:r>
              <a:rPr lang="en-US" sz="4400" b="1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results of the comparison were presented in appropriate graphs for the convenience of the user / researcher</a:t>
            </a:r>
            <a:endParaRPr lang="he-IL" sz="4400" b="1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17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Results of the models - Yahoo &amp; twitter</a:t>
            </a:r>
            <a:endParaRPr lang="he-IL" sz="4000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F4A8A-E4AB-425C-9996-F8DBC90A0E77}" type="datetime8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יוני 22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CD859FC-2AD4-8FA9-C8AB-3DA5491D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5" y="1585655"/>
            <a:ext cx="4658375" cy="368668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A403EC9-5FFC-650B-D41C-A19D96A9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4" y="1345931"/>
            <a:ext cx="5468866" cy="282485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3654744-542B-3504-5EF4-BACEE7CA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70" y="5704794"/>
            <a:ext cx="544906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Results: Yahoo - Site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CF1B339D-AD6D-9E34-D47C-6D358E06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5" y="1571366"/>
            <a:ext cx="5336732" cy="309544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6903488-C945-5947-672C-CDF97714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5672995"/>
            <a:ext cx="5391902" cy="20005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2F08102-F20F-E74F-ED4E-9B1A4ADDB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85" y="1585655"/>
            <a:ext cx="495369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cs typeface="Guttman Hatzvi" panose="02010401010101010101" pitchFamily="2" charset="-79"/>
              </a:rPr>
              <a:t>Details about the various files</a:t>
            </a:r>
            <a:r>
              <a:rPr lang="he-IL" b="1" dirty="0">
                <a:solidFill>
                  <a:srgbClr val="0070C0"/>
                </a:solidFill>
                <a:cs typeface="Guttman Hatzvi" panose="02010401010101010101" pitchFamily="2" charset="-79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 algn="l" rtl="0"/>
            <a:r>
              <a:rPr lang="en-US" b="1" u="none" strike="noStrike" dirty="0" err="1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get_tweets_by_username</a:t>
            </a:r>
            <a:endParaRPr lang="he-IL" b="1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Twitter API interface.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Import all </a:t>
            </a: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tweets</a:t>
            </a:r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 from 2 specific Twitter pages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Creating 2 CSV files</a:t>
            </a:r>
            <a:r>
              <a:rPr lang="he-IL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:</a:t>
            </a:r>
          </a:p>
          <a:p>
            <a:pPr lvl="3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finance_twitter.csv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3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entertainment_twitter.csv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1" algn="l" rtl="0"/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1" algn="l" rtl="0"/>
            <a:r>
              <a:rPr lang="en-US" b="1" u="none" strike="noStrike" dirty="0" err="1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get_yahoo_finance_selenium</a:t>
            </a:r>
            <a:endParaRPr lang="he-IL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Importing all the information from a Yahoo finance by Selenium function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Export the information to a file – “yahoo_data_selenium_finance.csv”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marL="914400" lvl="2" indent="0" algn="l" rtl="0">
              <a:buNone/>
            </a:pP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1" algn="l" rtl="0"/>
            <a:r>
              <a:rPr lang="en-US" b="1" u="none" strike="noStrike" dirty="0" err="1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get_yahoo_ent_selenium</a:t>
            </a:r>
            <a:endParaRPr lang="he-IL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/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Import all the titles from Yahoo entertainment by Selenium function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Export the topics to a file </a:t>
            </a: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– “</a:t>
            </a:r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yahoo_data_selenium_ent.csv”</a:t>
            </a:r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/>
            <a:endParaRPr lang="he-IL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marL="914400" lvl="2" indent="0" algn="l" rtl="0">
              <a:buNone/>
            </a:pPr>
            <a:endParaRPr lang="he-IL" dirty="0">
              <a:cs typeface="Guttman Hatzvi" panose="02010401010101010101" pitchFamily="2" charset="-79"/>
            </a:endParaRPr>
          </a:p>
          <a:p>
            <a:pPr marL="0" indent="0" algn="l" rtl="0">
              <a:buNone/>
            </a:pPr>
            <a:endParaRPr lang="he-IL" dirty="0"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55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cs typeface="Guttman Hatzvi" panose="02010401010101010101" pitchFamily="2" charset="-79"/>
              </a:rPr>
              <a:t>Details about the various files</a:t>
            </a:r>
            <a:r>
              <a:rPr lang="he-IL" b="1" dirty="0">
                <a:solidFill>
                  <a:srgbClr val="0070C0"/>
                </a:solidFill>
                <a:cs typeface="Guttman Hatzvi" panose="02010401010101010101" pitchFamily="2" charset="-79"/>
              </a:rPr>
              <a:t> </a:t>
            </a:r>
            <a:endParaRPr lang="he-IL" dirty="0">
              <a:solidFill>
                <a:srgbClr val="0070C0"/>
              </a:solidFill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392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 lvl="1" algn="l" rtl="0">
              <a:lnSpc>
                <a:spcPct val="120000"/>
              </a:lnSpc>
            </a:pPr>
            <a:r>
              <a:rPr lang="en-US" b="1" u="none" strike="noStrike" dirty="0" err="1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preprocessing_data_and_model_tweeter</a:t>
            </a:r>
            <a:endParaRPr lang="en-US" b="1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Read the data from the CSV files read from the Twitter API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Arranging the data and cleaning it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Create a CSV file that contains the unified raw data- twitter_data_2_categories_clean.csv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cs typeface="Guttman Hatzvi" panose="02010401010101010101" pitchFamily="2" charset="-79"/>
              </a:rPr>
              <a:t> </a:t>
            </a:r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Model training and presenting its results on the previously constructed test.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1" algn="l" rtl="0">
              <a:lnSpc>
                <a:spcPct val="120000"/>
              </a:lnSpc>
            </a:pPr>
            <a:r>
              <a:rPr lang="en-US" b="1" u="none" strike="noStrike" dirty="0" err="1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preprocessing_data_and_model_yahoo_selenium</a:t>
            </a:r>
            <a:endParaRPr lang="en-US" b="1" u="none" strike="noStrike" dirty="0">
              <a:solidFill>
                <a:srgbClr val="0F1419"/>
              </a:solidFill>
              <a:effectLst/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Read the data from the CSV files read using </a:t>
            </a:r>
            <a:r>
              <a:rPr lang="en-US" dirty="0" err="1">
                <a:solidFill>
                  <a:srgbClr val="0F1419"/>
                </a:solidFill>
                <a:cs typeface="Guttman Hatzvi" panose="02010401010101010101" pitchFamily="2" charset="-79"/>
              </a:rPr>
              <a:t>crowling</a:t>
            </a: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 - </a:t>
            </a:r>
            <a:r>
              <a:rPr lang="en-US" dirty="0" err="1">
                <a:solidFill>
                  <a:srgbClr val="0F1419"/>
                </a:solidFill>
                <a:cs typeface="Guttman Hatzvi" panose="02010401010101010101" pitchFamily="2" charset="-79"/>
              </a:rPr>
              <a:t>Selnium</a:t>
            </a: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 from Yahoo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Arranging the data and cleaning it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en-US" dirty="0">
                <a:solidFill>
                  <a:srgbClr val="0F1419"/>
                </a:solidFill>
                <a:cs typeface="Guttman Hatzvi" panose="02010401010101010101" pitchFamily="2" charset="-79"/>
              </a:rPr>
              <a:t>Create a CSV file that contains the unified raw data- yahoo_data_2_categories_clean.csv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cs typeface="Guttman Hatzvi" panose="02010401010101010101" pitchFamily="2" charset="-79"/>
              </a:rPr>
              <a:t> </a:t>
            </a:r>
            <a:r>
              <a:rPr lang="en-US" u="none" strike="noStrike" dirty="0">
                <a:solidFill>
                  <a:srgbClr val="0F1419"/>
                </a:solidFill>
                <a:effectLst/>
                <a:cs typeface="Guttman Hatzvi" panose="02010401010101010101" pitchFamily="2" charset="-79"/>
              </a:rPr>
              <a:t>Model training and presenting its results on the previously constructed test.</a:t>
            </a:r>
            <a:endParaRPr lang="he-IL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2" algn="l" rtl="0">
              <a:lnSpc>
                <a:spcPct val="120000"/>
              </a:lnSpc>
            </a:pPr>
            <a:endParaRPr lang="he-IL" dirty="0"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5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cs typeface="Guttman Hatzvi" panose="02010401010101010101" pitchFamily="2" charset="-79"/>
              </a:rPr>
              <a:t>Bibliography</a:t>
            </a:r>
            <a:endParaRPr lang="he-IL" dirty="0">
              <a:solidFill>
                <a:srgbClr val="0070C0"/>
              </a:solidFill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research was based on data collection and search from the various sites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data has been collected from the sites: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 algn="l" rtl="0"/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Yahoo</a:t>
            </a:r>
            <a:r>
              <a:rPr lang="he-IL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– </a:t>
            </a:r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  Crawling</a:t>
            </a:r>
            <a:endParaRPr lang="he-IL" sz="2800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 algn="l" rtl="0"/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Twitter</a:t>
            </a:r>
            <a:r>
              <a:rPr lang="he-IL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– </a:t>
            </a:r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  API</a:t>
            </a:r>
          </a:p>
          <a:p>
            <a:pPr lvl="1" algn="l" rtl="0"/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Additional knowledge we used in this project acquired during the studies in the course "Introduction to Data Science"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5E38E6-0B3B-AE9A-A23C-96952323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E58283-170F-562E-F2F6-08C42556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513943"/>
            <a:ext cx="1034559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300E8B-C7F2-47A7-398A-5DA66E8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FCA6CD8-BD67-A7C7-016F-E6790A69BE4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700" b="1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References</a:t>
            </a:r>
            <a:endParaRPr lang="he-IL" sz="8700" b="1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37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33CF57-75FF-AAD8-BF31-AF3F2E2B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General Explanation</a:t>
            </a:r>
            <a:endParaRPr lang="he-IL" b="1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2DCFBF-A6A7-88E5-705C-668BA3D3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The product is based on machine learning, which knows to catalog headlines for articles by financial and entertainment topics. </a:t>
            </a:r>
            <a:endParaRPr lang="he-IL" dirty="0">
              <a:latin typeface="Arial Rounded MT Bold" panose="020F0704030504030204" pitchFamily="34" charset="0"/>
              <a:ea typeface="Gulim" panose="020B0503020000020004" pitchFamily="34" charset="-127"/>
              <a:cs typeface="+mj-cs"/>
            </a:endParaRPr>
          </a:p>
          <a:p>
            <a:pPr algn="l" rtl="0"/>
            <a:endParaRPr lang="he-IL" dirty="0">
              <a:latin typeface="Guttman Hatzvi" panose="02010401010101010101" pitchFamily="2" charset="-79"/>
            </a:endParaRPr>
          </a:p>
          <a:p>
            <a:pPr algn="l" rtl="0"/>
            <a:r>
              <a:rPr lang="en-US" dirty="0">
                <a:latin typeface="Arial Rounded MT Bold" panose="020F0704030504030204" pitchFamily="34" charset="0"/>
                <a:ea typeface="Gulim" panose="020B0503020000020004" pitchFamily="34" charset="-127"/>
                <a:cs typeface="+mj-cs"/>
              </a:rPr>
              <a:t>The data that the model has been trained accumulated from the internet sites “Yahoo” and the social network “Twitter”. </a:t>
            </a:r>
            <a:endParaRPr lang="he-IL" dirty="0">
              <a:latin typeface="Arial Rounded MT Bold" panose="020F0704030504030204" pitchFamily="34" charset="0"/>
              <a:ea typeface="Gulim" panose="020B0503020000020004" pitchFamily="34" charset="-127"/>
              <a:cs typeface="+mj-cs"/>
            </a:endParaRPr>
          </a:p>
          <a:p>
            <a:pPr lvl="1"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F55F55-9356-F94A-CE4E-D7A41466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6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401336"/>
              </p:ext>
            </p:extLst>
          </p:nvPr>
        </p:nvGraphicFramePr>
        <p:xfrm>
          <a:off x="724246" y="1361403"/>
          <a:ext cx="8801207" cy="430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אליפסה 2">
            <a:extLst>
              <a:ext uri="{FF2B5EF4-FFF2-40B4-BE49-F238E27FC236}">
                <a16:creationId xmlns:a16="http://schemas.microsoft.com/office/drawing/2014/main" id="{91441B44-59AF-4994-B677-AEF9CD9C1FF8}"/>
              </a:ext>
            </a:extLst>
          </p:cNvPr>
          <p:cNvSpPr/>
          <p:nvPr/>
        </p:nvSpPr>
        <p:spPr>
          <a:xfrm>
            <a:off x="9781255" y="2417938"/>
            <a:ext cx="2219095" cy="21883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Assimilation in the field</a:t>
            </a:r>
            <a:endParaRPr lang="he-IL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19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/>
        </p:nvGraphicFramePr>
        <p:xfrm>
          <a:off x="724246" y="1361403"/>
          <a:ext cx="8801207" cy="430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אליפסה 2">
            <a:extLst>
              <a:ext uri="{FF2B5EF4-FFF2-40B4-BE49-F238E27FC236}">
                <a16:creationId xmlns:a16="http://schemas.microsoft.com/office/drawing/2014/main" id="{91441B44-59AF-4994-B677-AEF9CD9C1FF8}"/>
              </a:ext>
            </a:extLst>
          </p:cNvPr>
          <p:cNvSpPr/>
          <p:nvPr/>
        </p:nvSpPr>
        <p:spPr>
          <a:xfrm>
            <a:off x="9781255" y="2417938"/>
            <a:ext cx="2219095" cy="21883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Assimilation in the field</a:t>
            </a:r>
            <a:endParaRPr lang="he-IL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C4F5069F-074D-29E4-4CE9-AAA2952F3A56}"/>
              </a:ext>
            </a:extLst>
          </p:cNvPr>
          <p:cNvSpPr/>
          <p:nvPr/>
        </p:nvSpPr>
        <p:spPr>
          <a:xfrm rot="5400000">
            <a:off x="1333973" y="1264736"/>
            <a:ext cx="445430" cy="1535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CC66E20-F470-3C65-D064-4C2DF6A57079}"/>
              </a:ext>
            </a:extLst>
          </p:cNvPr>
          <p:cNvSpPr txBox="1"/>
          <p:nvPr/>
        </p:nvSpPr>
        <p:spPr>
          <a:xfrm>
            <a:off x="123499" y="1352107"/>
            <a:ext cx="2794997" cy="44627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3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cs typeface="Guttman Hatzvi" panose="02010401010101010101" pitchFamily="2" charset="-79"/>
              </a:rPr>
              <a:t>Defining the problem</a:t>
            </a:r>
            <a:endParaRPr lang="he-IL" sz="23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cs typeface="Guttman Hatzvi" panose="02010401010101010101" pitchFamily="2" charset="-79"/>
            </a:endParaRPr>
          </a:p>
        </p:txBody>
      </p:sp>
      <p:sp>
        <p:nvSpPr>
          <p:cNvPr id="12" name="סוגר מסולסל שמאלי 11">
            <a:extLst>
              <a:ext uri="{FF2B5EF4-FFF2-40B4-BE49-F238E27FC236}">
                <a16:creationId xmlns:a16="http://schemas.microsoft.com/office/drawing/2014/main" id="{5FC9E0FA-4771-3BE4-A8F6-0BCB946D4AD4}"/>
              </a:ext>
            </a:extLst>
          </p:cNvPr>
          <p:cNvSpPr/>
          <p:nvPr/>
        </p:nvSpPr>
        <p:spPr>
          <a:xfrm rot="16200000">
            <a:off x="3718226" y="3492958"/>
            <a:ext cx="445430" cy="2970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E6A7D2C-4408-58D4-D95C-6CFE89B14DFC}"/>
              </a:ext>
            </a:extLst>
          </p:cNvPr>
          <p:cNvSpPr txBox="1"/>
          <p:nvPr/>
        </p:nvSpPr>
        <p:spPr>
          <a:xfrm>
            <a:off x="1950963" y="5216416"/>
            <a:ext cx="4067588" cy="44627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3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cs typeface="Guttman Hatzvi" panose="02010401010101010101" pitchFamily="2" charset="-79"/>
              </a:rPr>
              <a:t>Pre preparation for the solution</a:t>
            </a:r>
            <a:endParaRPr lang="he-IL" sz="23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cs typeface="Guttman Hatzvi" panose="02010401010101010101" pitchFamily="2" charset="-79"/>
            </a:endParaRPr>
          </a:p>
        </p:txBody>
      </p:sp>
      <p:sp>
        <p:nvSpPr>
          <p:cNvPr id="15" name="סוגר מסולסל שמאלי 14">
            <a:extLst>
              <a:ext uri="{FF2B5EF4-FFF2-40B4-BE49-F238E27FC236}">
                <a16:creationId xmlns:a16="http://schemas.microsoft.com/office/drawing/2014/main" id="{299EC9A9-2E47-F37A-A374-368EB3434373}"/>
              </a:ext>
            </a:extLst>
          </p:cNvPr>
          <p:cNvSpPr/>
          <p:nvPr/>
        </p:nvSpPr>
        <p:spPr>
          <a:xfrm rot="5400000">
            <a:off x="5961250" y="1264736"/>
            <a:ext cx="445430" cy="1535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FEE159F-1546-1E89-A428-939791A6776F}"/>
              </a:ext>
            </a:extLst>
          </p:cNvPr>
          <p:cNvSpPr txBox="1"/>
          <p:nvPr/>
        </p:nvSpPr>
        <p:spPr>
          <a:xfrm>
            <a:off x="4868462" y="1371589"/>
            <a:ext cx="2707024" cy="44627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3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cs typeface="Guttman Hatzvi" panose="02010401010101010101" pitchFamily="2" charset="-79"/>
              </a:rPr>
              <a:t>Intention to solution</a:t>
            </a:r>
            <a:endParaRPr lang="he-IL" sz="23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cs typeface="Guttman Hatzvi" panose="02010401010101010101" pitchFamily="2" charset="-79"/>
            </a:endParaRPr>
          </a:p>
        </p:txBody>
      </p:sp>
      <p:sp>
        <p:nvSpPr>
          <p:cNvPr id="17" name="סוגר מסולסל שמאלי 16">
            <a:extLst>
              <a:ext uri="{FF2B5EF4-FFF2-40B4-BE49-F238E27FC236}">
                <a16:creationId xmlns:a16="http://schemas.microsoft.com/office/drawing/2014/main" id="{C5CD58F6-341E-B3AB-DB1C-21257A4FA658}"/>
              </a:ext>
            </a:extLst>
          </p:cNvPr>
          <p:cNvSpPr/>
          <p:nvPr/>
        </p:nvSpPr>
        <p:spPr>
          <a:xfrm rot="16200000">
            <a:off x="7738135" y="4167903"/>
            <a:ext cx="445430" cy="16059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006E913-B215-5E8C-7119-536F9F89665F}"/>
              </a:ext>
            </a:extLst>
          </p:cNvPr>
          <p:cNvSpPr txBox="1"/>
          <p:nvPr/>
        </p:nvSpPr>
        <p:spPr>
          <a:xfrm>
            <a:off x="7210421" y="5329293"/>
            <a:ext cx="1420582" cy="4462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3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cs typeface="Guttman Hatzvi" panose="02010401010101010101" pitchFamily="2" charset="-79"/>
              </a:rPr>
              <a:t>solution</a:t>
            </a:r>
            <a:endParaRPr lang="he-IL" sz="23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79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997848"/>
              </p:ext>
            </p:extLst>
          </p:nvPr>
        </p:nvGraphicFramePr>
        <p:xfrm>
          <a:off x="977275" y="1315615"/>
          <a:ext cx="10237450" cy="465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6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research assumption</a:t>
            </a:r>
            <a:endParaRPr lang="he-IL" b="1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>
                <a:cs typeface="Guttman Hatzvi" panose="02010401010101010101" pitchFamily="2" charset="-79"/>
              </a:rPr>
              <a:t>As can be seen on these websites there is a thematic classification, probably manual</a:t>
            </a:r>
            <a:endParaRPr lang="he-IL" b="1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l" rtl="0">
              <a:buNone/>
            </a:pPr>
            <a:r>
              <a:rPr lang="en-US" b="1" dirty="0">
                <a:cs typeface="Guttman Hatzvi" panose="02010401010101010101" pitchFamily="2" charset="-79"/>
              </a:rPr>
              <a:t>The question arises - is it possible to catalog headlines of various news items by topic:</a:t>
            </a:r>
            <a:endParaRPr lang="he-IL" b="1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 algn="l" rtl="0"/>
            <a:r>
              <a:rPr lang="en-US" b="1" dirty="0">
                <a:cs typeface="Guttman Hatzvi" panose="02010401010101010101" pitchFamily="2" charset="-79"/>
              </a:rPr>
              <a:t>  Entertainment</a:t>
            </a:r>
          </a:p>
          <a:p>
            <a:pPr lvl="1" algn="l" rtl="0"/>
            <a:r>
              <a:rPr lang="en-US" b="1" dirty="0">
                <a:cs typeface="Guttman Hatzvi" panose="02010401010101010101" pitchFamily="2" charset="-79"/>
              </a:rPr>
              <a:t>  Finance</a:t>
            </a:r>
          </a:p>
          <a:p>
            <a:pPr algn="l" rtl="0"/>
            <a:endParaRPr lang="en-US" b="1" dirty="0">
              <a:cs typeface="Guttman Hatzvi" panose="02010401010101010101" pitchFamily="2" charset="-79"/>
            </a:endParaRPr>
          </a:p>
          <a:p>
            <a:pPr algn="l" rtl="0"/>
            <a:r>
              <a:rPr lang="en-US" b="1" dirty="0">
                <a:cs typeface="Guttman Hatzvi" panose="02010401010101010101" pitchFamily="2" charset="-79"/>
              </a:rPr>
              <a:t>In future - use of an automatic prediction mechanism</a:t>
            </a:r>
            <a:r>
              <a:rPr lang="en-US" dirty="0">
                <a:cs typeface="Guttman Hatzvi" panose="02010401010101010101" pitchFamily="2" charset="-79"/>
              </a:rPr>
              <a:t>.</a:t>
            </a:r>
          </a:p>
          <a:p>
            <a:pPr marL="0" indent="0" algn="l" rtl="0">
              <a:buNone/>
            </a:pPr>
            <a:endParaRPr lang="he-IL" dirty="0">
              <a:cs typeface="Guttman Hatzvi" panose="02010401010101010101" pitchFamily="2" charset="-79"/>
            </a:endParaRPr>
          </a:p>
          <a:p>
            <a:pPr marL="0" indent="0" algn="l" rtl="0">
              <a:buNone/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l" rtl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87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Data acquisition</a:t>
            </a:r>
            <a:endParaRPr lang="he-IL" b="1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000" b="1" dirty="0">
                <a:latin typeface="inherit"/>
                <a:cs typeface="Guttman Hatzvi" panose="02010401010101010101" pitchFamily="2" charset="-79"/>
              </a:rPr>
              <a:t>API</a:t>
            </a:r>
            <a:r>
              <a:rPr lang="en-US" sz="3000" b="1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sz="3000" b="1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</a:p>
          <a:p>
            <a:pPr lvl="1" algn="l" rtl="0"/>
            <a:r>
              <a:rPr lang="en-US" sz="2600" b="1" dirty="0">
                <a:cs typeface="Guttman Hatzvi" panose="02010401010101010101" pitchFamily="2" charset="-79"/>
              </a:rPr>
              <a:t>  Use of information from Twitter pages</a:t>
            </a:r>
            <a:endParaRPr lang="he-IL" b="1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2" algn="l" rtl="0"/>
            <a:r>
              <a:rPr lang="en-US" sz="2200" b="1" u="none" strike="noStrike" dirty="0">
                <a:solidFill>
                  <a:srgbClr val="0F1419"/>
                </a:solidFill>
                <a:effectLst/>
                <a:latin typeface="inherit"/>
              </a:rPr>
              <a:t>        Yahoo Finance </a:t>
            </a:r>
            <a:endParaRPr lang="he-IL" sz="2200" b="1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2" algn="l" rtl="0"/>
            <a:r>
              <a:rPr lang="en-US" sz="2200" b="1" u="none" strike="noStrike" dirty="0">
                <a:solidFill>
                  <a:srgbClr val="0F1419"/>
                </a:solidFill>
                <a:effectLst/>
                <a:latin typeface="inherit"/>
              </a:rPr>
              <a:t>        Yahoo Entertainment</a:t>
            </a:r>
            <a:endParaRPr lang="en-US" sz="2200" b="1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pPr algn="l" rtl="0"/>
            <a:endParaRPr lang="he-IL" dirty="0"/>
          </a:p>
          <a:p>
            <a:pPr algn="l" rtl="0"/>
            <a:r>
              <a:rPr lang="en-US" sz="3000" b="1" dirty="0">
                <a:latin typeface="inherit"/>
              </a:rPr>
              <a:t>Crawling – selenium</a:t>
            </a:r>
            <a:r>
              <a:rPr lang="he-IL" dirty="0">
                <a:latin typeface="inherit"/>
              </a:rPr>
              <a:t> </a:t>
            </a:r>
          </a:p>
          <a:p>
            <a:pPr lvl="1" algn="l" rtl="0"/>
            <a:r>
              <a:rPr lang="en-US" sz="2600" b="1" dirty="0">
                <a:cs typeface="Guttman Hatzvi" panose="02010401010101010101" pitchFamily="2" charset="-79"/>
              </a:rPr>
              <a:t>   Use of information from the sites</a:t>
            </a:r>
            <a:endParaRPr lang="he-IL" sz="2600" b="1" dirty="0">
              <a:cs typeface="Guttman Hatzvi" panose="02010401010101010101" pitchFamily="2" charset="-79"/>
            </a:endParaRPr>
          </a:p>
          <a:p>
            <a:pPr lvl="2" algn="l" rtl="0"/>
            <a:r>
              <a:rPr lang="en-US" sz="2200" b="1" u="none" strike="noStrike" dirty="0">
                <a:solidFill>
                  <a:srgbClr val="0F1419"/>
                </a:solidFill>
                <a:effectLst/>
                <a:latin typeface="inherit"/>
              </a:rPr>
              <a:t>       Yahoo Finance</a:t>
            </a:r>
            <a:endParaRPr lang="he-IL" sz="2200" b="1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2" algn="l" rtl="0"/>
            <a:r>
              <a:rPr lang="en-US" sz="2200" b="1" u="none" strike="noStrike" dirty="0">
                <a:solidFill>
                  <a:srgbClr val="0F1419"/>
                </a:solidFill>
                <a:effectLst/>
                <a:latin typeface="inherit"/>
              </a:rPr>
              <a:t>       Yahoo Entertainment</a:t>
            </a:r>
            <a:endParaRPr lang="en-US" sz="2200" b="1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pPr marL="914400" lvl="2" indent="0" algn="l" rtl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 algn="l" rtl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1026" name="Picture 2" descr="When Twitter was started, this tweet was done first, know what was written  in it?">
            <a:extLst>
              <a:ext uri="{FF2B5EF4-FFF2-40B4-BE49-F238E27FC236}">
                <a16:creationId xmlns:a16="http://schemas.microsoft.com/office/drawing/2014/main" id="{8DBC0698-30B1-A14A-8724-C48A19AA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36" y="1965918"/>
            <a:ext cx="2753568" cy="1548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hoo | About Us | Brands | Leadership | Culture |">
            <a:extLst>
              <a:ext uri="{FF2B5EF4-FFF2-40B4-BE49-F238E27FC236}">
                <a16:creationId xmlns:a16="http://schemas.microsoft.com/office/drawing/2014/main" id="{015F6A95-30BC-FD98-7B67-3331ADD4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36" y="3804384"/>
            <a:ext cx="2753568" cy="1548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7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Important points in data collection</a:t>
            </a:r>
            <a:endParaRPr lang="he-IL" b="1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3600" b="1" dirty="0">
                <a:solidFill>
                  <a:srgbClr val="0F1419"/>
                </a:solidFill>
                <a:cs typeface="Guttman Hatzvi" panose="02010401010101010101" pitchFamily="2" charset="-79"/>
              </a:rPr>
              <a:t>There is tremendous importance regarding the quantity and quality of the data</a:t>
            </a:r>
            <a:endParaRPr lang="he-IL" sz="3600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algn="l"/>
            <a:endParaRPr lang="he-IL" sz="3200" b="1" dirty="0">
              <a:solidFill>
                <a:srgbClr val="0F1419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 algn="l">
              <a:buNone/>
            </a:pPr>
            <a:r>
              <a:rPr lang="en-US" sz="3400" b="1" dirty="0">
                <a:solidFill>
                  <a:srgbClr val="0F1419"/>
                </a:solidFill>
                <a:cs typeface="Guttman Hatzvi" panose="02010401010101010101" pitchFamily="2" charset="-79"/>
              </a:rPr>
              <a:t>We need to pay attention to the amount of data and how to handle it:</a:t>
            </a:r>
          </a:p>
          <a:p>
            <a:pPr marL="457200" lvl="1" indent="0" algn="l">
              <a:buNone/>
            </a:pPr>
            <a:endParaRPr lang="he-IL" sz="3400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marL="914400" lvl="2" indent="0" algn="l">
              <a:buNone/>
            </a:pPr>
            <a:r>
              <a:rPr lang="en-US" sz="2800" b="1" dirty="0">
                <a:solidFill>
                  <a:srgbClr val="0F1419"/>
                </a:solidFill>
                <a:cs typeface="Guttman Hatzvi" panose="02010401010101010101" pitchFamily="2" charset="-79"/>
              </a:rPr>
              <a:t>1. Reading the all entire page (with scrolling).</a:t>
            </a:r>
            <a:endParaRPr lang="he-IL" sz="2800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marL="914400" lvl="2" indent="0" algn="l">
              <a:buNone/>
            </a:pPr>
            <a:r>
              <a:rPr lang="en-US" sz="2900" b="1" dirty="0">
                <a:solidFill>
                  <a:srgbClr val="0F1419"/>
                </a:solidFill>
                <a:cs typeface="Guttman Hatzvi" panose="02010401010101010101" pitchFamily="2" charset="-79"/>
              </a:rPr>
              <a:t>2. Accumulation of 100 titles as GT for tagging at least</a:t>
            </a:r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 algn="l">
              <a:buNone/>
            </a:pPr>
            <a:r>
              <a:rPr lang="en-US" sz="2900" b="1" dirty="0">
                <a:solidFill>
                  <a:srgbClr val="0F1419"/>
                </a:solidFill>
                <a:cs typeface="Guttman Hatzvi" panose="02010401010101010101" pitchFamily="2" charset="-79"/>
              </a:rPr>
              <a:t>3. The quality of the data and its arrangement in a table in CSV format.</a:t>
            </a:r>
          </a:p>
          <a:p>
            <a:pPr marL="457200" lvl="1" indent="0" algn="l">
              <a:buNone/>
            </a:pPr>
            <a:r>
              <a:rPr lang="en-US" sz="2900" b="1" dirty="0">
                <a:solidFill>
                  <a:srgbClr val="0F1419"/>
                </a:solidFill>
                <a:cs typeface="Guttman Hatzvi" panose="02010401010101010101" pitchFamily="2" charset="-79"/>
              </a:rPr>
              <a:t>4. Removing unnecessary data.</a:t>
            </a:r>
            <a:endParaRPr lang="he-IL" sz="2900" b="1" dirty="0">
              <a:solidFill>
                <a:srgbClr val="0F1419"/>
              </a:solidFill>
              <a:cs typeface="Guttman Hatzvi" panose="02010401010101010101" pitchFamily="2" charset="-79"/>
            </a:endParaRP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>
              <a:buNone/>
            </a:pPr>
            <a:endParaRPr lang="en-US" u="none" strike="noStrike" dirty="0">
              <a:solidFill>
                <a:srgbClr val="0F1419"/>
              </a:solidFill>
              <a:effectLst/>
              <a:latin typeface="TwitterChirp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2052" name="Picture 4" descr="I Stopped Multitasking; You Should Too! - INVESTMENT CONVERSATIONS">
            <a:extLst>
              <a:ext uri="{FF2B5EF4-FFF2-40B4-BE49-F238E27FC236}">
                <a16:creationId xmlns:a16="http://schemas.microsoft.com/office/drawing/2014/main" id="{AE4B6414-4FB8-B55F-B3F6-6C7F374B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3" y="4595969"/>
            <a:ext cx="3193671" cy="2125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71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isha" panose="020B0502040204020203" pitchFamily="34" charset="-79"/>
              </a:rPr>
              <a:t>Data cleaning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"data clearing" phase is a necessary step in favor of the order, organization and quality of the data.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data clearing process</a:t>
            </a:r>
            <a:r>
              <a:rPr lang="he-IL" sz="24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:</a:t>
            </a:r>
          </a:p>
          <a:p>
            <a:pPr lvl="1"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Unnecessary data cleaning (for example - advertisements, pictures, etc.) that we deleted.</a:t>
            </a:r>
          </a:p>
          <a:p>
            <a:pPr lvl="1"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Removal of sections in Hebrew by a dedicated function.</a:t>
            </a:r>
          </a:p>
          <a:p>
            <a:pPr lvl="1" algn="l" rtl="0"/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Remove rows that contain missing sections in the data collection table</a:t>
            </a:r>
          </a:p>
          <a:p>
            <a:pPr lvl="1" algn="l" rtl="0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6389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811</Words>
  <Application>Microsoft Office PowerPoint</Application>
  <PresentationFormat>מסך רחב</PresentationFormat>
  <Paragraphs>145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Gisha</vt:lpstr>
      <vt:lpstr>Guttman Hatzvi</vt:lpstr>
      <vt:lpstr>inherit</vt:lpstr>
      <vt:lpstr>TwitterChirp</vt:lpstr>
      <vt:lpstr>ערכת נושא Office</vt:lpstr>
      <vt:lpstr>Thematic classification system</vt:lpstr>
      <vt:lpstr>General Explanation</vt:lpstr>
      <vt:lpstr>The steps</vt:lpstr>
      <vt:lpstr>The steps</vt:lpstr>
      <vt:lpstr>The steps</vt:lpstr>
      <vt:lpstr>The research assumption</vt:lpstr>
      <vt:lpstr>Data acquisition</vt:lpstr>
      <vt:lpstr>Important points in data collection</vt:lpstr>
      <vt:lpstr>Data cleaning</vt:lpstr>
      <vt:lpstr>EDA</vt:lpstr>
      <vt:lpstr>Advanced data analysis</vt:lpstr>
      <vt:lpstr>Machine learning</vt:lpstr>
      <vt:lpstr>Results of the models - Yahoo &amp; twitter</vt:lpstr>
      <vt:lpstr>Results: Yahoo - Site</vt:lpstr>
      <vt:lpstr>Details about the various files </vt:lpstr>
      <vt:lpstr>Details about the various files </vt:lpstr>
      <vt:lpstr>Bibliography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המוצר</dc:title>
  <dc:creator>איתי שריפי</dc:creator>
  <cp:lastModifiedBy>איתי שריפי</cp:lastModifiedBy>
  <cp:revision>11</cp:revision>
  <dcterms:created xsi:type="dcterms:W3CDTF">2022-06-29T19:50:04Z</dcterms:created>
  <dcterms:modified xsi:type="dcterms:W3CDTF">2022-06-30T19:12:06Z</dcterms:modified>
</cp:coreProperties>
</file>