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13" r:id="rId4"/>
    <p:sldId id="314" r:id="rId5"/>
    <p:sldId id="258" r:id="rId6"/>
    <p:sldId id="259" r:id="rId7"/>
    <p:sldId id="317" r:id="rId8"/>
    <p:sldId id="318" r:id="rId9"/>
    <p:sldId id="260" r:id="rId10"/>
    <p:sldId id="319" r:id="rId11"/>
    <p:sldId id="320" r:id="rId12"/>
    <p:sldId id="321" r:id="rId13"/>
    <p:sldId id="325" r:id="rId14"/>
    <p:sldId id="326" r:id="rId15"/>
    <p:sldId id="323" r:id="rId16"/>
    <p:sldId id="324" r:id="rId17"/>
    <p:sldId id="316" r:id="rId18"/>
    <p:sldId id="315" r:id="rId19"/>
    <p:sldId id="322" r:id="rId2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1A16B-A661-4F2D-AC16-CF8FE2DBB62A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5715EC5A-C25C-4BA7-A607-9CAA45C6A030}">
      <dgm:prSet phldrT="[טקסט]"/>
      <dgm:spPr/>
      <dgm:t>
        <a:bodyPr/>
        <a:lstStyle/>
        <a:p>
          <a:pPr rtl="1"/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השערת המחקר</a:t>
          </a:r>
        </a:p>
      </dgm:t>
    </dgm:pt>
    <dgm:pt modelId="{71325902-9A97-4227-BDFB-705CD1DBB42A}" type="par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112237DC-D668-4188-8187-82E8DF872195}" type="sib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65D3CDA9-9D4B-4A0E-B33C-30B8D8C034F7}">
      <dgm:prSet phldrT="[טקסט]"/>
      <dgm:spPr/>
      <dgm:t>
        <a:bodyPr/>
        <a:lstStyle/>
        <a:p>
          <a:pPr rtl="1"/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הרכשת נתונים</a:t>
          </a:r>
        </a:p>
      </dgm:t>
    </dgm:pt>
    <dgm:pt modelId="{7BAE1B24-2109-4833-AB45-EC2CCC1BE0BC}" type="par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38983963-211F-4CDE-9518-9E0007F0FFB9}" type="sib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F5165FB9-77F3-4FEB-8B75-27773CA4971B}">
      <dgm:prSet phldrT="[טקסט]"/>
      <dgm:spPr/>
      <dgm:t>
        <a:bodyPr/>
        <a:lstStyle/>
        <a:p>
          <a:pPr rtl="1"/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טיפול בנתונים</a:t>
          </a:r>
        </a:p>
      </dgm:t>
    </dgm:pt>
    <dgm:pt modelId="{86E29987-CA3A-4845-A02C-CC606FC525DE}" type="par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5B2D030D-1CF0-40E6-92F3-E1214365EA36}" type="sib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761A99F4-52E7-4807-8B96-31E803701A6F}">
      <dgm:prSet phldrT="[טקסט]"/>
      <dgm:spPr/>
      <dgm:t>
        <a:bodyPr/>
        <a:lstStyle/>
        <a:p>
          <a:pPr rtl="1"/>
          <a:r>
            <a:rPr lang="en-US">
              <a:cs typeface="Guttman Hatzvi" panose="02010401010101010101" pitchFamily="2" charset="-79"/>
            </a:rPr>
            <a:t>EDA 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5658531A-92C5-4E84-AF86-E2ACF34F8712}" type="par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55B794A6-F828-4675-AAE7-4C34324494C5}" type="sib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21B39F0D-32F2-4957-B4B8-5699D5247C50}">
      <dgm:prSet phldrT="[טקסט]"/>
      <dgm:spPr/>
      <dgm:t>
        <a:bodyPr/>
        <a:lstStyle/>
        <a:p>
          <a:pPr rtl="1">
            <a:buNone/>
          </a:pPr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ניתוח נתונים מתקדם</a:t>
          </a:r>
        </a:p>
      </dgm:t>
    </dgm:pt>
    <dgm:pt modelId="{7A511ED5-45F4-4B48-94FB-981DF66EBAC1}" type="par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BCB68837-CDED-421D-86EA-9C1A02B86A1E}" type="sib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4278E38E-4BDA-4CCA-8C2E-8D816B3F1786}" type="pres">
      <dgm:prSet presAssocID="{EDC1A16B-A661-4F2D-AC16-CF8FE2DBB62A}" presName="Name0" presStyleCnt="0">
        <dgm:presLayoutVars>
          <dgm:dir/>
          <dgm:resizeHandles val="exact"/>
        </dgm:presLayoutVars>
      </dgm:prSet>
      <dgm:spPr/>
    </dgm:pt>
    <dgm:pt modelId="{1EC37F47-DF8E-4AFB-81A7-2C2E2B69B8D6}" type="pres">
      <dgm:prSet presAssocID="{EDC1A16B-A661-4F2D-AC16-CF8FE2DBB62A}" presName="arrow" presStyleLbl="bgShp" presStyleIdx="0" presStyleCnt="1"/>
      <dgm:spPr/>
    </dgm:pt>
    <dgm:pt modelId="{7D764EB5-0A14-444D-89CF-30E17675624D}" type="pres">
      <dgm:prSet presAssocID="{EDC1A16B-A661-4F2D-AC16-CF8FE2DBB62A}" presName="points" presStyleCnt="0"/>
      <dgm:spPr/>
    </dgm:pt>
    <dgm:pt modelId="{F92D3145-E796-434F-8946-B0FA8193D047}" type="pres">
      <dgm:prSet presAssocID="{5715EC5A-C25C-4BA7-A607-9CAA45C6A030}" presName="compositeA" presStyleCnt="0"/>
      <dgm:spPr/>
    </dgm:pt>
    <dgm:pt modelId="{CFC7C540-6A62-4C62-A25E-77BF6A295149}" type="pres">
      <dgm:prSet presAssocID="{5715EC5A-C25C-4BA7-A607-9CAA45C6A030}" presName="textA" presStyleLbl="revTx" presStyleIdx="0" presStyleCnt="5" custLinFactNeighborX="-229" custLinFactNeighborY="-948">
        <dgm:presLayoutVars>
          <dgm:bulletEnabled val="1"/>
        </dgm:presLayoutVars>
      </dgm:prSet>
      <dgm:spPr/>
    </dgm:pt>
    <dgm:pt modelId="{CEC04ADB-D54B-4FD6-90E4-43C16DC54C9F}" type="pres">
      <dgm:prSet presAssocID="{5715EC5A-C25C-4BA7-A607-9CAA45C6A030}" presName="circleA" presStyleLbl="node1" presStyleIdx="0" presStyleCnt="5"/>
      <dgm:spPr/>
    </dgm:pt>
    <dgm:pt modelId="{15EE2EF0-AC29-4400-BE67-96EEFB6090E4}" type="pres">
      <dgm:prSet presAssocID="{5715EC5A-C25C-4BA7-A607-9CAA45C6A030}" presName="spaceA" presStyleCnt="0"/>
      <dgm:spPr/>
    </dgm:pt>
    <dgm:pt modelId="{9309EF56-65C8-4FCA-B7DF-AC7F3AEDF93B}" type="pres">
      <dgm:prSet presAssocID="{112237DC-D668-4188-8187-82E8DF872195}" presName="space" presStyleCnt="0"/>
      <dgm:spPr/>
    </dgm:pt>
    <dgm:pt modelId="{839FBAE4-5FBE-4499-BCF6-FC71FDBD74DA}" type="pres">
      <dgm:prSet presAssocID="{65D3CDA9-9D4B-4A0E-B33C-30B8D8C034F7}" presName="compositeB" presStyleCnt="0"/>
      <dgm:spPr/>
    </dgm:pt>
    <dgm:pt modelId="{F2281080-A29A-4ECE-B59E-A40AC58D239E}" type="pres">
      <dgm:prSet presAssocID="{65D3CDA9-9D4B-4A0E-B33C-30B8D8C034F7}" presName="textB" presStyleLbl="revTx" presStyleIdx="1" presStyleCnt="5" custLinFactNeighborX="-229" custLinFactNeighborY="-948">
        <dgm:presLayoutVars>
          <dgm:bulletEnabled val="1"/>
        </dgm:presLayoutVars>
      </dgm:prSet>
      <dgm:spPr/>
    </dgm:pt>
    <dgm:pt modelId="{6F316BDD-8F4B-4433-B499-F3603ACC099B}" type="pres">
      <dgm:prSet presAssocID="{65D3CDA9-9D4B-4A0E-B33C-30B8D8C034F7}" presName="circleB" presStyleLbl="node1" presStyleIdx="1" presStyleCnt="5"/>
      <dgm:spPr/>
    </dgm:pt>
    <dgm:pt modelId="{261B1568-A1BA-40D5-B8AC-A45A0FA87DBF}" type="pres">
      <dgm:prSet presAssocID="{65D3CDA9-9D4B-4A0E-B33C-30B8D8C034F7}" presName="spaceB" presStyleCnt="0"/>
      <dgm:spPr/>
    </dgm:pt>
    <dgm:pt modelId="{0BCFDF53-7EF3-4522-8908-C592D6D06D7E}" type="pres">
      <dgm:prSet presAssocID="{38983963-211F-4CDE-9518-9E0007F0FFB9}" presName="space" presStyleCnt="0"/>
      <dgm:spPr/>
    </dgm:pt>
    <dgm:pt modelId="{2B3163D2-1FB6-444F-95DD-6A5DD4140095}" type="pres">
      <dgm:prSet presAssocID="{F5165FB9-77F3-4FEB-8B75-27773CA4971B}" presName="compositeA" presStyleCnt="0"/>
      <dgm:spPr/>
    </dgm:pt>
    <dgm:pt modelId="{07696828-B2EB-4C62-BA79-415A3E5826C0}" type="pres">
      <dgm:prSet presAssocID="{F5165FB9-77F3-4FEB-8B75-27773CA4971B}" presName="textA" presStyleLbl="revTx" presStyleIdx="2" presStyleCnt="5" custLinFactNeighborX="-229" custLinFactNeighborY="-948">
        <dgm:presLayoutVars>
          <dgm:bulletEnabled val="1"/>
        </dgm:presLayoutVars>
      </dgm:prSet>
      <dgm:spPr/>
    </dgm:pt>
    <dgm:pt modelId="{D69AFBB1-CF89-4ED0-9927-72678EFBF77A}" type="pres">
      <dgm:prSet presAssocID="{F5165FB9-77F3-4FEB-8B75-27773CA4971B}" presName="circleA" presStyleLbl="node1" presStyleIdx="2" presStyleCnt="5"/>
      <dgm:spPr/>
    </dgm:pt>
    <dgm:pt modelId="{E3ABA3B2-58FF-4A47-AFAD-98FFB19EF328}" type="pres">
      <dgm:prSet presAssocID="{F5165FB9-77F3-4FEB-8B75-27773CA4971B}" presName="spaceA" presStyleCnt="0"/>
      <dgm:spPr/>
    </dgm:pt>
    <dgm:pt modelId="{B8B723DD-7F3C-4B17-B2CA-3F8674EC77AC}" type="pres">
      <dgm:prSet presAssocID="{5B2D030D-1CF0-40E6-92F3-E1214365EA36}" presName="space" presStyleCnt="0"/>
      <dgm:spPr/>
    </dgm:pt>
    <dgm:pt modelId="{FD2A425E-4605-46D8-9341-A2F1FF32D8EF}" type="pres">
      <dgm:prSet presAssocID="{761A99F4-52E7-4807-8B96-31E803701A6F}" presName="compositeB" presStyleCnt="0"/>
      <dgm:spPr/>
    </dgm:pt>
    <dgm:pt modelId="{14A80923-2D34-4031-8085-0E4125162449}" type="pres">
      <dgm:prSet presAssocID="{761A99F4-52E7-4807-8B96-31E803701A6F}" presName="textB" presStyleLbl="revTx" presStyleIdx="3" presStyleCnt="5" custLinFactNeighborX="-229" custLinFactNeighborY="-948">
        <dgm:presLayoutVars>
          <dgm:bulletEnabled val="1"/>
        </dgm:presLayoutVars>
      </dgm:prSet>
      <dgm:spPr/>
    </dgm:pt>
    <dgm:pt modelId="{F6E273FE-DACB-41D4-8E88-32994D0C8877}" type="pres">
      <dgm:prSet presAssocID="{761A99F4-52E7-4807-8B96-31E803701A6F}" presName="circleB" presStyleLbl="node1" presStyleIdx="3" presStyleCnt="5"/>
      <dgm:spPr/>
    </dgm:pt>
    <dgm:pt modelId="{4ABC2FD4-9768-44D1-BD0C-E2B75E3ADA63}" type="pres">
      <dgm:prSet presAssocID="{761A99F4-52E7-4807-8B96-31E803701A6F}" presName="spaceB" presStyleCnt="0"/>
      <dgm:spPr/>
    </dgm:pt>
    <dgm:pt modelId="{CBB45C50-8EF6-4D43-804F-5720562691AD}" type="pres">
      <dgm:prSet presAssocID="{55B794A6-F828-4675-AAE7-4C34324494C5}" presName="space" presStyleCnt="0"/>
      <dgm:spPr/>
    </dgm:pt>
    <dgm:pt modelId="{EB557488-93D3-48AD-821F-48C5C9DE9E29}" type="pres">
      <dgm:prSet presAssocID="{21B39F0D-32F2-4957-B4B8-5699D5247C50}" presName="compositeA" presStyleCnt="0"/>
      <dgm:spPr/>
    </dgm:pt>
    <dgm:pt modelId="{BEADED8C-C75A-4808-BBCF-D25E79C3513A}" type="pres">
      <dgm:prSet presAssocID="{21B39F0D-32F2-4957-B4B8-5699D5247C50}" presName="textA" presStyleLbl="revTx" presStyleIdx="4" presStyleCnt="5" custLinFactNeighborX="-229" custLinFactNeighborY="-948">
        <dgm:presLayoutVars>
          <dgm:bulletEnabled val="1"/>
        </dgm:presLayoutVars>
      </dgm:prSet>
      <dgm:spPr/>
    </dgm:pt>
    <dgm:pt modelId="{7CAC3CF7-7192-44FD-A7EB-1BB6F99E7B9A}" type="pres">
      <dgm:prSet presAssocID="{21B39F0D-32F2-4957-B4B8-5699D5247C50}" presName="circleA" presStyleLbl="node1" presStyleIdx="4" presStyleCnt="5"/>
      <dgm:spPr/>
    </dgm:pt>
    <dgm:pt modelId="{F6865D7F-6993-4A22-86A4-23A0620398D4}" type="pres">
      <dgm:prSet presAssocID="{21B39F0D-32F2-4957-B4B8-5699D5247C50}" presName="spaceA" presStyleCnt="0"/>
      <dgm:spPr/>
    </dgm:pt>
  </dgm:ptLst>
  <dgm:cxnLst>
    <dgm:cxn modelId="{6B2A351D-C1B7-4372-8C67-5BB66F0BAC1A}" srcId="{EDC1A16B-A661-4F2D-AC16-CF8FE2DBB62A}" destId="{F5165FB9-77F3-4FEB-8B75-27773CA4971B}" srcOrd="2" destOrd="0" parTransId="{86E29987-CA3A-4845-A02C-CC606FC525DE}" sibTransId="{5B2D030D-1CF0-40E6-92F3-E1214365EA36}"/>
    <dgm:cxn modelId="{6A55471F-0C8D-4EF1-A068-090509078F53}" srcId="{EDC1A16B-A661-4F2D-AC16-CF8FE2DBB62A}" destId="{5715EC5A-C25C-4BA7-A607-9CAA45C6A030}" srcOrd="0" destOrd="0" parTransId="{71325902-9A97-4227-BDFB-705CD1DBB42A}" sibTransId="{112237DC-D668-4188-8187-82E8DF872195}"/>
    <dgm:cxn modelId="{EE212921-8F86-45DF-8D0A-4C6D7DE4E4A0}" srcId="{EDC1A16B-A661-4F2D-AC16-CF8FE2DBB62A}" destId="{761A99F4-52E7-4807-8B96-31E803701A6F}" srcOrd="3" destOrd="0" parTransId="{5658531A-92C5-4E84-AF86-E2ACF34F8712}" sibTransId="{55B794A6-F828-4675-AAE7-4C34324494C5}"/>
    <dgm:cxn modelId="{44DB9A39-0459-4B47-BA72-C237ABFD68A7}" srcId="{EDC1A16B-A661-4F2D-AC16-CF8FE2DBB62A}" destId="{65D3CDA9-9D4B-4A0E-B33C-30B8D8C034F7}" srcOrd="1" destOrd="0" parTransId="{7BAE1B24-2109-4833-AB45-EC2CCC1BE0BC}" sibTransId="{38983963-211F-4CDE-9518-9E0007F0FFB9}"/>
    <dgm:cxn modelId="{8B03CE68-4716-403A-AC2A-0867951459EF}" srcId="{EDC1A16B-A661-4F2D-AC16-CF8FE2DBB62A}" destId="{21B39F0D-32F2-4957-B4B8-5699D5247C50}" srcOrd="4" destOrd="0" parTransId="{7A511ED5-45F4-4B48-94FB-981DF66EBAC1}" sibTransId="{BCB68837-CDED-421D-86EA-9C1A02B86A1E}"/>
    <dgm:cxn modelId="{8BE93B6C-CE2A-48CF-852B-75CDB2B3F1F7}" type="presOf" srcId="{5715EC5A-C25C-4BA7-A607-9CAA45C6A030}" destId="{CFC7C540-6A62-4C62-A25E-77BF6A295149}" srcOrd="0" destOrd="0" presId="urn:microsoft.com/office/officeart/2005/8/layout/hProcess11"/>
    <dgm:cxn modelId="{01E9EC73-435C-4EF4-9503-0EEA35C751D6}" type="presOf" srcId="{65D3CDA9-9D4B-4A0E-B33C-30B8D8C034F7}" destId="{F2281080-A29A-4ECE-B59E-A40AC58D239E}" srcOrd="0" destOrd="0" presId="urn:microsoft.com/office/officeart/2005/8/layout/hProcess11"/>
    <dgm:cxn modelId="{A0E04893-0712-4A99-A3B4-35A6CF5B2C3E}" type="presOf" srcId="{21B39F0D-32F2-4957-B4B8-5699D5247C50}" destId="{BEADED8C-C75A-4808-BBCF-D25E79C3513A}" srcOrd="0" destOrd="0" presId="urn:microsoft.com/office/officeart/2005/8/layout/hProcess11"/>
    <dgm:cxn modelId="{E04B8DB6-7445-4AA8-B8F6-BC077666B9FA}" type="presOf" srcId="{761A99F4-52E7-4807-8B96-31E803701A6F}" destId="{14A80923-2D34-4031-8085-0E4125162449}" srcOrd="0" destOrd="0" presId="urn:microsoft.com/office/officeart/2005/8/layout/hProcess11"/>
    <dgm:cxn modelId="{6EA6C5BD-4983-4068-8FC2-8E581662451A}" type="presOf" srcId="{EDC1A16B-A661-4F2D-AC16-CF8FE2DBB62A}" destId="{4278E38E-4BDA-4CCA-8C2E-8D816B3F1786}" srcOrd="0" destOrd="0" presId="urn:microsoft.com/office/officeart/2005/8/layout/hProcess11"/>
    <dgm:cxn modelId="{CA9B7FCD-D869-413F-9012-DBBE098867CC}" type="presOf" srcId="{F5165FB9-77F3-4FEB-8B75-27773CA4971B}" destId="{07696828-B2EB-4C62-BA79-415A3E5826C0}" srcOrd="0" destOrd="0" presId="urn:microsoft.com/office/officeart/2005/8/layout/hProcess11"/>
    <dgm:cxn modelId="{64142185-4172-44F9-8A33-1D226BB796ED}" type="presParOf" srcId="{4278E38E-4BDA-4CCA-8C2E-8D816B3F1786}" destId="{1EC37F47-DF8E-4AFB-81A7-2C2E2B69B8D6}" srcOrd="0" destOrd="0" presId="urn:microsoft.com/office/officeart/2005/8/layout/hProcess11"/>
    <dgm:cxn modelId="{E1179A77-7A33-410A-B556-08E539B2AC57}" type="presParOf" srcId="{4278E38E-4BDA-4CCA-8C2E-8D816B3F1786}" destId="{7D764EB5-0A14-444D-89CF-30E17675624D}" srcOrd="1" destOrd="0" presId="urn:microsoft.com/office/officeart/2005/8/layout/hProcess11"/>
    <dgm:cxn modelId="{6372D030-EFE3-4806-953E-425B95EC2F3D}" type="presParOf" srcId="{7D764EB5-0A14-444D-89CF-30E17675624D}" destId="{F92D3145-E796-434F-8946-B0FA8193D047}" srcOrd="0" destOrd="0" presId="urn:microsoft.com/office/officeart/2005/8/layout/hProcess11"/>
    <dgm:cxn modelId="{0957F211-4A99-437D-AF17-4DFB52EFA092}" type="presParOf" srcId="{F92D3145-E796-434F-8946-B0FA8193D047}" destId="{CFC7C540-6A62-4C62-A25E-77BF6A295149}" srcOrd="0" destOrd="0" presId="urn:microsoft.com/office/officeart/2005/8/layout/hProcess11"/>
    <dgm:cxn modelId="{1E1E4B32-00F2-4B39-A7B9-281C9EECAD45}" type="presParOf" srcId="{F92D3145-E796-434F-8946-B0FA8193D047}" destId="{CEC04ADB-D54B-4FD6-90E4-43C16DC54C9F}" srcOrd="1" destOrd="0" presId="urn:microsoft.com/office/officeart/2005/8/layout/hProcess11"/>
    <dgm:cxn modelId="{A7A65F7D-F206-400F-824F-2EFE65F50934}" type="presParOf" srcId="{F92D3145-E796-434F-8946-B0FA8193D047}" destId="{15EE2EF0-AC29-4400-BE67-96EEFB6090E4}" srcOrd="2" destOrd="0" presId="urn:microsoft.com/office/officeart/2005/8/layout/hProcess11"/>
    <dgm:cxn modelId="{B101A791-D87A-410E-AA85-D3D732D906C9}" type="presParOf" srcId="{7D764EB5-0A14-444D-89CF-30E17675624D}" destId="{9309EF56-65C8-4FCA-B7DF-AC7F3AEDF93B}" srcOrd="1" destOrd="0" presId="urn:microsoft.com/office/officeart/2005/8/layout/hProcess11"/>
    <dgm:cxn modelId="{979CF361-E9F6-4D35-A0D3-C0598F350CAC}" type="presParOf" srcId="{7D764EB5-0A14-444D-89CF-30E17675624D}" destId="{839FBAE4-5FBE-4499-BCF6-FC71FDBD74DA}" srcOrd="2" destOrd="0" presId="urn:microsoft.com/office/officeart/2005/8/layout/hProcess11"/>
    <dgm:cxn modelId="{CF2BA0AF-3D3D-48F8-AB35-978DE88A98EA}" type="presParOf" srcId="{839FBAE4-5FBE-4499-BCF6-FC71FDBD74DA}" destId="{F2281080-A29A-4ECE-B59E-A40AC58D239E}" srcOrd="0" destOrd="0" presId="urn:microsoft.com/office/officeart/2005/8/layout/hProcess11"/>
    <dgm:cxn modelId="{4773184F-4C57-48B4-B4A5-EA26C6F0A150}" type="presParOf" srcId="{839FBAE4-5FBE-4499-BCF6-FC71FDBD74DA}" destId="{6F316BDD-8F4B-4433-B499-F3603ACC099B}" srcOrd="1" destOrd="0" presId="urn:microsoft.com/office/officeart/2005/8/layout/hProcess11"/>
    <dgm:cxn modelId="{7B33784A-B432-402F-BEF5-066ED0BC2BF8}" type="presParOf" srcId="{839FBAE4-5FBE-4499-BCF6-FC71FDBD74DA}" destId="{261B1568-A1BA-40D5-B8AC-A45A0FA87DBF}" srcOrd="2" destOrd="0" presId="urn:microsoft.com/office/officeart/2005/8/layout/hProcess11"/>
    <dgm:cxn modelId="{B1CF29A4-7214-4E14-B615-7D8EC9BCCC00}" type="presParOf" srcId="{7D764EB5-0A14-444D-89CF-30E17675624D}" destId="{0BCFDF53-7EF3-4522-8908-C592D6D06D7E}" srcOrd="3" destOrd="0" presId="urn:microsoft.com/office/officeart/2005/8/layout/hProcess11"/>
    <dgm:cxn modelId="{838092E3-E1B2-4A65-8144-0554D8C65E1C}" type="presParOf" srcId="{7D764EB5-0A14-444D-89CF-30E17675624D}" destId="{2B3163D2-1FB6-444F-95DD-6A5DD4140095}" srcOrd="4" destOrd="0" presId="urn:microsoft.com/office/officeart/2005/8/layout/hProcess11"/>
    <dgm:cxn modelId="{1A7D878B-837A-4F8E-8A68-EE1ADC57E872}" type="presParOf" srcId="{2B3163D2-1FB6-444F-95DD-6A5DD4140095}" destId="{07696828-B2EB-4C62-BA79-415A3E5826C0}" srcOrd="0" destOrd="0" presId="urn:microsoft.com/office/officeart/2005/8/layout/hProcess11"/>
    <dgm:cxn modelId="{7DCF82AA-B0C6-4DBD-A950-4901A653EC52}" type="presParOf" srcId="{2B3163D2-1FB6-444F-95DD-6A5DD4140095}" destId="{D69AFBB1-CF89-4ED0-9927-72678EFBF77A}" srcOrd="1" destOrd="0" presId="urn:microsoft.com/office/officeart/2005/8/layout/hProcess11"/>
    <dgm:cxn modelId="{EDBE1B1C-C923-4088-9904-D20619041258}" type="presParOf" srcId="{2B3163D2-1FB6-444F-95DD-6A5DD4140095}" destId="{E3ABA3B2-58FF-4A47-AFAD-98FFB19EF328}" srcOrd="2" destOrd="0" presId="urn:microsoft.com/office/officeart/2005/8/layout/hProcess11"/>
    <dgm:cxn modelId="{D5C668D0-6C4C-4075-957C-43CA93AFDDFB}" type="presParOf" srcId="{7D764EB5-0A14-444D-89CF-30E17675624D}" destId="{B8B723DD-7F3C-4B17-B2CA-3F8674EC77AC}" srcOrd="5" destOrd="0" presId="urn:microsoft.com/office/officeart/2005/8/layout/hProcess11"/>
    <dgm:cxn modelId="{B43B1729-2BE1-47DE-B6A8-65B13744A8CE}" type="presParOf" srcId="{7D764EB5-0A14-444D-89CF-30E17675624D}" destId="{FD2A425E-4605-46D8-9341-A2F1FF32D8EF}" srcOrd="6" destOrd="0" presId="urn:microsoft.com/office/officeart/2005/8/layout/hProcess11"/>
    <dgm:cxn modelId="{3F72B802-EDC4-4707-8C3A-E049D2379F94}" type="presParOf" srcId="{FD2A425E-4605-46D8-9341-A2F1FF32D8EF}" destId="{14A80923-2D34-4031-8085-0E4125162449}" srcOrd="0" destOrd="0" presId="urn:microsoft.com/office/officeart/2005/8/layout/hProcess11"/>
    <dgm:cxn modelId="{7ABFDCBA-EC82-4E4F-95A2-B8E46A5F793B}" type="presParOf" srcId="{FD2A425E-4605-46D8-9341-A2F1FF32D8EF}" destId="{F6E273FE-DACB-41D4-8E88-32994D0C8877}" srcOrd="1" destOrd="0" presId="urn:microsoft.com/office/officeart/2005/8/layout/hProcess11"/>
    <dgm:cxn modelId="{BA05CA96-0B0D-40AD-B20D-E903B0F5753A}" type="presParOf" srcId="{FD2A425E-4605-46D8-9341-A2F1FF32D8EF}" destId="{4ABC2FD4-9768-44D1-BD0C-E2B75E3ADA63}" srcOrd="2" destOrd="0" presId="urn:microsoft.com/office/officeart/2005/8/layout/hProcess11"/>
    <dgm:cxn modelId="{BB30017F-F3C9-4647-B680-B5D733466445}" type="presParOf" srcId="{7D764EB5-0A14-444D-89CF-30E17675624D}" destId="{CBB45C50-8EF6-4D43-804F-5720562691AD}" srcOrd="7" destOrd="0" presId="urn:microsoft.com/office/officeart/2005/8/layout/hProcess11"/>
    <dgm:cxn modelId="{DCDF33BB-B129-45D7-ADAD-A6B6BA26A868}" type="presParOf" srcId="{7D764EB5-0A14-444D-89CF-30E17675624D}" destId="{EB557488-93D3-48AD-821F-48C5C9DE9E29}" srcOrd="8" destOrd="0" presId="urn:microsoft.com/office/officeart/2005/8/layout/hProcess11"/>
    <dgm:cxn modelId="{DC2AEECD-E970-41C2-A216-F50D10A28569}" type="presParOf" srcId="{EB557488-93D3-48AD-821F-48C5C9DE9E29}" destId="{BEADED8C-C75A-4808-BBCF-D25E79C3513A}" srcOrd="0" destOrd="0" presId="urn:microsoft.com/office/officeart/2005/8/layout/hProcess11"/>
    <dgm:cxn modelId="{D2CE6C8E-10EC-445A-9C3D-A51EBCC005AA}" type="presParOf" srcId="{EB557488-93D3-48AD-821F-48C5C9DE9E29}" destId="{7CAC3CF7-7192-44FD-A7EB-1BB6F99E7B9A}" srcOrd="1" destOrd="0" presId="urn:microsoft.com/office/officeart/2005/8/layout/hProcess11"/>
    <dgm:cxn modelId="{E9420D33-BC24-46AC-8534-8F783F03B5BF}" type="presParOf" srcId="{EB557488-93D3-48AD-821F-48C5C9DE9E29}" destId="{F6865D7F-6993-4A22-86A4-23A0620398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A16B-A661-4F2D-AC16-CF8FE2DBB62A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</dgm:pt>
    <dgm:pt modelId="{5715EC5A-C25C-4BA7-A607-9CAA45C6A030}">
      <dgm:prSet phldrT="[טקסט]"/>
      <dgm:spPr/>
      <dgm:t>
        <a:bodyPr/>
        <a:lstStyle/>
        <a:p>
          <a:pPr rtl="1"/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השערת המחקר</a:t>
          </a:r>
        </a:p>
      </dgm:t>
    </dgm:pt>
    <dgm:pt modelId="{71325902-9A97-4227-BDFB-705CD1DBB42A}" type="par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112237DC-D668-4188-8187-82E8DF872195}" type="sib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65D3CDA9-9D4B-4A0E-B33C-30B8D8C034F7}">
      <dgm:prSet phldrT="[טקסט]"/>
      <dgm:spPr/>
      <dgm:t>
        <a:bodyPr/>
        <a:lstStyle/>
        <a:p>
          <a:pPr rtl="1"/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הרכשת נתונים</a:t>
          </a:r>
        </a:p>
      </dgm:t>
    </dgm:pt>
    <dgm:pt modelId="{7BAE1B24-2109-4833-AB45-EC2CCC1BE0BC}" type="par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38983963-211F-4CDE-9518-9E0007F0FFB9}" type="sibTrans" cxnId="{44DB9A39-0459-4B47-BA72-C237ABFD68A7}">
      <dgm:prSet/>
      <dgm:spPr/>
      <dgm:t>
        <a:bodyPr/>
        <a:lstStyle/>
        <a:p>
          <a:pPr rtl="1"/>
          <a:endParaRPr lang="he-IL"/>
        </a:p>
      </dgm:t>
    </dgm:pt>
    <dgm:pt modelId="{F5165FB9-77F3-4FEB-8B75-27773CA4971B}">
      <dgm:prSet phldrT="[טקסט]"/>
      <dgm:spPr/>
      <dgm:t>
        <a:bodyPr/>
        <a:lstStyle/>
        <a:p>
          <a:pPr rtl="1"/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טיפול בנתונים</a:t>
          </a:r>
        </a:p>
      </dgm:t>
    </dgm:pt>
    <dgm:pt modelId="{86E29987-CA3A-4845-A02C-CC606FC525DE}" type="par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5B2D030D-1CF0-40E6-92F3-E1214365EA36}" type="sibTrans" cxnId="{6B2A351D-C1B7-4372-8C67-5BB66F0BAC1A}">
      <dgm:prSet/>
      <dgm:spPr/>
      <dgm:t>
        <a:bodyPr/>
        <a:lstStyle/>
        <a:p>
          <a:pPr rtl="1"/>
          <a:endParaRPr lang="he-IL"/>
        </a:p>
      </dgm:t>
    </dgm:pt>
    <dgm:pt modelId="{761A99F4-52E7-4807-8B96-31E803701A6F}">
      <dgm:prSet phldrT="[טקסט]"/>
      <dgm:spPr/>
      <dgm:t>
        <a:bodyPr/>
        <a:lstStyle/>
        <a:p>
          <a:pPr rtl="1"/>
          <a:r>
            <a:rPr lang="en-US">
              <a:cs typeface="Guttman Hatzvi" panose="02010401010101010101" pitchFamily="2" charset="-79"/>
            </a:rPr>
            <a:t>EDA </a:t>
          </a:r>
          <a:endParaRPr lang="he-IL" dirty="0">
            <a:latin typeface="Guttman Hatzvi" panose="02010401010101010101" pitchFamily="2" charset="-79"/>
            <a:cs typeface="Guttman Hatzvi" panose="02010401010101010101" pitchFamily="2" charset="-79"/>
          </a:endParaRPr>
        </a:p>
      </dgm:t>
    </dgm:pt>
    <dgm:pt modelId="{5658531A-92C5-4E84-AF86-E2ACF34F8712}" type="par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55B794A6-F828-4675-AAE7-4C34324494C5}" type="sibTrans" cxnId="{EE212921-8F86-45DF-8D0A-4C6D7DE4E4A0}">
      <dgm:prSet/>
      <dgm:spPr/>
      <dgm:t>
        <a:bodyPr/>
        <a:lstStyle/>
        <a:p>
          <a:pPr rtl="1"/>
          <a:endParaRPr lang="he-IL"/>
        </a:p>
      </dgm:t>
    </dgm:pt>
    <dgm:pt modelId="{21B39F0D-32F2-4957-B4B8-5699D5247C50}">
      <dgm:prSet phldrT="[טקסט]"/>
      <dgm:spPr/>
      <dgm:t>
        <a:bodyPr/>
        <a:lstStyle/>
        <a:p>
          <a:pPr rtl="1">
            <a:buNone/>
          </a:pPr>
          <a:r>
            <a:rPr lang="he-IL" dirty="0">
              <a:latin typeface="Guttman Hatzvi" panose="02010401010101010101" pitchFamily="2" charset="-79"/>
              <a:cs typeface="Guttman Hatzvi" panose="02010401010101010101" pitchFamily="2" charset="-79"/>
            </a:rPr>
            <a:t>ניתוח נתונים מתקדם</a:t>
          </a:r>
        </a:p>
      </dgm:t>
    </dgm:pt>
    <dgm:pt modelId="{7A511ED5-45F4-4B48-94FB-981DF66EBAC1}" type="par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BCB68837-CDED-421D-86EA-9C1A02B86A1E}" type="sibTrans" cxnId="{8B03CE68-4716-403A-AC2A-0867951459EF}">
      <dgm:prSet/>
      <dgm:spPr/>
      <dgm:t>
        <a:bodyPr/>
        <a:lstStyle/>
        <a:p>
          <a:pPr rtl="1"/>
          <a:endParaRPr lang="he-IL"/>
        </a:p>
      </dgm:t>
    </dgm:pt>
    <dgm:pt modelId="{4278E38E-4BDA-4CCA-8C2E-8D816B3F1786}" type="pres">
      <dgm:prSet presAssocID="{EDC1A16B-A661-4F2D-AC16-CF8FE2DBB62A}" presName="Name0" presStyleCnt="0">
        <dgm:presLayoutVars>
          <dgm:dir/>
          <dgm:resizeHandles val="exact"/>
        </dgm:presLayoutVars>
      </dgm:prSet>
      <dgm:spPr/>
    </dgm:pt>
    <dgm:pt modelId="{1EC37F47-DF8E-4AFB-81A7-2C2E2B69B8D6}" type="pres">
      <dgm:prSet presAssocID="{EDC1A16B-A661-4F2D-AC16-CF8FE2DBB62A}" presName="arrow" presStyleLbl="bgShp" presStyleIdx="0" presStyleCnt="1"/>
      <dgm:spPr/>
    </dgm:pt>
    <dgm:pt modelId="{7D764EB5-0A14-444D-89CF-30E17675624D}" type="pres">
      <dgm:prSet presAssocID="{EDC1A16B-A661-4F2D-AC16-CF8FE2DBB62A}" presName="points" presStyleCnt="0"/>
      <dgm:spPr/>
    </dgm:pt>
    <dgm:pt modelId="{F92D3145-E796-434F-8946-B0FA8193D047}" type="pres">
      <dgm:prSet presAssocID="{5715EC5A-C25C-4BA7-A607-9CAA45C6A030}" presName="compositeA" presStyleCnt="0"/>
      <dgm:spPr/>
    </dgm:pt>
    <dgm:pt modelId="{CFC7C540-6A62-4C62-A25E-77BF6A295149}" type="pres">
      <dgm:prSet presAssocID="{5715EC5A-C25C-4BA7-A607-9CAA45C6A030}" presName="textA" presStyleLbl="revTx" presStyleIdx="0" presStyleCnt="5" custLinFactNeighborX="-229" custLinFactNeighborY="-948">
        <dgm:presLayoutVars>
          <dgm:bulletEnabled val="1"/>
        </dgm:presLayoutVars>
      </dgm:prSet>
      <dgm:spPr/>
    </dgm:pt>
    <dgm:pt modelId="{CEC04ADB-D54B-4FD6-90E4-43C16DC54C9F}" type="pres">
      <dgm:prSet presAssocID="{5715EC5A-C25C-4BA7-A607-9CAA45C6A030}" presName="circleA" presStyleLbl="node1" presStyleIdx="0" presStyleCnt="5"/>
      <dgm:spPr/>
    </dgm:pt>
    <dgm:pt modelId="{15EE2EF0-AC29-4400-BE67-96EEFB6090E4}" type="pres">
      <dgm:prSet presAssocID="{5715EC5A-C25C-4BA7-A607-9CAA45C6A030}" presName="spaceA" presStyleCnt="0"/>
      <dgm:spPr/>
    </dgm:pt>
    <dgm:pt modelId="{9309EF56-65C8-4FCA-B7DF-AC7F3AEDF93B}" type="pres">
      <dgm:prSet presAssocID="{112237DC-D668-4188-8187-82E8DF872195}" presName="space" presStyleCnt="0"/>
      <dgm:spPr/>
    </dgm:pt>
    <dgm:pt modelId="{839FBAE4-5FBE-4499-BCF6-FC71FDBD74DA}" type="pres">
      <dgm:prSet presAssocID="{65D3CDA9-9D4B-4A0E-B33C-30B8D8C034F7}" presName="compositeB" presStyleCnt="0"/>
      <dgm:spPr/>
    </dgm:pt>
    <dgm:pt modelId="{F2281080-A29A-4ECE-B59E-A40AC58D239E}" type="pres">
      <dgm:prSet presAssocID="{65D3CDA9-9D4B-4A0E-B33C-30B8D8C034F7}" presName="textB" presStyleLbl="revTx" presStyleIdx="1" presStyleCnt="5" custLinFactNeighborX="-229" custLinFactNeighborY="-948">
        <dgm:presLayoutVars>
          <dgm:bulletEnabled val="1"/>
        </dgm:presLayoutVars>
      </dgm:prSet>
      <dgm:spPr/>
    </dgm:pt>
    <dgm:pt modelId="{6F316BDD-8F4B-4433-B499-F3603ACC099B}" type="pres">
      <dgm:prSet presAssocID="{65D3CDA9-9D4B-4A0E-B33C-30B8D8C034F7}" presName="circleB" presStyleLbl="node1" presStyleIdx="1" presStyleCnt="5"/>
      <dgm:spPr/>
    </dgm:pt>
    <dgm:pt modelId="{261B1568-A1BA-40D5-B8AC-A45A0FA87DBF}" type="pres">
      <dgm:prSet presAssocID="{65D3CDA9-9D4B-4A0E-B33C-30B8D8C034F7}" presName="spaceB" presStyleCnt="0"/>
      <dgm:spPr/>
    </dgm:pt>
    <dgm:pt modelId="{0BCFDF53-7EF3-4522-8908-C592D6D06D7E}" type="pres">
      <dgm:prSet presAssocID="{38983963-211F-4CDE-9518-9E0007F0FFB9}" presName="space" presStyleCnt="0"/>
      <dgm:spPr/>
    </dgm:pt>
    <dgm:pt modelId="{2B3163D2-1FB6-444F-95DD-6A5DD4140095}" type="pres">
      <dgm:prSet presAssocID="{F5165FB9-77F3-4FEB-8B75-27773CA4971B}" presName="compositeA" presStyleCnt="0"/>
      <dgm:spPr/>
    </dgm:pt>
    <dgm:pt modelId="{07696828-B2EB-4C62-BA79-415A3E5826C0}" type="pres">
      <dgm:prSet presAssocID="{F5165FB9-77F3-4FEB-8B75-27773CA4971B}" presName="textA" presStyleLbl="revTx" presStyleIdx="2" presStyleCnt="5" custLinFactNeighborX="-229" custLinFactNeighborY="-948">
        <dgm:presLayoutVars>
          <dgm:bulletEnabled val="1"/>
        </dgm:presLayoutVars>
      </dgm:prSet>
      <dgm:spPr/>
    </dgm:pt>
    <dgm:pt modelId="{D69AFBB1-CF89-4ED0-9927-72678EFBF77A}" type="pres">
      <dgm:prSet presAssocID="{F5165FB9-77F3-4FEB-8B75-27773CA4971B}" presName="circleA" presStyleLbl="node1" presStyleIdx="2" presStyleCnt="5"/>
      <dgm:spPr/>
    </dgm:pt>
    <dgm:pt modelId="{E3ABA3B2-58FF-4A47-AFAD-98FFB19EF328}" type="pres">
      <dgm:prSet presAssocID="{F5165FB9-77F3-4FEB-8B75-27773CA4971B}" presName="spaceA" presStyleCnt="0"/>
      <dgm:spPr/>
    </dgm:pt>
    <dgm:pt modelId="{B8B723DD-7F3C-4B17-B2CA-3F8674EC77AC}" type="pres">
      <dgm:prSet presAssocID="{5B2D030D-1CF0-40E6-92F3-E1214365EA36}" presName="space" presStyleCnt="0"/>
      <dgm:spPr/>
    </dgm:pt>
    <dgm:pt modelId="{FD2A425E-4605-46D8-9341-A2F1FF32D8EF}" type="pres">
      <dgm:prSet presAssocID="{761A99F4-52E7-4807-8B96-31E803701A6F}" presName="compositeB" presStyleCnt="0"/>
      <dgm:spPr/>
    </dgm:pt>
    <dgm:pt modelId="{14A80923-2D34-4031-8085-0E4125162449}" type="pres">
      <dgm:prSet presAssocID="{761A99F4-52E7-4807-8B96-31E803701A6F}" presName="textB" presStyleLbl="revTx" presStyleIdx="3" presStyleCnt="5" custLinFactNeighborX="-229" custLinFactNeighborY="-948">
        <dgm:presLayoutVars>
          <dgm:bulletEnabled val="1"/>
        </dgm:presLayoutVars>
      </dgm:prSet>
      <dgm:spPr/>
    </dgm:pt>
    <dgm:pt modelId="{F6E273FE-DACB-41D4-8E88-32994D0C8877}" type="pres">
      <dgm:prSet presAssocID="{761A99F4-52E7-4807-8B96-31E803701A6F}" presName="circleB" presStyleLbl="node1" presStyleIdx="3" presStyleCnt="5"/>
      <dgm:spPr/>
    </dgm:pt>
    <dgm:pt modelId="{4ABC2FD4-9768-44D1-BD0C-E2B75E3ADA63}" type="pres">
      <dgm:prSet presAssocID="{761A99F4-52E7-4807-8B96-31E803701A6F}" presName="spaceB" presStyleCnt="0"/>
      <dgm:spPr/>
    </dgm:pt>
    <dgm:pt modelId="{CBB45C50-8EF6-4D43-804F-5720562691AD}" type="pres">
      <dgm:prSet presAssocID="{55B794A6-F828-4675-AAE7-4C34324494C5}" presName="space" presStyleCnt="0"/>
      <dgm:spPr/>
    </dgm:pt>
    <dgm:pt modelId="{EB557488-93D3-48AD-821F-48C5C9DE9E29}" type="pres">
      <dgm:prSet presAssocID="{21B39F0D-32F2-4957-B4B8-5699D5247C50}" presName="compositeA" presStyleCnt="0"/>
      <dgm:spPr/>
    </dgm:pt>
    <dgm:pt modelId="{BEADED8C-C75A-4808-BBCF-D25E79C3513A}" type="pres">
      <dgm:prSet presAssocID="{21B39F0D-32F2-4957-B4B8-5699D5247C50}" presName="textA" presStyleLbl="revTx" presStyleIdx="4" presStyleCnt="5" custLinFactNeighborX="-229" custLinFactNeighborY="-948">
        <dgm:presLayoutVars>
          <dgm:bulletEnabled val="1"/>
        </dgm:presLayoutVars>
      </dgm:prSet>
      <dgm:spPr/>
    </dgm:pt>
    <dgm:pt modelId="{7CAC3CF7-7192-44FD-A7EB-1BB6F99E7B9A}" type="pres">
      <dgm:prSet presAssocID="{21B39F0D-32F2-4957-B4B8-5699D5247C50}" presName="circleA" presStyleLbl="node1" presStyleIdx="4" presStyleCnt="5"/>
      <dgm:spPr/>
    </dgm:pt>
    <dgm:pt modelId="{F6865D7F-6993-4A22-86A4-23A0620398D4}" type="pres">
      <dgm:prSet presAssocID="{21B39F0D-32F2-4957-B4B8-5699D5247C50}" presName="spaceA" presStyleCnt="0"/>
      <dgm:spPr/>
    </dgm:pt>
  </dgm:ptLst>
  <dgm:cxnLst>
    <dgm:cxn modelId="{6B2A351D-C1B7-4372-8C67-5BB66F0BAC1A}" srcId="{EDC1A16B-A661-4F2D-AC16-CF8FE2DBB62A}" destId="{F5165FB9-77F3-4FEB-8B75-27773CA4971B}" srcOrd="2" destOrd="0" parTransId="{86E29987-CA3A-4845-A02C-CC606FC525DE}" sibTransId="{5B2D030D-1CF0-40E6-92F3-E1214365EA36}"/>
    <dgm:cxn modelId="{6A55471F-0C8D-4EF1-A068-090509078F53}" srcId="{EDC1A16B-A661-4F2D-AC16-CF8FE2DBB62A}" destId="{5715EC5A-C25C-4BA7-A607-9CAA45C6A030}" srcOrd="0" destOrd="0" parTransId="{71325902-9A97-4227-BDFB-705CD1DBB42A}" sibTransId="{112237DC-D668-4188-8187-82E8DF872195}"/>
    <dgm:cxn modelId="{EE212921-8F86-45DF-8D0A-4C6D7DE4E4A0}" srcId="{EDC1A16B-A661-4F2D-AC16-CF8FE2DBB62A}" destId="{761A99F4-52E7-4807-8B96-31E803701A6F}" srcOrd="3" destOrd="0" parTransId="{5658531A-92C5-4E84-AF86-E2ACF34F8712}" sibTransId="{55B794A6-F828-4675-AAE7-4C34324494C5}"/>
    <dgm:cxn modelId="{44DB9A39-0459-4B47-BA72-C237ABFD68A7}" srcId="{EDC1A16B-A661-4F2D-AC16-CF8FE2DBB62A}" destId="{65D3CDA9-9D4B-4A0E-B33C-30B8D8C034F7}" srcOrd="1" destOrd="0" parTransId="{7BAE1B24-2109-4833-AB45-EC2CCC1BE0BC}" sibTransId="{38983963-211F-4CDE-9518-9E0007F0FFB9}"/>
    <dgm:cxn modelId="{8B03CE68-4716-403A-AC2A-0867951459EF}" srcId="{EDC1A16B-A661-4F2D-AC16-CF8FE2DBB62A}" destId="{21B39F0D-32F2-4957-B4B8-5699D5247C50}" srcOrd="4" destOrd="0" parTransId="{7A511ED5-45F4-4B48-94FB-981DF66EBAC1}" sibTransId="{BCB68837-CDED-421D-86EA-9C1A02B86A1E}"/>
    <dgm:cxn modelId="{8BE93B6C-CE2A-48CF-852B-75CDB2B3F1F7}" type="presOf" srcId="{5715EC5A-C25C-4BA7-A607-9CAA45C6A030}" destId="{CFC7C540-6A62-4C62-A25E-77BF6A295149}" srcOrd="0" destOrd="0" presId="urn:microsoft.com/office/officeart/2005/8/layout/hProcess11"/>
    <dgm:cxn modelId="{01E9EC73-435C-4EF4-9503-0EEA35C751D6}" type="presOf" srcId="{65D3CDA9-9D4B-4A0E-B33C-30B8D8C034F7}" destId="{F2281080-A29A-4ECE-B59E-A40AC58D239E}" srcOrd="0" destOrd="0" presId="urn:microsoft.com/office/officeart/2005/8/layout/hProcess11"/>
    <dgm:cxn modelId="{A0E04893-0712-4A99-A3B4-35A6CF5B2C3E}" type="presOf" srcId="{21B39F0D-32F2-4957-B4B8-5699D5247C50}" destId="{BEADED8C-C75A-4808-BBCF-D25E79C3513A}" srcOrd="0" destOrd="0" presId="urn:microsoft.com/office/officeart/2005/8/layout/hProcess11"/>
    <dgm:cxn modelId="{E04B8DB6-7445-4AA8-B8F6-BC077666B9FA}" type="presOf" srcId="{761A99F4-52E7-4807-8B96-31E803701A6F}" destId="{14A80923-2D34-4031-8085-0E4125162449}" srcOrd="0" destOrd="0" presId="urn:microsoft.com/office/officeart/2005/8/layout/hProcess11"/>
    <dgm:cxn modelId="{6EA6C5BD-4983-4068-8FC2-8E581662451A}" type="presOf" srcId="{EDC1A16B-A661-4F2D-AC16-CF8FE2DBB62A}" destId="{4278E38E-4BDA-4CCA-8C2E-8D816B3F1786}" srcOrd="0" destOrd="0" presId="urn:microsoft.com/office/officeart/2005/8/layout/hProcess11"/>
    <dgm:cxn modelId="{CA9B7FCD-D869-413F-9012-DBBE098867CC}" type="presOf" srcId="{F5165FB9-77F3-4FEB-8B75-27773CA4971B}" destId="{07696828-B2EB-4C62-BA79-415A3E5826C0}" srcOrd="0" destOrd="0" presId="urn:microsoft.com/office/officeart/2005/8/layout/hProcess11"/>
    <dgm:cxn modelId="{64142185-4172-44F9-8A33-1D226BB796ED}" type="presParOf" srcId="{4278E38E-4BDA-4CCA-8C2E-8D816B3F1786}" destId="{1EC37F47-DF8E-4AFB-81A7-2C2E2B69B8D6}" srcOrd="0" destOrd="0" presId="urn:microsoft.com/office/officeart/2005/8/layout/hProcess11"/>
    <dgm:cxn modelId="{E1179A77-7A33-410A-B556-08E539B2AC57}" type="presParOf" srcId="{4278E38E-4BDA-4CCA-8C2E-8D816B3F1786}" destId="{7D764EB5-0A14-444D-89CF-30E17675624D}" srcOrd="1" destOrd="0" presId="urn:microsoft.com/office/officeart/2005/8/layout/hProcess11"/>
    <dgm:cxn modelId="{6372D030-EFE3-4806-953E-425B95EC2F3D}" type="presParOf" srcId="{7D764EB5-0A14-444D-89CF-30E17675624D}" destId="{F92D3145-E796-434F-8946-B0FA8193D047}" srcOrd="0" destOrd="0" presId="urn:microsoft.com/office/officeart/2005/8/layout/hProcess11"/>
    <dgm:cxn modelId="{0957F211-4A99-437D-AF17-4DFB52EFA092}" type="presParOf" srcId="{F92D3145-E796-434F-8946-B0FA8193D047}" destId="{CFC7C540-6A62-4C62-A25E-77BF6A295149}" srcOrd="0" destOrd="0" presId="urn:microsoft.com/office/officeart/2005/8/layout/hProcess11"/>
    <dgm:cxn modelId="{1E1E4B32-00F2-4B39-A7B9-281C9EECAD45}" type="presParOf" srcId="{F92D3145-E796-434F-8946-B0FA8193D047}" destId="{CEC04ADB-D54B-4FD6-90E4-43C16DC54C9F}" srcOrd="1" destOrd="0" presId="urn:microsoft.com/office/officeart/2005/8/layout/hProcess11"/>
    <dgm:cxn modelId="{A7A65F7D-F206-400F-824F-2EFE65F50934}" type="presParOf" srcId="{F92D3145-E796-434F-8946-B0FA8193D047}" destId="{15EE2EF0-AC29-4400-BE67-96EEFB6090E4}" srcOrd="2" destOrd="0" presId="urn:microsoft.com/office/officeart/2005/8/layout/hProcess11"/>
    <dgm:cxn modelId="{B101A791-D87A-410E-AA85-D3D732D906C9}" type="presParOf" srcId="{7D764EB5-0A14-444D-89CF-30E17675624D}" destId="{9309EF56-65C8-4FCA-B7DF-AC7F3AEDF93B}" srcOrd="1" destOrd="0" presId="urn:microsoft.com/office/officeart/2005/8/layout/hProcess11"/>
    <dgm:cxn modelId="{979CF361-E9F6-4D35-A0D3-C0598F350CAC}" type="presParOf" srcId="{7D764EB5-0A14-444D-89CF-30E17675624D}" destId="{839FBAE4-5FBE-4499-BCF6-FC71FDBD74DA}" srcOrd="2" destOrd="0" presId="urn:microsoft.com/office/officeart/2005/8/layout/hProcess11"/>
    <dgm:cxn modelId="{CF2BA0AF-3D3D-48F8-AB35-978DE88A98EA}" type="presParOf" srcId="{839FBAE4-5FBE-4499-BCF6-FC71FDBD74DA}" destId="{F2281080-A29A-4ECE-B59E-A40AC58D239E}" srcOrd="0" destOrd="0" presId="urn:microsoft.com/office/officeart/2005/8/layout/hProcess11"/>
    <dgm:cxn modelId="{4773184F-4C57-48B4-B4A5-EA26C6F0A150}" type="presParOf" srcId="{839FBAE4-5FBE-4499-BCF6-FC71FDBD74DA}" destId="{6F316BDD-8F4B-4433-B499-F3603ACC099B}" srcOrd="1" destOrd="0" presId="urn:microsoft.com/office/officeart/2005/8/layout/hProcess11"/>
    <dgm:cxn modelId="{7B33784A-B432-402F-BEF5-066ED0BC2BF8}" type="presParOf" srcId="{839FBAE4-5FBE-4499-BCF6-FC71FDBD74DA}" destId="{261B1568-A1BA-40D5-B8AC-A45A0FA87DBF}" srcOrd="2" destOrd="0" presId="urn:microsoft.com/office/officeart/2005/8/layout/hProcess11"/>
    <dgm:cxn modelId="{B1CF29A4-7214-4E14-B615-7D8EC9BCCC00}" type="presParOf" srcId="{7D764EB5-0A14-444D-89CF-30E17675624D}" destId="{0BCFDF53-7EF3-4522-8908-C592D6D06D7E}" srcOrd="3" destOrd="0" presId="urn:microsoft.com/office/officeart/2005/8/layout/hProcess11"/>
    <dgm:cxn modelId="{838092E3-E1B2-4A65-8144-0554D8C65E1C}" type="presParOf" srcId="{7D764EB5-0A14-444D-89CF-30E17675624D}" destId="{2B3163D2-1FB6-444F-95DD-6A5DD4140095}" srcOrd="4" destOrd="0" presId="urn:microsoft.com/office/officeart/2005/8/layout/hProcess11"/>
    <dgm:cxn modelId="{1A7D878B-837A-4F8E-8A68-EE1ADC57E872}" type="presParOf" srcId="{2B3163D2-1FB6-444F-95DD-6A5DD4140095}" destId="{07696828-B2EB-4C62-BA79-415A3E5826C0}" srcOrd="0" destOrd="0" presId="urn:microsoft.com/office/officeart/2005/8/layout/hProcess11"/>
    <dgm:cxn modelId="{7DCF82AA-B0C6-4DBD-A950-4901A653EC52}" type="presParOf" srcId="{2B3163D2-1FB6-444F-95DD-6A5DD4140095}" destId="{D69AFBB1-CF89-4ED0-9927-72678EFBF77A}" srcOrd="1" destOrd="0" presId="urn:microsoft.com/office/officeart/2005/8/layout/hProcess11"/>
    <dgm:cxn modelId="{EDBE1B1C-C923-4088-9904-D20619041258}" type="presParOf" srcId="{2B3163D2-1FB6-444F-95DD-6A5DD4140095}" destId="{E3ABA3B2-58FF-4A47-AFAD-98FFB19EF328}" srcOrd="2" destOrd="0" presId="urn:microsoft.com/office/officeart/2005/8/layout/hProcess11"/>
    <dgm:cxn modelId="{D5C668D0-6C4C-4075-957C-43CA93AFDDFB}" type="presParOf" srcId="{7D764EB5-0A14-444D-89CF-30E17675624D}" destId="{B8B723DD-7F3C-4B17-B2CA-3F8674EC77AC}" srcOrd="5" destOrd="0" presId="urn:microsoft.com/office/officeart/2005/8/layout/hProcess11"/>
    <dgm:cxn modelId="{B43B1729-2BE1-47DE-B6A8-65B13744A8CE}" type="presParOf" srcId="{7D764EB5-0A14-444D-89CF-30E17675624D}" destId="{FD2A425E-4605-46D8-9341-A2F1FF32D8EF}" srcOrd="6" destOrd="0" presId="urn:microsoft.com/office/officeart/2005/8/layout/hProcess11"/>
    <dgm:cxn modelId="{3F72B802-EDC4-4707-8C3A-E049D2379F94}" type="presParOf" srcId="{FD2A425E-4605-46D8-9341-A2F1FF32D8EF}" destId="{14A80923-2D34-4031-8085-0E4125162449}" srcOrd="0" destOrd="0" presId="urn:microsoft.com/office/officeart/2005/8/layout/hProcess11"/>
    <dgm:cxn modelId="{7ABFDCBA-EC82-4E4F-95A2-B8E46A5F793B}" type="presParOf" srcId="{FD2A425E-4605-46D8-9341-A2F1FF32D8EF}" destId="{F6E273FE-DACB-41D4-8E88-32994D0C8877}" srcOrd="1" destOrd="0" presId="urn:microsoft.com/office/officeart/2005/8/layout/hProcess11"/>
    <dgm:cxn modelId="{BA05CA96-0B0D-40AD-B20D-E903B0F5753A}" type="presParOf" srcId="{FD2A425E-4605-46D8-9341-A2F1FF32D8EF}" destId="{4ABC2FD4-9768-44D1-BD0C-E2B75E3ADA63}" srcOrd="2" destOrd="0" presId="urn:microsoft.com/office/officeart/2005/8/layout/hProcess11"/>
    <dgm:cxn modelId="{BB30017F-F3C9-4647-B680-B5D733466445}" type="presParOf" srcId="{7D764EB5-0A14-444D-89CF-30E17675624D}" destId="{CBB45C50-8EF6-4D43-804F-5720562691AD}" srcOrd="7" destOrd="0" presId="urn:microsoft.com/office/officeart/2005/8/layout/hProcess11"/>
    <dgm:cxn modelId="{DCDF33BB-B129-45D7-ADAD-A6B6BA26A868}" type="presParOf" srcId="{7D764EB5-0A14-444D-89CF-30E17675624D}" destId="{EB557488-93D3-48AD-821F-48C5C9DE9E29}" srcOrd="8" destOrd="0" presId="urn:microsoft.com/office/officeart/2005/8/layout/hProcess11"/>
    <dgm:cxn modelId="{DC2AEECD-E970-41C2-A216-F50D10A28569}" type="presParOf" srcId="{EB557488-93D3-48AD-821F-48C5C9DE9E29}" destId="{BEADED8C-C75A-4808-BBCF-D25E79C3513A}" srcOrd="0" destOrd="0" presId="urn:microsoft.com/office/officeart/2005/8/layout/hProcess11"/>
    <dgm:cxn modelId="{D2CE6C8E-10EC-445A-9C3D-A51EBCC005AA}" type="presParOf" srcId="{EB557488-93D3-48AD-821F-48C5C9DE9E29}" destId="{7CAC3CF7-7192-44FD-A7EB-1BB6F99E7B9A}" srcOrd="1" destOrd="0" presId="urn:microsoft.com/office/officeart/2005/8/layout/hProcess11"/>
    <dgm:cxn modelId="{E9420D33-BC24-46AC-8534-8F783F03B5BF}" type="presParOf" srcId="{EB557488-93D3-48AD-821F-48C5C9DE9E29}" destId="{F6865D7F-6993-4A22-86A4-23A0620398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1A16B-A661-4F2D-AC16-CF8FE2DBB62A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5715EC5A-C25C-4BA7-A607-9CAA45C6A030}">
      <dgm:prSet phldrT="[טקסט]"/>
      <dgm:spPr/>
      <dgm:t>
        <a:bodyPr/>
        <a:lstStyle/>
        <a:p>
          <a:pPr rtl="1"/>
          <a:r>
            <a:rPr lang="en-US" dirty="0"/>
            <a:t>Data Acquisition</a:t>
          </a:r>
          <a:endParaRPr lang="he-IL" dirty="0"/>
        </a:p>
      </dgm:t>
    </dgm:pt>
    <dgm:pt modelId="{71325902-9A97-4227-BDFB-705CD1DBB42A}" type="par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112237DC-D668-4188-8187-82E8DF872195}" type="sibTrans" cxnId="{6A55471F-0C8D-4EF1-A068-090509078F53}">
      <dgm:prSet/>
      <dgm:spPr/>
      <dgm:t>
        <a:bodyPr/>
        <a:lstStyle/>
        <a:p>
          <a:pPr rtl="1"/>
          <a:endParaRPr lang="he-IL"/>
        </a:p>
      </dgm:t>
    </dgm:pt>
    <dgm:pt modelId="{2FBA61F2-2661-4354-9163-8A4C737F7B94}">
      <dgm:prSet phldrT="[טקסט]"/>
      <dgm:spPr/>
      <dgm:t>
        <a:bodyPr/>
        <a:lstStyle/>
        <a:p>
          <a:pPr rtl="1">
            <a:buNone/>
          </a:pPr>
          <a:r>
            <a:rPr lang="en-US" dirty="0"/>
            <a:t>Data Cleaning</a:t>
          </a:r>
          <a:endParaRPr lang="he-IL" dirty="0"/>
        </a:p>
      </dgm:t>
    </dgm:pt>
    <dgm:pt modelId="{D18CB10B-5799-494E-BF27-1A775FBB3688}" type="parTrans" cxnId="{93672423-DA41-4D0B-B86A-9C7665F68FEF}">
      <dgm:prSet/>
      <dgm:spPr/>
      <dgm:t>
        <a:bodyPr/>
        <a:lstStyle/>
        <a:p>
          <a:pPr rtl="1"/>
          <a:endParaRPr lang="he-IL"/>
        </a:p>
      </dgm:t>
    </dgm:pt>
    <dgm:pt modelId="{3AC3747E-446B-4376-A0E8-8C3D881CFAAB}" type="sibTrans" cxnId="{93672423-DA41-4D0B-B86A-9C7665F68FEF}">
      <dgm:prSet/>
      <dgm:spPr/>
      <dgm:t>
        <a:bodyPr/>
        <a:lstStyle/>
        <a:p>
          <a:pPr rtl="1"/>
          <a:endParaRPr lang="he-IL"/>
        </a:p>
      </dgm:t>
    </dgm:pt>
    <dgm:pt modelId="{3764B0FE-B6A6-40C5-8CB6-A6CC077D9BDC}">
      <dgm:prSet phldrT="[טקסט]"/>
      <dgm:spPr/>
      <dgm:t>
        <a:bodyPr/>
        <a:lstStyle/>
        <a:p>
          <a:pPr rtl="1">
            <a:buNone/>
          </a:pPr>
          <a:r>
            <a:rPr lang="en-US" dirty="0"/>
            <a:t>EDA </a:t>
          </a:r>
          <a:endParaRPr lang="he-IL" dirty="0"/>
        </a:p>
      </dgm:t>
    </dgm:pt>
    <dgm:pt modelId="{558ECAB0-575A-4C97-956F-2632F20B1B9F}" type="parTrans" cxnId="{4C751E77-3206-47B0-89FF-5E28F9C5D816}">
      <dgm:prSet/>
      <dgm:spPr/>
      <dgm:t>
        <a:bodyPr/>
        <a:lstStyle/>
        <a:p>
          <a:pPr rtl="1"/>
          <a:endParaRPr lang="he-IL"/>
        </a:p>
      </dgm:t>
    </dgm:pt>
    <dgm:pt modelId="{C262A8B2-44C0-4B7E-9278-0DBB4617C266}" type="sibTrans" cxnId="{4C751E77-3206-47B0-89FF-5E28F9C5D816}">
      <dgm:prSet/>
      <dgm:spPr/>
      <dgm:t>
        <a:bodyPr/>
        <a:lstStyle/>
        <a:p>
          <a:pPr rtl="1"/>
          <a:endParaRPr lang="he-IL"/>
        </a:p>
      </dgm:t>
    </dgm:pt>
    <dgm:pt modelId="{41363231-1CB7-4B05-B16A-7046AB871AB7}">
      <dgm:prSet phldrT="[טקסט]"/>
      <dgm:spPr/>
      <dgm:t>
        <a:bodyPr/>
        <a:lstStyle/>
        <a:p>
          <a:pPr rtl="1">
            <a:buNone/>
          </a:pPr>
          <a:r>
            <a:rPr lang="en-US"/>
            <a:t>Machine Learning</a:t>
          </a:r>
          <a:endParaRPr lang="he-IL" dirty="0"/>
        </a:p>
      </dgm:t>
    </dgm:pt>
    <dgm:pt modelId="{1D112D45-F3D3-4254-B15C-975C22A7C4C4}" type="parTrans" cxnId="{97A5209D-177B-427B-99B4-37493091B2C0}">
      <dgm:prSet/>
      <dgm:spPr/>
      <dgm:t>
        <a:bodyPr/>
        <a:lstStyle/>
        <a:p>
          <a:pPr rtl="1"/>
          <a:endParaRPr lang="he-IL"/>
        </a:p>
      </dgm:t>
    </dgm:pt>
    <dgm:pt modelId="{8FDA711E-8A10-41EB-A0C8-C50E336A6BB0}" type="sibTrans" cxnId="{97A5209D-177B-427B-99B4-37493091B2C0}">
      <dgm:prSet/>
      <dgm:spPr/>
      <dgm:t>
        <a:bodyPr/>
        <a:lstStyle/>
        <a:p>
          <a:pPr rtl="1"/>
          <a:endParaRPr lang="he-IL"/>
        </a:p>
      </dgm:t>
    </dgm:pt>
    <dgm:pt modelId="{6B87BF4F-BA0C-4B9F-AC9D-42D36D2C9914}" type="pres">
      <dgm:prSet presAssocID="{EDC1A16B-A661-4F2D-AC16-CF8FE2DBB62A}" presName="CompostProcess" presStyleCnt="0">
        <dgm:presLayoutVars>
          <dgm:dir/>
          <dgm:resizeHandles val="exact"/>
        </dgm:presLayoutVars>
      </dgm:prSet>
      <dgm:spPr/>
    </dgm:pt>
    <dgm:pt modelId="{5E151365-7F3C-4888-A0AD-9CA6B68F71BA}" type="pres">
      <dgm:prSet presAssocID="{EDC1A16B-A661-4F2D-AC16-CF8FE2DBB62A}" presName="arrow" presStyleLbl="bgShp" presStyleIdx="0" presStyleCnt="1"/>
      <dgm:spPr/>
    </dgm:pt>
    <dgm:pt modelId="{53D58C1B-2F41-44E2-A35C-639321D6DBF5}" type="pres">
      <dgm:prSet presAssocID="{EDC1A16B-A661-4F2D-AC16-CF8FE2DBB62A}" presName="linearProcess" presStyleCnt="0"/>
      <dgm:spPr/>
    </dgm:pt>
    <dgm:pt modelId="{2E4C35A1-4373-4CCA-A916-82A49302C7CB}" type="pres">
      <dgm:prSet presAssocID="{5715EC5A-C25C-4BA7-A607-9CAA45C6A030}" presName="textNode" presStyleLbl="node1" presStyleIdx="0" presStyleCnt="4">
        <dgm:presLayoutVars>
          <dgm:bulletEnabled val="1"/>
        </dgm:presLayoutVars>
      </dgm:prSet>
      <dgm:spPr/>
    </dgm:pt>
    <dgm:pt modelId="{AC2D42BA-3FBE-4C51-B7A6-6716D06112AA}" type="pres">
      <dgm:prSet presAssocID="{112237DC-D668-4188-8187-82E8DF872195}" presName="sibTrans" presStyleCnt="0"/>
      <dgm:spPr/>
    </dgm:pt>
    <dgm:pt modelId="{64E38E8E-8155-4192-BBC6-B45FADA640C9}" type="pres">
      <dgm:prSet presAssocID="{2FBA61F2-2661-4354-9163-8A4C737F7B94}" presName="textNode" presStyleLbl="node1" presStyleIdx="1" presStyleCnt="4">
        <dgm:presLayoutVars>
          <dgm:bulletEnabled val="1"/>
        </dgm:presLayoutVars>
      </dgm:prSet>
      <dgm:spPr/>
    </dgm:pt>
    <dgm:pt modelId="{702C1861-5CAA-4B0B-936F-D4EA73B259CB}" type="pres">
      <dgm:prSet presAssocID="{3AC3747E-446B-4376-A0E8-8C3D881CFAAB}" presName="sibTrans" presStyleCnt="0"/>
      <dgm:spPr/>
    </dgm:pt>
    <dgm:pt modelId="{06032932-FD22-49AF-A856-08C115F2C109}" type="pres">
      <dgm:prSet presAssocID="{3764B0FE-B6A6-40C5-8CB6-A6CC077D9BDC}" presName="textNode" presStyleLbl="node1" presStyleIdx="2" presStyleCnt="4">
        <dgm:presLayoutVars>
          <dgm:bulletEnabled val="1"/>
        </dgm:presLayoutVars>
      </dgm:prSet>
      <dgm:spPr/>
    </dgm:pt>
    <dgm:pt modelId="{21CC0E1E-4188-4283-9647-0244EFF1B793}" type="pres">
      <dgm:prSet presAssocID="{C262A8B2-44C0-4B7E-9278-0DBB4617C266}" presName="sibTrans" presStyleCnt="0"/>
      <dgm:spPr/>
    </dgm:pt>
    <dgm:pt modelId="{6C5DBCAE-CF36-45EA-9E36-C17CCD70E8DD}" type="pres">
      <dgm:prSet presAssocID="{41363231-1CB7-4B05-B16A-7046AB871AB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B1C640C-67B6-4FBA-A01C-54C81052ECF9}" type="presOf" srcId="{5715EC5A-C25C-4BA7-A607-9CAA45C6A030}" destId="{2E4C35A1-4373-4CCA-A916-82A49302C7CB}" srcOrd="0" destOrd="0" presId="urn:microsoft.com/office/officeart/2005/8/layout/hProcess9"/>
    <dgm:cxn modelId="{6A55471F-0C8D-4EF1-A068-090509078F53}" srcId="{EDC1A16B-A661-4F2D-AC16-CF8FE2DBB62A}" destId="{5715EC5A-C25C-4BA7-A607-9CAA45C6A030}" srcOrd="0" destOrd="0" parTransId="{71325902-9A97-4227-BDFB-705CD1DBB42A}" sibTransId="{112237DC-D668-4188-8187-82E8DF872195}"/>
    <dgm:cxn modelId="{93672423-DA41-4D0B-B86A-9C7665F68FEF}" srcId="{EDC1A16B-A661-4F2D-AC16-CF8FE2DBB62A}" destId="{2FBA61F2-2661-4354-9163-8A4C737F7B94}" srcOrd="1" destOrd="0" parTransId="{D18CB10B-5799-494E-BF27-1A775FBB3688}" sibTransId="{3AC3747E-446B-4376-A0E8-8C3D881CFAAB}"/>
    <dgm:cxn modelId="{50B2253D-623A-4449-A1B2-3E52E5EECCA9}" type="presOf" srcId="{EDC1A16B-A661-4F2D-AC16-CF8FE2DBB62A}" destId="{6B87BF4F-BA0C-4B9F-AC9D-42D36D2C9914}" srcOrd="0" destOrd="0" presId="urn:microsoft.com/office/officeart/2005/8/layout/hProcess9"/>
    <dgm:cxn modelId="{4C751E77-3206-47B0-89FF-5E28F9C5D816}" srcId="{EDC1A16B-A661-4F2D-AC16-CF8FE2DBB62A}" destId="{3764B0FE-B6A6-40C5-8CB6-A6CC077D9BDC}" srcOrd="2" destOrd="0" parTransId="{558ECAB0-575A-4C97-956F-2632F20B1B9F}" sibTransId="{C262A8B2-44C0-4B7E-9278-0DBB4617C266}"/>
    <dgm:cxn modelId="{238FD17A-EC40-47EF-B871-B09FEA083751}" type="presOf" srcId="{2FBA61F2-2661-4354-9163-8A4C737F7B94}" destId="{64E38E8E-8155-4192-BBC6-B45FADA640C9}" srcOrd="0" destOrd="0" presId="urn:microsoft.com/office/officeart/2005/8/layout/hProcess9"/>
    <dgm:cxn modelId="{97A5209D-177B-427B-99B4-37493091B2C0}" srcId="{EDC1A16B-A661-4F2D-AC16-CF8FE2DBB62A}" destId="{41363231-1CB7-4B05-B16A-7046AB871AB7}" srcOrd="3" destOrd="0" parTransId="{1D112D45-F3D3-4254-B15C-975C22A7C4C4}" sibTransId="{8FDA711E-8A10-41EB-A0C8-C50E336A6BB0}"/>
    <dgm:cxn modelId="{AB864A9D-3FB0-47C6-8230-E8DF3B91702D}" type="presOf" srcId="{41363231-1CB7-4B05-B16A-7046AB871AB7}" destId="{6C5DBCAE-CF36-45EA-9E36-C17CCD70E8DD}" srcOrd="0" destOrd="0" presId="urn:microsoft.com/office/officeart/2005/8/layout/hProcess9"/>
    <dgm:cxn modelId="{B9C1F1EA-C031-4567-A030-7545616A4A77}" type="presOf" srcId="{3764B0FE-B6A6-40C5-8CB6-A6CC077D9BDC}" destId="{06032932-FD22-49AF-A856-08C115F2C109}" srcOrd="0" destOrd="0" presId="urn:microsoft.com/office/officeart/2005/8/layout/hProcess9"/>
    <dgm:cxn modelId="{73E07256-33FF-42D6-AB01-0EAD1DE4C149}" type="presParOf" srcId="{6B87BF4F-BA0C-4B9F-AC9D-42D36D2C9914}" destId="{5E151365-7F3C-4888-A0AD-9CA6B68F71BA}" srcOrd="0" destOrd="0" presId="urn:microsoft.com/office/officeart/2005/8/layout/hProcess9"/>
    <dgm:cxn modelId="{253D69FB-6D25-42AD-A34A-B0466A0A61A4}" type="presParOf" srcId="{6B87BF4F-BA0C-4B9F-AC9D-42D36D2C9914}" destId="{53D58C1B-2F41-44E2-A35C-639321D6DBF5}" srcOrd="1" destOrd="0" presId="urn:microsoft.com/office/officeart/2005/8/layout/hProcess9"/>
    <dgm:cxn modelId="{D0351ECA-FA41-498A-A7F0-D8BC6879F59F}" type="presParOf" srcId="{53D58C1B-2F41-44E2-A35C-639321D6DBF5}" destId="{2E4C35A1-4373-4CCA-A916-82A49302C7CB}" srcOrd="0" destOrd="0" presId="urn:microsoft.com/office/officeart/2005/8/layout/hProcess9"/>
    <dgm:cxn modelId="{B3964DE6-6035-442B-BE7A-757326811C56}" type="presParOf" srcId="{53D58C1B-2F41-44E2-A35C-639321D6DBF5}" destId="{AC2D42BA-3FBE-4C51-B7A6-6716D06112AA}" srcOrd="1" destOrd="0" presId="urn:microsoft.com/office/officeart/2005/8/layout/hProcess9"/>
    <dgm:cxn modelId="{1BA2BB38-5BB9-4845-A88F-4F21BE63C869}" type="presParOf" srcId="{53D58C1B-2F41-44E2-A35C-639321D6DBF5}" destId="{64E38E8E-8155-4192-BBC6-B45FADA640C9}" srcOrd="2" destOrd="0" presId="urn:microsoft.com/office/officeart/2005/8/layout/hProcess9"/>
    <dgm:cxn modelId="{71CCCDA3-E14C-46D9-B1FB-CD3C9EFAC5F7}" type="presParOf" srcId="{53D58C1B-2F41-44E2-A35C-639321D6DBF5}" destId="{702C1861-5CAA-4B0B-936F-D4EA73B259CB}" srcOrd="3" destOrd="0" presId="urn:microsoft.com/office/officeart/2005/8/layout/hProcess9"/>
    <dgm:cxn modelId="{6AEDD6E0-A3B9-4F8D-836B-018823C7BC21}" type="presParOf" srcId="{53D58C1B-2F41-44E2-A35C-639321D6DBF5}" destId="{06032932-FD22-49AF-A856-08C115F2C109}" srcOrd="4" destOrd="0" presId="urn:microsoft.com/office/officeart/2005/8/layout/hProcess9"/>
    <dgm:cxn modelId="{D55D0CC7-5B9F-404B-BCC8-B3418918C448}" type="presParOf" srcId="{53D58C1B-2F41-44E2-A35C-639321D6DBF5}" destId="{21CC0E1E-4188-4283-9647-0244EFF1B793}" srcOrd="5" destOrd="0" presId="urn:microsoft.com/office/officeart/2005/8/layout/hProcess9"/>
    <dgm:cxn modelId="{AD779A64-4EAB-4523-8F29-0E22C406724D}" type="presParOf" srcId="{53D58C1B-2F41-44E2-A35C-639321D6DBF5}" destId="{6C5DBCAE-CF36-45EA-9E36-C17CCD70E8DD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7F47-DF8E-4AFB-81A7-2C2E2B69B8D6}">
      <dsp:nvSpPr>
        <dsp:cNvPr id="0" name=""/>
        <dsp:cNvSpPr/>
      </dsp:nvSpPr>
      <dsp:spPr>
        <a:xfrm>
          <a:off x="0" y="1290424"/>
          <a:ext cx="8801207" cy="172056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C540-6A62-4C62-A25E-77BF6A295149}">
      <dsp:nvSpPr>
        <dsp:cNvPr id="0" name=""/>
        <dsp:cNvSpPr/>
      </dsp:nvSpPr>
      <dsp:spPr>
        <a:xfrm>
          <a:off x="0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השערת המחקר</a:t>
          </a:r>
        </a:p>
      </dsp:txBody>
      <dsp:txXfrm>
        <a:off x="0" y="0"/>
        <a:ext cx="1521947" cy="1720565"/>
      </dsp:txXfrm>
    </dsp:sp>
    <dsp:sp modelId="{CEC04ADB-D54B-4FD6-90E4-43C16DC54C9F}">
      <dsp:nvSpPr>
        <dsp:cNvPr id="0" name=""/>
        <dsp:cNvSpPr/>
      </dsp:nvSpPr>
      <dsp:spPr>
        <a:xfrm>
          <a:off x="549383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81080-A29A-4ECE-B59E-A40AC58D239E}">
      <dsp:nvSpPr>
        <dsp:cNvPr id="0" name=""/>
        <dsp:cNvSpPr/>
      </dsp:nvSpPr>
      <dsp:spPr>
        <a:xfrm>
          <a:off x="1598040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הרכשת נתונים</a:t>
          </a:r>
        </a:p>
      </dsp:txBody>
      <dsp:txXfrm>
        <a:off x="1598040" y="2564537"/>
        <a:ext cx="1521947" cy="1720565"/>
      </dsp:txXfrm>
    </dsp:sp>
    <dsp:sp modelId="{6F316BDD-8F4B-4433-B499-F3603ACC099B}">
      <dsp:nvSpPr>
        <dsp:cNvPr id="0" name=""/>
        <dsp:cNvSpPr/>
      </dsp:nvSpPr>
      <dsp:spPr>
        <a:xfrm>
          <a:off x="2147428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6828-B2EB-4C62-BA79-415A3E5826C0}">
      <dsp:nvSpPr>
        <dsp:cNvPr id="0" name=""/>
        <dsp:cNvSpPr/>
      </dsp:nvSpPr>
      <dsp:spPr>
        <a:xfrm>
          <a:off x="3196084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טיפול בנתונים</a:t>
          </a:r>
        </a:p>
      </dsp:txBody>
      <dsp:txXfrm>
        <a:off x="3196084" y="0"/>
        <a:ext cx="1521947" cy="1720565"/>
      </dsp:txXfrm>
    </dsp:sp>
    <dsp:sp modelId="{D69AFBB1-CF89-4ED0-9927-72678EFBF77A}">
      <dsp:nvSpPr>
        <dsp:cNvPr id="0" name=""/>
        <dsp:cNvSpPr/>
      </dsp:nvSpPr>
      <dsp:spPr>
        <a:xfrm>
          <a:off x="3745472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0923-2D34-4031-8085-0E4125162449}">
      <dsp:nvSpPr>
        <dsp:cNvPr id="0" name=""/>
        <dsp:cNvSpPr/>
      </dsp:nvSpPr>
      <dsp:spPr>
        <a:xfrm>
          <a:off x="4794128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Guttman Hatzvi" panose="02010401010101010101" pitchFamily="2" charset="-79"/>
            </a:rPr>
            <a:t>EDA </a:t>
          </a:r>
          <a:endParaRPr lang="he-IL" sz="25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4794128" y="2564537"/>
        <a:ext cx="1521947" cy="1720565"/>
      </dsp:txXfrm>
    </dsp:sp>
    <dsp:sp modelId="{F6E273FE-DACB-41D4-8E88-32994D0C8877}">
      <dsp:nvSpPr>
        <dsp:cNvPr id="0" name=""/>
        <dsp:cNvSpPr/>
      </dsp:nvSpPr>
      <dsp:spPr>
        <a:xfrm>
          <a:off x="5343516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ED8C-C75A-4808-BBCF-D25E79C3513A}">
      <dsp:nvSpPr>
        <dsp:cNvPr id="0" name=""/>
        <dsp:cNvSpPr/>
      </dsp:nvSpPr>
      <dsp:spPr>
        <a:xfrm>
          <a:off x="6392173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ניתוח נתונים מתקדם</a:t>
          </a:r>
        </a:p>
      </dsp:txBody>
      <dsp:txXfrm>
        <a:off x="6392173" y="0"/>
        <a:ext cx="1521947" cy="1720565"/>
      </dsp:txXfrm>
    </dsp:sp>
    <dsp:sp modelId="{7CAC3CF7-7192-44FD-A7EB-1BB6F99E7B9A}">
      <dsp:nvSpPr>
        <dsp:cNvPr id="0" name=""/>
        <dsp:cNvSpPr/>
      </dsp:nvSpPr>
      <dsp:spPr>
        <a:xfrm>
          <a:off x="6941561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37F47-DF8E-4AFB-81A7-2C2E2B69B8D6}">
      <dsp:nvSpPr>
        <dsp:cNvPr id="0" name=""/>
        <dsp:cNvSpPr/>
      </dsp:nvSpPr>
      <dsp:spPr>
        <a:xfrm>
          <a:off x="0" y="1290424"/>
          <a:ext cx="8801207" cy="172056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7C540-6A62-4C62-A25E-77BF6A295149}">
      <dsp:nvSpPr>
        <dsp:cNvPr id="0" name=""/>
        <dsp:cNvSpPr/>
      </dsp:nvSpPr>
      <dsp:spPr>
        <a:xfrm>
          <a:off x="0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השערת המחקר</a:t>
          </a:r>
        </a:p>
      </dsp:txBody>
      <dsp:txXfrm>
        <a:off x="0" y="0"/>
        <a:ext cx="1521947" cy="1720565"/>
      </dsp:txXfrm>
    </dsp:sp>
    <dsp:sp modelId="{CEC04ADB-D54B-4FD6-90E4-43C16DC54C9F}">
      <dsp:nvSpPr>
        <dsp:cNvPr id="0" name=""/>
        <dsp:cNvSpPr/>
      </dsp:nvSpPr>
      <dsp:spPr>
        <a:xfrm>
          <a:off x="549383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81080-A29A-4ECE-B59E-A40AC58D239E}">
      <dsp:nvSpPr>
        <dsp:cNvPr id="0" name=""/>
        <dsp:cNvSpPr/>
      </dsp:nvSpPr>
      <dsp:spPr>
        <a:xfrm>
          <a:off x="1598040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הרכשת נתונים</a:t>
          </a:r>
        </a:p>
      </dsp:txBody>
      <dsp:txXfrm>
        <a:off x="1598040" y="2564537"/>
        <a:ext cx="1521947" cy="1720565"/>
      </dsp:txXfrm>
    </dsp:sp>
    <dsp:sp modelId="{6F316BDD-8F4B-4433-B499-F3603ACC099B}">
      <dsp:nvSpPr>
        <dsp:cNvPr id="0" name=""/>
        <dsp:cNvSpPr/>
      </dsp:nvSpPr>
      <dsp:spPr>
        <a:xfrm>
          <a:off x="2147428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96828-B2EB-4C62-BA79-415A3E5826C0}">
      <dsp:nvSpPr>
        <dsp:cNvPr id="0" name=""/>
        <dsp:cNvSpPr/>
      </dsp:nvSpPr>
      <dsp:spPr>
        <a:xfrm>
          <a:off x="3196084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טיפול בנתונים</a:t>
          </a:r>
        </a:p>
      </dsp:txBody>
      <dsp:txXfrm>
        <a:off x="3196084" y="0"/>
        <a:ext cx="1521947" cy="1720565"/>
      </dsp:txXfrm>
    </dsp:sp>
    <dsp:sp modelId="{D69AFBB1-CF89-4ED0-9927-72678EFBF77A}">
      <dsp:nvSpPr>
        <dsp:cNvPr id="0" name=""/>
        <dsp:cNvSpPr/>
      </dsp:nvSpPr>
      <dsp:spPr>
        <a:xfrm>
          <a:off x="3745472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80923-2D34-4031-8085-0E4125162449}">
      <dsp:nvSpPr>
        <dsp:cNvPr id="0" name=""/>
        <dsp:cNvSpPr/>
      </dsp:nvSpPr>
      <dsp:spPr>
        <a:xfrm>
          <a:off x="4794128" y="2564537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cs typeface="Guttman Hatzvi" panose="02010401010101010101" pitchFamily="2" charset="-79"/>
            </a:rPr>
            <a:t>EDA </a:t>
          </a:r>
          <a:endParaRPr lang="he-IL" sz="2500" kern="1200" dirty="0">
            <a:latin typeface="Guttman Hatzvi" panose="02010401010101010101" pitchFamily="2" charset="-79"/>
            <a:cs typeface="Guttman Hatzvi" panose="02010401010101010101" pitchFamily="2" charset="-79"/>
          </a:endParaRPr>
        </a:p>
      </dsp:txBody>
      <dsp:txXfrm>
        <a:off x="4794128" y="2564537"/>
        <a:ext cx="1521947" cy="1720565"/>
      </dsp:txXfrm>
    </dsp:sp>
    <dsp:sp modelId="{F6E273FE-DACB-41D4-8E88-32994D0C8877}">
      <dsp:nvSpPr>
        <dsp:cNvPr id="0" name=""/>
        <dsp:cNvSpPr/>
      </dsp:nvSpPr>
      <dsp:spPr>
        <a:xfrm>
          <a:off x="5343516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DED8C-C75A-4808-BBCF-D25E79C3513A}">
      <dsp:nvSpPr>
        <dsp:cNvPr id="0" name=""/>
        <dsp:cNvSpPr/>
      </dsp:nvSpPr>
      <dsp:spPr>
        <a:xfrm>
          <a:off x="6392173" y="0"/>
          <a:ext cx="1521947" cy="1720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kern="1200" dirty="0">
              <a:latin typeface="Guttman Hatzvi" panose="02010401010101010101" pitchFamily="2" charset="-79"/>
              <a:cs typeface="Guttman Hatzvi" panose="02010401010101010101" pitchFamily="2" charset="-79"/>
            </a:rPr>
            <a:t>ניתוח נתונים מתקדם</a:t>
          </a:r>
        </a:p>
      </dsp:txBody>
      <dsp:txXfrm>
        <a:off x="6392173" y="0"/>
        <a:ext cx="1521947" cy="1720565"/>
      </dsp:txXfrm>
    </dsp:sp>
    <dsp:sp modelId="{7CAC3CF7-7192-44FD-A7EB-1BB6F99E7B9A}">
      <dsp:nvSpPr>
        <dsp:cNvPr id="0" name=""/>
        <dsp:cNvSpPr/>
      </dsp:nvSpPr>
      <dsp:spPr>
        <a:xfrm>
          <a:off x="6941561" y="1935636"/>
          <a:ext cx="430141" cy="4301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51365-7F3C-4888-A0AD-9CA6B68F71BA}">
      <dsp:nvSpPr>
        <dsp:cNvPr id="0" name=""/>
        <dsp:cNvSpPr/>
      </dsp:nvSpPr>
      <dsp:spPr>
        <a:xfrm>
          <a:off x="767808" y="0"/>
          <a:ext cx="8701832" cy="46526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C35A1-4373-4CCA-A916-82A49302C7CB}">
      <dsp:nvSpPr>
        <dsp:cNvPr id="0" name=""/>
        <dsp:cNvSpPr/>
      </dsp:nvSpPr>
      <dsp:spPr>
        <a:xfrm>
          <a:off x="5889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Acquisition</a:t>
          </a:r>
          <a:endParaRPr lang="he-IL" sz="3400" kern="1200" dirty="0"/>
        </a:p>
      </dsp:txBody>
      <dsp:txXfrm>
        <a:off x="96738" y="1486633"/>
        <a:ext cx="2236379" cy="1679348"/>
      </dsp:txXfrm>
    </dsp:sp>
    <dsp:sp modelId="{64E38E8E-8155-4192-BBC6-B45FADA640C9}">
      <dsp:nvSpPr>
        <dsp:cNvPr id="0" name=""/>
        <dsp:cNvSpPr/>
      </dsp:nvSpPr>
      <dsp:spPr>
        <a:xfrm>
          <a:off x="2608420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  <a:endParaRPr lang="he-IL" sz="3400" kern="1200" dirty="0"/>
        </a:p>
      </dsp:txBody>
      <dsp:txXfrm>
        <a:off x="2699269" y="1486633"/>
        <a:ext cx="2236379" cy="1679348"/>
      </dsp:txXfrm>
    </dsp:sp>
    <dsp:sp modelId="{06032932-FD22-49AF-A856-08C115F2C109}">
      <dsp:nvSpPr>
        <dsp:cNvPr id="0" name=""/>
        <dsp:cNvSpPr/>
      </dsp:nvSpPr>
      <dsp:spPr>
        <a:xfrm>
          <a:off x="5210952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EDA </a:t>
          </a:r>
          <a:endParaRPr lang="he-IL" sz="3400" kern="1200" dirty="0"/>
        </a:p>
      </dsp:txBody>
      <dsp:txXfrm>
        <a:off x="5301801" y="1486633"/>
        <a:ext cx="2236379" cy="1679348"/>
      </dsp:txXfrm>
    </dsp:sp>
    <dsp:sp modelId="{6C5DBCAE-CF36-45EA-9E36-C17CCD70E8DD}">
      <dsp:nvSpPr>
        <dsp:cNvPr id="0" name=""/>
        <dsp:cNvSpPr/>
      </dsp:nvSpPr>
      <dsp:spPr>
        <a:xfrm>
          <a:off x="7813483" y="1395784"/>
          <a:ext cx="2418077" cy="186104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Machine Learning</a:t>
          </a:r>
          <a:endParaRPr lang="he-IL" sz="3400" kern="1200" dirty="0"/>
        </a:p>
      </dsp:txBody>
      <dsp:txXfrm>
        <a:off x="7904332" y="1486633"/>
        <a:ext cx="2236379" cy="1679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EB79B5E-6A17-46A9-B212-EA50BDE567B9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AD89DB5-0408-4BA5-8432-5D375DCD9D2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2806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6662652-F0BB-1E22-EB52-58B39567B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29C4FD2-6791-3ECD-E3B0-3286D9DE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5C52DB-232E-5E48-4640-A1E75F0D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4061-07AF-4D6D-9263-FEA6889B9C1B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2CD257-C69F-718F-89A8-8701091F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5635CA-AB86-7E88-284E-A98008F5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20282E7-8918-5AC3-899A-BE483F2FCEC4}"/>
              </a:ext>
            </a:extLst>
          </p:cNvPr>
          <p:cNvSpPr txBox="1"/>
          <p:nvPr userDrawn="1"/>
        </p:nvSpPr>
        <p:spPr>
          <a:xfrm>
            <a:off x="11353800" y="136525"/>
            <a:ext cx="7264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בס"ד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4098" name="Picture 2" descr="מכון טכנולוגי חולון HIT - YouTube">
            <a:extLst>
              <a:ext uri="{FF2B5EF4-FFF2-40B4-BE49-F238E27FC236}">
                <a16:creationId xmlns:a16="http://schemas.microsoft.com/office/drawing/2014/main" id="{595814C3-B015-4F7A-A49D-5A6C06237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658441" cy="9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6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59DA05-CD93-8624-69B1-B5FCFEBC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63EB91A-C335-0D28-7AE5-3C025E8E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B0E3F7-422B-7AD7-F681-D63587FC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7226-8D98-483C-B5A7-B125A3DC5EE0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DA8EB9-60B0-B48F-E974-9BE7A50B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2A88C4-E890-123D-AD02-57C19D4C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11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26C2F53-7BA5-0292-5BDB-20D901F6C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DA7F01-48BD-1572-4B2D-C9D348AF3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EB7665-C3E4-B8CB-62FD-F28234E3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FB67-DF74-4CF1-99BB-EC4549E1F274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3E4E8A-F11F-2413-0AEC-D690A228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5ECB67-76DB-2F60-5285-C790E790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388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A6F9FE-31C0-8814-A4D8-BCF736F5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ADDF0-4FBD-A276-D8B9-8404D313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709229-A11C-EAE6-ABE1-8C552897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ABBF3E-543D-A344-D6FE-6B00034D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32B004-E592-AD06-6C65-F8AFE34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261B46-BA1D-0FF7-F7D8-C846B3430AC6}"/>
              </a:ext>
            </a:extLst>
          </p:cNvPr>
          <p:cNvSpPr txBox="1"/>
          <p:nvPr userDrawn="1"/>
        </p:nvSpPr>
        <p:spPr>
          <a:xfrm>
            <a:off x="11353800" y="136525"/>
            <a:ext cx="7264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בס"ד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9" name="Picture 2" descr="מכון טכנולוגי חולון HIT - YouTube">
            <a:extLst>
              <a:ext uri="{FF2B5EF4-FFF2-40B4-BE49-F238E27FC236}">
                <a16:creationId xmlns:a16="http://schemas.microsoft.com/office/drawing/2014/main" id="{75B68FD8-C11D-C210-E373-3EDC3E9590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658441" cy="93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2D8106-9B84-D2E0-417A-DA92CE33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C818AB-CD8D-CFF8-71DC-859E073C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BB0C26-6DC3-162E-33A1-7152719F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D581-C84A-423E-AB48-2B6CD8F8720C}" type="datetime8">
              <a:rPr lang="he-IL" smtClean="0"/>
              <a:t>30 יוני 22</a:t>
            </a:fld>
            <a:endParaRPr lang="he-IL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3E2BF7-A0BF-7CBB-B4EC-254CA0CA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423CCA-84DB-3DA4-47EE-D20C252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83BFFF0-2441-1E78-0AF8-8BF44A06684E}"/>
              </a:ext>
            </a:extLst>
          </p:cNvPr>
          <p:cNvSpPr txBox="1"/>
          <p:nvPr userDrawn="1"/>
        </p:nvSpPr>
        <p:spPr>
          <a:xfrm>
            <a:off x="11353800" y="136525"/>
            <a:ext cx="72648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בס"ד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pic>
        <p:nvPicPr>
          <p:cNvPr id="8" name="Picture 2" descr="מכון טכנולוגי חולון HIT - YouTube">
            <a:extLst>
              <a:ext uri="{FF2B5EF4-FFF2-40B4-BE49-F238E27FC236}">
                <a16:creationId xmlns:a16="http://schemas.microsoft.com/office/drawing/2014/main" id="{DBEEEBE8-1E6A-1DEC-C2C7-A77EF679EF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8436" cy="69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2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145E47-8C86-F36B-7E70-50E359A1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EA26BF-44C1-5B49-1DE5-F99245FD4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3A123D-165E-1F10-9A13-32E0003BF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C4EEF45-A397-5AD4-4DDF-E183B0B7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2597-DE09-4EF9-8E8F-F63A9264D4BA}" type="datetime8">
              <a:rPr lang="he-IL" smtClean="0"/>
              <a:t>30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7E83113-15C9-F7DC-EADE-97314A33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F9392D-E907-1573-BA01-0F7E7371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6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640380-2081-EE1C-D783-6519C713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D69485C-8411-15D0-9D4B-57C33B7D7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D092350-2098-C6A2-ED6D-C870EB75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528A853-387F-D4EB-E9FE-60C6576EC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46EC77E-9369-4A9C-0091-7EAD596BB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81A75A0-944D-8D5E-C09A-F68CF7E9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CAD3-501E-48BC-94A8-AE7600954552}" type="datetime8">
              <a:rPr lang="he-IL" smtClean="0"/>
              <a:t>30 יוני 22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AFFF417-6E3A-589A-C2F3-E1E8DA23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AFF0393-4F4F-8959-6142-C62D6B3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1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806DB7-5457-ED66-6DDD-59492DC9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246F65F-A645-EABE-2998-52640916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9A42-C745-4034-B74E-36CB365A1C97}" type="datetime8">
              <a:rPr lang="he-IL" smtClean="0"/>
              <a:t>30 יוני 22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FADD904-8776-540E-725D-ACD28093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15C9D3B-CC3F-1F7C-E8A2-4864286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997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E4D09AB-D5E4-D812-03D8-9B1ABF79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7DE4-8381-4F25-A3B4-D112F6D44348}" type="datetime8">
              <a:rPr lang="he-IL" smtClean="0"/>
              <a:t>30 יוני 22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F92931D-3AE7-9731-1D2B-E48A42EC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9A33F64-6EC3-5FA9-0080-6325AA64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357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BC934-4FCD-DC49-A6ED-81D8A50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0630E8-2F4E-8081-56A0-25B62CE0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C25D834-0B4F-3199-6A68-26B9AC846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37718A-36A1-1D9B-1EAE-E9F5CDF3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2B3F-B3D6-4358-81B9-03997EEE472F}" type="datetime8">
              <a:rPr lang="he-IL" smtClean="0"/>
              <a:t>30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7443B0F-5EBC-0581-DD23-9665A89C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5257C0F-3908-B7DF-8AD9-FCC28EAC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1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F81876-6C4E-ACAD-7525-103C7D45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2A19CDD-30F0-35A6-82E8-E84F82B7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9DFA0C7-8B2B-03A2-A2DB-B77E69C41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374ACE-E6FE-E137-BB8C-A44F7649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EDA-E749-4EDD-B7FE-255709F8A66B}" type="datetime8">
              <a:rPr lang="he-IL" smtClean="0"/>
              <a:t>30 יוני 22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A5C6F8-5C3E-CDD9-88FD-1B745DE6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ADA5ECC-1B40-AC3F-C0EB-AD1BFACE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0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90DB5DB-CFD5-9FBA-D3E3-B990ED01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A657F9-CDBB-462C-BD9A-F7D552D2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891293-C1F4-804C-FE06-9E312EBAF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5DF8-DA5B-4A8D-991D-61CDD215FFE1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C5DC71F-2C43-677B-5158-726393FC5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4BCBA2-F2B0-696D-C7BA-AAE7BD8A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58433-2C95-4A73-B940-F1A12F5D69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1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B5EACD-C952-668E-5CC3-F2EFE0F83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72816"/>
            <a:ext cx="12192000" cy="126128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מנגנון סיווג נושאי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20306F1-F299-CF09-F633-125253D45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סוניגו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אוראל - 318253127</a:t>
            </a:r>
          </a:p>
          <a:p>
            <a:r>
              <a:rPr lang="he-IL" dirty="0">
                <a:latin typeface="Goudy Type" panose="020B0604020202020204" pitchFamily="2" charset="0"/>
                <a:cs typeface="Guttman Hatzvi" panose="02010401010101010101" pitchFamily="2" charset="-79"/>
              </a:rPr>
              <a:t>שריפי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איתי - 207107251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4DF2EEB-7BEF-FB1C-3B27-D65625D0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30B-BBBE-442F-A791-5E98E8B3D2DA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029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81"/>
    </mc:Choice>
    <mc:Fallback>
      <p:transition spd="slow" advTm="172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EDA</a:t>
            </a:r>
            <a:endParaRPr lang="he-IL" dirty="0">
              <a:solidFill>
                <a:srgbClr val="0070C0"/>
              </a:solidFill>
              <a:latin typeface="inherit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הענקנו חשיבות עצומה לעניין כמויות 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חשוב לייצג את הפילוח במציאות.</a:t>
            </a:r>
          </a:p>
          <a:p>
            <a:pPr lvl="1"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במהלך המחקר – הבחנו בכך שבאי-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שיוויון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בכמויות 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הגענו למודל "חלש" יחסית.</a:t>
            </a: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457200" lvl="1" indent="0">
              <a:buNone/>
            </a:pPr>
            <a:endParaRPr lang="en-US" u="none" strike="noStrike" dirty="0">
              <a:solidFill>
                <a:srgbClr val="0F1419"/>
              </a:solidFill>
              <a:effectLst/>
              <a:latin typeface="TwitterChirp"/>
              <a:cs typeface="Guttman Hatzvi" panose="02010401010101010101" pitchFamily="2" charset="-79"/>
            </a:endParaRPr>
          </a:p>
          <a:p>
            <a:pPr marL="914400" lvl="2" indent="0">
              <a:buNone/>
            </a:pP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107408B8-C0A2-1647-EFD5-4D184C4B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14" y="3892732"/>
            <a:ext cx="4612986" cy="22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5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ניתוח נתונים מתקדם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השתמשנו במנגנון – "למידה מונחית"</a:t>
            </a:r>
          </a:p>
          <a:p>
            <a:pPr lvl="1"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ניתוח נתונים – ניתוח תוכן</a:t>
            </a:r>
          </a:p>
          <a:p>
            <a:pPr lvl="1"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ניתוח סמנטיקה</a:t>
            </a:r>
          </a:p>
          <a:p>
            <a:pPr lvl="1">
              <a:lnSpc>
                <a:spcPct val="150000"/>
              </a:lnSpc>
            </a:pPr>
            <a:endParaRPr lang="he-IL" dirty="0">
              <a:solidFill>
                <a:srgbClr val="0F1419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הדבר התאפשר באמצעות מודל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ML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– אשר מתבסס על יכולות ספריית </a:t>
            </a:r>
            <a:r>
              <a:rPr lang="en-US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SkLearn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457200" lvl="1" indent="0">
              <a:buNone/>
            </a:pPr>
            <a:endParaRPr lang="en-US" u="none" strike="noStrike" dirty="0">
              <a:solidFill>
                <a:srgbClr val="0F1419"/>
              </a:solidFill>
              <a:effectLst/>
              <a:latin typeface="TwitterChirp"/>
              <a:cs typeface="Guttman Hatzvi" panose="02010401010101010101" pitchFamily="2" charset="-79"/>
            </a:endParaRPr>
          </a:p>
          <a:p>
            <a:pPr marL="914400" lvl="2" indent="0">
              <a:buNone/>
            </a:pP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3078" name="Picture 6" descr="Introduction to Windows Machine Learning | Microsoft Docs">
            <a:extLst>
              <a:ext uri="{FF2B5EF4-FFF2-40B4-BE49-F238E27FC236}">
                <a16:creationId xmlns:a16="http://schemas.microsoft.com/office/drawing/2014/main" id="{7AB98C3E-348B-190C-7D66-B48E77B81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783" y="4476977"/>
            <a:ext cx="4698433" cy="18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9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Machine learning</a:t>
            </a:r>
            <a:endParaRPr lang="he-IL" dirty="0">
              <a:solidFill>
                <a:srgbClr val="0070C0"/>
              </a:solidFill>
              <a:latin typeface="inherit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טסט – </a:t>
            </a:r>
          </a:p>
          <a:p>
            <a:pPr lvl="1"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20% מתוך כלל התיוגים נלקח לטובת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test-set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1"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המודל בוחן את התוצאות שלו על הטסט ע"מ לקבל מדדי הצלחה: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Recall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Precision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Accuracy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50000"/>
              </a:lnSpc>
            </a:pP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1">
              <a:lnSpc>
                <a:spcPct val="15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תוצאות ההשוואה הוצגו בגרפים מתאימים לנוחות המשתמש / החוקר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417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תוצאות המודלים – מודל </a:t>
            </a:r>
            <a:r>
              <a:rPr lang="en-US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Yahoo - twitter</a:t>
            </a:r>
            <a:endParaRPr lang="he-IL" dirty="0">
              <a:solidFill>
                <a:srgbClr val="0070C0"/>
              </a:solidFill>
              <a:latin typeface="inherit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CD859FC-2AD4-8FA9-C8AB-3DA5491D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25" y="1585655"/>
            <a:ext cx="4658375" cy="368668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0A403EC9-5FFC-650B-D41C-A19D96A9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4" y="1345931"/>
            <a:ext cx="5468866" cy="282485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43654744-542B-3504-5EF4-BACEE7CA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470" y="5704794"/>
            <a:ext cx="544906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תוצאות המודלים – מודל </a:t>
            </a:r>
            <a:r>
              <a:rPr lang="en-US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Yahoo - Site</a:t>
            </a:r>
            <a:endParaRPr lang="he-IL" dirty="0">
              <a:solidFill>
                <a:srgbClr val="0070C0"/>
              </a:solidFill>
              <a:latin typeface="inherit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CF1B339D-AD6D-9E34-D47C-6D358E06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5" y="1571366"/>
            <a:ext cx="5336732" cy="3095441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16903488-C945-5947-672C-CDF97714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049" y="5672995"/>
            <a:ext cx="5391902" cy="20005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52F08102-F20F-E74F-ED4E-9B1A4ADDB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85" y="1585655"/>
            <a:ext cx="495369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פירוט אודות הקבצים השונים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1" u="none" strike="noStrike" dirty="0" err="1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get_tweets_by_username</a:t>
            </a:r>
            <a:endParaRPr lang="he-IL" b="1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התממשקות ל-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API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 של </a:t>
            </a:r>
            <a:r>
              <a:rPr lang="he-IL" u="none" strike="noStrike" dirty="0" err="1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טוויטר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.</a:t>
            </a: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ייבוא 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כלל ה-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TWEETS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מ-2 עמודי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טוויטר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.</a:t>
            </a: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יצירת 2 קבצי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CSV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:</a:t>
            </a:r>
          </a:p>
          <a:p>
            <a:pPr lvl="3"/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finance_twitter.csv</a:t>
            </a:r>
            <a:endParaRPr lang="he-IL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3"/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entertainment_twitter.csv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1"/>
            <a:r>
              <a:rPr lang="en-US" b="1" u="none" strike="noStrike" dirty="0" err="1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get_yahoo_finance_selenium</a:t>
            </a:r>
            <a:endParaRPr lang="he-IL" b="1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ייבוא כלל הידיעות מאתר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yahoo finance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 באמצעות פונק’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selenium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 </a:t>
            </a: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ייצוא הידיעות לקובץ -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yahoo_data_selenium_finance.csv</a:t>
            </a:r>
            <a:endParaRPr lang="he-IL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marL="914400" lvl="2" indent="0">
              <a:buNone/>
            </a:pPr>
            <a:endParaRPr lang="he-IL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1"/>
            <a:r>
              <a:rPr lang="en-US" b="1" u="none" strike="noStrike" dirty="0" err="1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get_yahoo_ent_selenium</a:t>
            </a:r>
            <a:endParaRPr lang="he-IL" b="1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ייבוא כלל הידיעות מאתר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yahoo entertainment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 באמצעות פונק’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selenium</a:t>
            </a: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 </a:t>
            </a:r>
          </a:p>
          <a:p>
            <a:pPr lvl="2"/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ייצוא הידיעות לקובץ - </a:t>
            </a:r>
            <a:r>
              <a:rPr lang="en-US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yahoo_data_selenium_ent.csv</a:t>
            </a:r>
            <a:endParaRPr lang="he-IL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2"/>
            <a:endParaRPr lang="he-IL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marL="914400" lvl="2" indent="0">
              <a:buNone/>
            </a:pP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558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rgbClr val="0070C0"/>
                </a:solidFill>
                <a:latin typeface="inherit"/>
                <a:cs typeface="Guttman Hatzvi" panose="02010401010101010101" pitchFamily="2" charset="-79"/>
              </a:rPr>
              <a:t>פירוט אודות הקבצים השונים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392"/>
            <a:ext cx="10515600" cy="4665662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b="1" u="none" strike="noStrike" dirty="0" err="1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preprocessing_data_and_model_tweeter</a:t>
            </a:r>
            <a:endParaRPr lang="en-US" b="1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קריאת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מקבצי ה-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CSV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שנקראו מ-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API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טוויטר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סידור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וניקויו</a:t>
            </a:r>
          </a:p>
          <a:p>
            <a:pPr lvl="2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יצירת קובץ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CSV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אשר מכיל את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הגולמי האחוד -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twitter_data_2_categories_clean.csv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20000"/>
              </a:lnSpc>
            </a:pP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אימון מודל והצגת תוצאותיו על הטסט שנבנה קודם.</a:t>
            </a:r>
          </a:p>
          <a:p>
            <a:pPr lvl="2">
              <a:lnSpc>
                <a:spcPct val="120000"/>
              </a:lnSpc>
            </a:pP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1">
              <a:lnSpc>
                <a:spcPct val="120000"/>
              </a:lnSpc>
            </a:pPr>
            <a:r>
              <a:rPr lang="en-US" b="1" u="none" strike="noStrike" dirty="0" err="1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preprocessing_data_and_model_yahoo_selenium</a:t>
            </a:r>
            <a:endParaRPr lang="en-US" b="1" u="none" strike="noStrike" dirty="0">
              <a:solidFill>
                <a:srgbClr val="0F1419"/>
              </a:solidFill>
              <a:effectLst/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קריאת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מקבצי ה-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CSV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שנקראו באמצעות </a:t>
            </a:r>
            <a:r>
              <a:rPr lang="en-US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crowling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– </a:t>
            </a:r>
            <a:r>
              <a:rPr lang="en-US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selnium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מאתר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yahoo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סידור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וניקויו</a:t>
            </a:r>
          </a:p>
          <a:p>
            <a:pPr lvl="2">
              <a:lnSpc>
                <a:spcPct val="120000"/>
              </a:lnSpc>
            </a:pP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יצירת קובץ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CSV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אשר מכיל את </a:t>
            </a:r>
            <a:r>
              <a:rPr lang="he-IL" dirty="0" err="1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 הגולמי האחוד - 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yahoo_data_2_categories_clean.csv</a:t>
            </a:r>
            <a:endParaRPr lang="he-IL" dirty="0">
              <a:solidFill>
                <a:srgbClr val="0F1419"/>
              </a:solidFill>
              <a:latin typeface="inherit"/>
              <a:cs typeface="Guttman Hatzvi" panose="02010401010101010101" pitchFamily="2" charset="-79"/>
            </a:endParaRPr>
          </a:p>
          <a:p>
            <a:pPr lvl="2">
              <a:lnSpc>
                <a:spcPct val="120000"/>
              </a:lnSpc>
            </a:pPr>
            <a:r>
              <a:rPr lang="he-IL" u="none" strike="noStrike" dirty="0">
                <a:solidFill>
                  <a:srgbClr val="0F1419"/>
                </a:solidFill>
                <a:effectLst/>
                <a:latin typeface="inherit"/>
                <a:cs typeface="Guttman Hatzvi" panose="02010401010101010101" pitchFamily="2" charset="-79"/>
              </a:rPr>
              <a:t>אימון מודל והצגת תוצאותיו על הטסט שנבנה קודם.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852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בביליוגרפיה</a:t>
            </a:r>
            <a:endParaRPr lang="he-IL" dirty="0">
              <a:solidFill>
                <a:srgbClr val="0070C0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המחקר בוצע ע"ב איסוף נתונים וחיפוש באתרים השונים.</a:t>
            </a:r>
          </a:p>
          <a:p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research was based on data collection and search from the various sites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The data has been collected from the sites: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– </a:t>
            </a:r>
          </a:p>
          <a:p>
            <a:pPr lvl="1"/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Yahoo</a:t>
            </a:r>
            <a:r>
              <a:rPr lang="he-IL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– </a:t>
            </a:r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Crawling</a:t>
            </a:r>
            <a:endParaRPr lang="he-IL" sz="2800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  <a:p>
            <a:pPr lvl="1"/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Twitter</a:t>
            </a:r>
            <a:r>
              <a:rPr lang="he-IL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 – </a:t>
            </a:r>
            <a:r>
              <a:rPr lang="en-US" sz="2800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API</a:t>
            </a:r>
          </a:p>
          <a:p>
            <a:pPr lvl="1"/>
            <a:endParaRPr lang="en-US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כמו כן, תכולות נוספות וידע הגיע מתוך הנלמד בקורס "מדעי הנתונים".</a:t>
            </a:r>
          </a:p>
          <a:p>
            <a:r>
              <a:rPr lang="en-US" dirty="0">
                <a:latin typeface="Arial Rounded MT Bold" panose="020F0704030504030204" pitchFamily="34" charset="0"/>
                <a:cs typeface="Guttman Hatzvi" panose="02010401010101010101" pitchFamily="2" charset="-79"/>
              </a:rPr>
              <a:t>Additional knowledge we used in the course acquired during the studies in the course "Introduction to Data Science"</a:t>
            </a: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88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5E38E6-0B3B-AE9A-A23C-96952323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E58283-170F-562E-F2F6-08C42556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618" y="951394"/>
            <a:ext cx="9094764" cy="51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C300E8B-C7F2-47A7-398A-5DA66E8C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6FCA6CD8-BD67-A7C7-016F-E6790A69BE45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8800" dirty="0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התייחסויות</a:t>
            </a:r>
          </a:p>
        </p:txBody>
      </p:sp>
    </p:spTree>
    <p:extLst>
      <p:ext uri="{BB962C8B-B14F-4D97-AF65-F5344CB8AC3E}">
        <p14:creationId xmlns:p14="http://schemas.microsoft.com/office/powerpoint/2010/main" val="364374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33CF57-75FF-AAD8-BF31-AF3F2E2B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הסבר כללי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2DCFBF-A6A7-88E5-705C-668BA3D3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המוצר מבוסס מודל לומד, אשר יודע לקטלג כותרות לכתבות לפי הנושאים פיננסי ובידור.</a:t>
            </a:r>
            <a:endParaRPr lang="en-US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endParaRPr lang="he-IL" dirty="0">
              <a:latin typeface="Guttman Hatzvi" panose="02010401010101010101" pitchFamily="2" charset="-79"/>
            </a:endParaRPr>
          </a:p>
          <a:p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אשר המודל אומן עליו נאגר מהאתרים: </a:t>
            </a:r>
            <a:r>
              <a:rPr lang="en-US" dirty="0">
                <a:latin typeface="Gisha" panose="020B0502040204020203" pitchFamily="34" charset="-79"/>
                <a:cs typeface="Guttman Hatzvi" panose="02010401010101010101" pitchFamily="2" charset="-79"/>
              </a:rPr>
              <a:t>yahoo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, ו-</a:t>
            </a:r>
            <a:r>
              <a:rPr lang="en-US" dirty="0">
                <a:latin typeface="Gisha" panose="020B0502040204020203" pitchFamily="34" charset="-79"/>
                <a:cs typeface="Guttman Hatzvi" panose="02010401010101010101" pitchFamily="2" charset="-79"/>
              </a:rPr>
              <a:t>Twitter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0F55F55-9356-F94A-CE4E-D7A41466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466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B444B-F831-4837-15CA-CF58622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steps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1D115-C788-8D16-C2D0-974061FD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Google Shape;1616;p33">
            <a:extLst>
              <a:ext uri="{FF2B5EF4-FFF2-40B4-BE49-F238E27FC236}">
                <a16:creationId xmlns:a16="http://schemas.microsoft.com/office/drawing/2014/main" id="{1BA996D1-C7FA-AC61-5F96-D4A7BB3AB7EC}"/>
              </a:ext>
            </a:extLst>
          </p:cNvPr>
          <p:cNvSpPr txBox="1">
            <a:spLocks noGrp="1"/>
          </p:cNvSpPr>
          <p:nvPr/>
        </p:nvSpPr>
        <p:spPr>
          <a:xfrm>
            <a:off x="2288850" y="338470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lvl="0"/>
            <a:endParaRPr dirty="0"/>
          </a:p>
        </p:txBody>
      </p:sp>
      <p:sp>
        <p:nvSpPr>
          <p:cNvPr id="6" name="Google Shape;1617;p33">
            <a:extLst>
              <a:ext uri="{FF2B5EF4-FFF2-40B4-BE49-F238E27FC236}">
                <a16:creationId xmlns:a16="http://schemas.microsoft.com/office/drawing/2014/main" id="{C0947FFC-1813-02F0-F9A7-E5FDEEE57D15}"/>
              </a:ext>
            </a:extLst>
          </p:cNvPr>
          <p:cNvSpPr txBox="1">
            <a:spLocks noGrp="1"/>
          </p:cNvSpPr>
          <p:nvPr/>
        </p:nvSpPr>
        <p:spPr>
          <a:xfrm>
            <a:off x="42311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18;p33">
            <a:extLst>
              <a:ext uri="{FF2B5EF4-FFF2-40B4-BE49-F238E27FC236}">
                <a16:creationId xmlns:a16="http://schemas.microsoft.com/office/drawing/2014/main" id="{90D526AC-67C1-E5D9-6B49-775E27010BA3}"/>
              </a:ext>
            </a:extLst>
          </p:cNvPr>
          <p:cNvSpPr txBox="1">
            <a:spLocks noGrp="1"/>
          </p:cNvSpPr>
          <p:nvPr/>
        </p:nvSpPr>
        <p:spPr>
          <a:xfrm>
            <a:off x="6173450" y="316621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26;p33">
            <a:extLst>
              <a:ext uri="{FF2B5EF4-FFF2-40B4-BE49-F238E27FC236}">
                <a16:creationId xmlns:a16="http://schemas.microsoft.com/office/drawing/2014/main" id="{62FDB135-0CAC-2C03-45B0-C19B406753F4}"/>
              </a:ext>
            </a:extLst>
          </p:cNvPr>
          <p:cNvSpPr txBox="1">
            <a:spLocks noGrp="1"/>
          </p:cNvSpPr>
          <p:nvPr/>
        </p:nvSpPr>
        <p:spPr>
          <a:xfrm>
            <a:off x="81157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7A78909-02C2-8932-78F7-812628DE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248097"/>
              </p:ext>
            </p:extLst>
          </p:nvPr>
        </p:nvGraphicFramePr>
        <p:xfrm>
          <a:off x="724246" y="1361403"/>
          <a:ext cx="8801207" cy="430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אליפסה 2">
            <a:extLst>
              <a:ext uri="{FF2B5EF4-FFF2-40B4-BE49-F238E27FC236}">
                <a16:creationId xmlns:a16="http://schemas.microsoft.com/office/drawing/2014/main" id="{91441B44-59AF-4994-B677-AEF9CD9C1FF8}"/>
              </a:ext>
            </a:extLst>
          </p:cNvPr>
          <p:cNvSpPr/>
          <p:nvPr/>
        </p:nvSpPr>
        <p:spPr>
          <a:xfrm>
            <a:off x="9781255" y="2417938"/>
            <a:ext cx="2219095" cy="21883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הטמעה בשטח</a:t>
            </a:r>
          </a:p>
        </p:txBody>
      </p:sp>
    </p:spTree>
    <p:extLst>
      <p:ext uri="{BB962C8B-B14F-4D97-AF65-F5344CB8AC3E}">
        <p14:creationId xmlns:p14="http://schemas.microsoft.com/office/powerpoint/2010/main" val="307197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B444B-F831-4837-15CA-CF58622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steps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1D115-C788-8D16-C2D0-974061FD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Google Shape;1616;p33">
            <a:extLst>
              <a:ext uri="{FF2B5EF4-FFF2-40B4-BE49-F238E27FC236}">
                <a16:creationId xmlns:a16="http://schemas.microsoft.com/office/drawing/2014/main" id="{1BA996D1-C7FA-AC61-5F96-D4A7BB3AB7EC}"/>
              </a:ext>
            </a:extLst>
          </p:cNvPr>
          <p:cNvSpPr txBox="1">
            <a:spLocks noGrp="1"/>
          </p:cNvSpPr>
          <p:nvPr/>
        </p:nvSpPr>
        <p:spPr>
          <a:xfrm>
            <a:off x="2288850" y="338470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lvl="0"/>
            <a:endParaRPr dirty="0"/>
          </a:p>
        </p:txBody>
      </p:sp>
      <p:sp>
        <p:nvSpPr>
          <p:cNvPr id="6" name="Google Shape;1617;p33">
            <a:extLst>
              <a:ext uri="{FF2B5EF4-FFF2-40B4-BE49-F238E27FC236}">
                <a16:creationId xmlns:a16="http://schemas.microsoft.com/office/drawing/2014/main" id="{C0947FFC-1813-02F0-F9A7-E5FDEEE57D15}"/>
              </a:ext>
            </a:extLst>
          </p:cNvPr>
          <p:cNvSpPr txBox="1">
            <a:spLocks noGrp="1"/>
          </p:cNvSpPr>
          <p:nvPr/>
        </p:nvSpPr>
        <p:spPr>
          <a:xfrm>
            <a:off x="42311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18;p33">
            <a:extLst>
              <a:ext uri="{FF2B5EF4-FFF2-40B4-BE49-F238E27FC236}">
                <a16:creationId xmlns:a16="http://schemas.microsoft.com/office/drawing/2014/main" id="{90D526AC-67C1-E5D9-6B49-775E27010BA3}"/>
              </a:ext>
            </a:extLst>
          </p:cNvPr>
          <p:cNvSpPr txBox="1">
            <a:spLocks noGrp="1"/>
          </p:cNvSpPr>
          <p:nvPr/>
        </p:nvSpPr>
        <p:spPr>
          <a:xfrm>
            <a:off x="6173450" y="316621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26;p33">
            <a:extLst>
              <a:ext uri="{FF2B5EF4-FFF2-40B4-BE49-F238E27FC236}">
                <a16:creationId xmlns:a16="http://schemas.microsoft.com/office/drawing/2014/main" id="{62FDB135-0CAC-2C03-45B0-C19B406753F4}"/>
              </a:ext>
            </a:extLst>
          </p:cNvPr>
          <p:cNvSpPr txBox="1">
            <a:spLocks noGrp="1"/>
          </p:cNvSpPr>
          <p:nvPr/>
        </p:nvSpPr>
        <p:spPr>
          <a:xfrm>
            <a:off x="81157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7A78909-02C2-8932-78F7-812628DE564A}"/>
              </a:ext>
            </a:extLst>
          </p:cNvPr>
          <p:cNvGraphicFramePr/>
          <p:nvPr/>
        </p:nvGraphicFramePr>
        <p:xfrm>
          <a:off x="724246" y="1361403"/>
          <a:ext cx="8801207" cy="430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אליפסה 2">
            <a:extLst>
              <a:ext uri="{FF2B5EF4-FFF2-40B4-BE49-F238E27FC236}">
                <a16:creationId xmlns:a16="http://schemas.microsoft.com/office/drawing/2014/main" id="{91441B44-59AF-4994-B677-AEF9CD9C1FF8}"/>
              </a:ext>
            </a:extLst>
          </p:cNvPr>
          <p:cNvSpPr/>
          <p:nvPr/>
        </p:nvSpPr>
        <p:spPr>
          <a:xfrm>
            <a:off x="9781255" y="2417938"/>
            <a:ext cx="2219095" cy="2188343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uttman Hatzvi" panose="02010401010101010101" pitchFamily="2" charset="-79"/>
                <a:cs typeface="Guttman Hatzvi" panose="02010401010101010101" pitchFamily="2" charset="-79"/>
              </a:rPr>
              <a:t>הטמעה בשטח</a:t>
            </a:r>
          </a:p>
        </p:txBody>
      </p:sp>
      <p:sp>
        <p:nvSpPr>
          <p:cNvPr id="10" name="סוגר מסולסל שמאלי 9">
            <a:extLst>
              <a:ext uri="{FF2B5EF4-FFF2-40B4-BE49-F238E27FC236}">
                <a16:creationId xmlns:a16="http://schemas.microsoft.com/office/drawing/2014/main" id="{7801DDB3-36C3-5C04-7DCA-2693DC0AD144}"/>
              </a:ext>
            </a:extLst>
          </p:cNvPr>
          <p:cNvSpPr/>
          <p:nvPr/>
        </p:nvSpPr>
        <p:spPr>
          <a:xfrm rot="5400000">
            <a:off x="1269300" y="922919"/>
            <a:ext cx="445430" cy="1535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FEAC0E5F-1567-3D49-C1E4-FA1D3A49BDE0}"/>
              </a:ext>
            </a:extLst>
          </p:cNvPr>
          <p:cNvSpPr txBox="1"/>
          <p:nvPr/>
        </p:nvSpPr>
        <p:spPr>
          <a:xfrm>
            <a:off x="724245" y="938786"/>
            <a:ext cx="16610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הגדרת הבעיה</a:t>
            </a:r>
          </a:p>
        </p:txBody>
      </p:sp>
      <p:sp>
        <p:nvSpPr>
          <p:cNvPr id="14" name="סוגר מסולסל שמאלי 13">
            <a:extLst>
              <a:ext uri="{FF2B5EF4-FFF2-40B4-BE49-F238E27FC236}">
                <a16:creationId xmlns:a16="http://schemas.microsoft.com/office/drawing/2014/main" id="{AD1F3D36-CE70-BF5F-4DA2-12320360CFF2}"/>
              </a:ext>
            </a:extLst>
          </p:cNvPr>
          <p:cNvSpPr/>
          <p:nvPr/>
        </p:nvSpPr>
        <p:spPr>
          <a:xfrm rot="16200000">
            <a:off x="3647811" y="3648381"/>
            <a:ext cx="445430" cy="29704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1B3C55D-338C-8033-13FF-8EC98208EBCF}"/>
              </a:ext>
            </a:extLst>
          </p:cNvPr>
          <p:cNvSpPr txBox="1"/>
          <p:nvPr/>
        </p:nvSpPr>
        <p:spPr>
          <a:xfrm>
            <a:off x="2556705" y="5293485"/>
            <a:ext cx="26276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הכנות מקדימות לפתרון</a:t>
            </a:r>
          </a:p>
        </p:txBody>
      </p:sp>
      <p:sp>
        <p:nvSpPr>
          <p:cNvPr id="16" name="סוגר מסולסל שמאלי 15">
            <a:extLst>
              <a:ext uri="{FF2B5EF4-FFF2-40B4-BE49-F238E27FC236}">
                <a16:creationId xmlns:a16="http://schemas.microsoft.com/office/drawing/2014/main" id="{5E6B90D2-E605-D692-3CF6-859D31B9936C}"/>
              </a:ext>
            </a:extLst>
          </p:cNvPr>
          <p:cNvSpPr/>
          <p:nvPr/>
        </p:nvSpPr>
        <p:spPr>
          <a:xfrm rot="5400000">
            <a:off x="6049686" y="976204"/>
            <a:ext cx="445430" cy="1535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E5F7AC05-BD6F-0262-E6BC-E47B97C84CEF}"/>
              </a:ext>
            </a:extLst>
          </p:cNvPr>
          <p:cNvSpPr txBox="1"/>
          <p:nvPr/>
        </p:nvSpPr>
        <p:spPr>
          <a:xfrm>
            <a:off x="5451503" y="1150095"/>
            <a:ext cx="16417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הכוונה לפתרון</a:t>
            </a:r>
          </a:p>
        </p:txBody>
      </p:sp>
      <p:sp>
        <p:nvSpPr>
          <p:cNvPr id="20" name="סוגר מסולסל שמאלי 19">
            <a:extLst>
              <a:ext uri="{FF2B5EF4-FFF2-40B4-BE49-F238E27FC236}">
                <a16:creationId xmlns:a16="http://schemas.microsoft.com/office/drawing/2014/main" id="{56083148-5F20-BE28-21A3-6F74FA426E2A}"/>
              </a:ext>
            </a:extLst>
          </p:cNvPr>
          <p:cNvSpPr/>
          <p:nvPr/>
        </p:nvSpPr>
        <p:spPr>
          <a:xfrm rot="16200000">
            <a:off x="7597062" y="4330658"/>
            <a:ext cx="445430" cy="16059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74FB8EA4-4215-27A4-CA34-03C3C71D40FC}"/>
              </a:ext>
            </a:extLst>
          </p:cNvPr>
          <p:cNvSpPr txBox="1"/>
          <p:nvPr/>
        </p:nvSpPr>
        <p:spPr>
          <a:xfrm>
            <a:off x="6943228" y="5333532"/>
            <a:ext cx="14205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הפתרון</a:t>
            </a:r>
          </a:p>
        </p:txBody>
      </p:sp>
    </p:spTree>
    <p:extLst>
      <p:ext uri="{BB962C8B-B14F-4D97-AF65-F5344CB8AC3E}">
        <p14:creationId xmlns:p14="http://schemas.microsoft.com/office/powerpoint/2010/main" val="13092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BB444B-F831-4837-15CA-CF58622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  <a:cs typeface="Guttman Hatzvi" panose="02010401010101010101" pitchFamily="2" charset="-79"/>
              </a:rPr>
              <a:t>The steps</a:t>
            </a:r>
            <a:endParaRPr lang="he-IL" dirty="0">
              <a:solidFill>
                <a:srgbClr val="0070C0"/>
              </a:solidFill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C31D115-C788-8D16-C2D0-974061FD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sp>
        <p:nvSpPr>
          <p:cNvPr id="5" name="Google Shape;1616;p33">
            <a:extLst>
              <a:ext uri="{FF2B5EF4-FFF2-40B4-BE49-F238E27FC236}">
                <a16:creationId xmlns:a16="http://schemas.microsoft.com/office/drawing/2014/main" id="{1BA996D1-C7FA-AC61-5F96-D4A7BB3AB7EC}"/>
              </a:ext>
            </a:extLst>
          </p:cNvPr>
          <p:cNvSpPr txBox="1">
            <a:spLocks noGrp="1"/>
          </p:cNvSpPr>
          <p:nvPr/>
        </p:nvSpPr>
        <p:spPr>
          <a:xfrm>
            <a:off x="2288850" y="338470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lvl="0"/>
            <a:endParaRPr dirty="0"/>
          </a:p>
        </p:txBody>
      </p:sp>
      <p:sp>
        <p:nvSpPr>
          <p:cNvPr id="6" name="Google Shape;1617;p33">
            <a:extLst>
              <a:ext uri="{FF2B5EF4-FFF2-40B4-BE49-F238E27FC236}">
                <a16:creationId xmlns:a16="http://schemas.microsoft.com/office/drawing/2014/main" id="{C0947FFC-1813-02F0-F9A7-E5FDEEE57D15}"/>
              </a:ext>
            </a:extLst>
          </p:cNvPr>
          <p:cNvSpPr txBox="1">
            <a:spLocks noGrp="1"/>
          </p:cNvSpPr>
          <p:nvPr/>
        </p:nvSpPr>
        <p:spPr>
          <a:xfrm>
            <a:off x="42311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618;p33">
            <a:extLst>
              <a:ext uri="{FF2B5EF4-FFF2-40B4-BE49-F238E27FC236}">
                <a16:creationId xmlns:a16="http://schemas.microsoft.com/office/drawing/2014/main" id="{90D526AC-67C1-E5D9-6B49-775E27010BA3}"/>
              </a:ext>
            </a:extLst>
          </p:cNvPr>
          <p:cNvSpPr txBox="1">
            <a:spLocks noGrp="1"/>
          </p:cNvSpPr>
          <p:nvPr/>
        </p:nvSpPr>
        <p:spPr>
          <a:xfrm>
            <a:off x="6173450" y="3166210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626;p33">
            <a:extLst>
              <a:ext uri="{FF2B5EF4-FFF2-40B4-BE49-F238E27FC236}">
                <a16:creationId xmlns:a16="http://schemas.microsoft.com/office/drawing/2014/main" id="{62FDB135-0CAC-2C03-45B0-C19B406753F4}"/>
              </a:ext>
            </a:extLst>
          </p:cNvPr>
          <p:cNvSpPr txBox="1">
            <a:spLocks noGrp="1"/>
          </p:cNvSpPr>
          <p:nvPr/>
        </p:nvSpPr>
        <p:spPr>
          <a:xfrm>
            <a:off x="8115750" y="3384575"/>
            <a:ext cx="1787400" cy="691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3429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 eaLnBrk="1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7A78909-02C2-8932-78F7-812628DE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997848"/>
              </p:ext>
            </p:extLst>
          </p:nvPr>
        </p:nvGraphicFramePr>
        <p:xfrm>
          <a:off x="977275" y="1315615"/>
          <a:ext cx="10237450" cy="465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968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השערת המחקר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כפי שניכר באתרי האינטרנט ישנו סיווג נושאי </a:t>
            </a:r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ככה"נ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ידני.</a:t>
            </a:r>
          </a:p>
          <a:p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האם ניתן לקטלג כותרות של ידיעות שונות לפי נושאים:</a:t>
            </a:r>
          </a:p>
          <a:p>
            <a:pPr lvl="1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כלכלי</a:t>
            </a:r>
          </a:p>
          <a:p>
            <a:pPr lvl="1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בידור</a:t>
            </a:r>
          </a:p>
          <a:p>
            <a:pPr lvl="3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השוואה בין התוצאות!</a:t>
            </a:r>
          </a:p>
          <a:p>
            <a:pPr lvl="1"/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בעתיד – שימוש במנגנון חיזוי אוטומטי.</a:t>
            </a: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87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הרכשת נתונים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inherit"/>
                <a:cs typeface="Guttman Hatzvi" panose="02010401010101010101" pitchFamily="2" charset="-79"/>
              </a:rPr>
              <a:t>API</a:t>
            </a:r>
            <a:r>
              <a:rPr lang="en-US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</a:p>
          <a:p>
            <a:pPr lvl="1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שימוש בידיעות מעמודי </a:t>
            </a:r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הטוויטר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</a:t>
            </a:r>
          </a:p>
          <a:p>
            <a:pPr lvl="2"/>
            <a:r>
              <a:rPr lang="en-US" b="1" u="none" strike="noStrike" dirty="0">
                <a:solidFill>
                  <a:srgbClr val="0F1419"/>
                </a:solidFill>
                <a:effectLst/>
                <a:latin typeface="inherit"/>
              </a:rPr>
              <a:t>Yahoo Finance</a:t>
            </a:r>
            <a:endParaRPr lang="he-IL" b="1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2"/>
            <a:r>
              <a:rPr lang="en-US" b="1" u="none" strike="noStrike" dirty="0">
                <a:solidFill>
                  <a:srgbClr val="0F1419"/>
                </a:solidFill>
                <a:effectLst/>
                <a:latin typeface="inherit"/>
              </a:rPr>
              <a:t>Yahoo Entertainment</a:t>
            </a:r>
            <a:endParaRPr lang="en-US" b="1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endParaRPr lang="he-IL" dirty="0"/>
          </a:p>
          <a:p>
            <a:r>
              <a:rPr lang="en-US" dirty="0">
                <a:latin typeface="inherit"/>
              </a:rPr>
              <a:t>Crawling – selenium</a:t>
            </a:r>
            <a:r>
              <a:rPr lang="he-IL" dirty="0">
                <a:latin typeface="inherit"/>
              </a:rPr>
              <a:t> </a:t>
            </a:r>
          </a:p>
          <a:p>
            <a:pPr lvl="1"/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שימוש בידיעות מהאתרים</a:t>
            </a:r>
          </a:p>
          <a:p>
            <a:pPr lvl="2"/>
            <a:r>
              <a:rPr lang="en-US" b="1" u="none" strike="noStrike" dirty="0">
                <a:solidFill>
                  <a:srgbClr val="0F1419"/>
                </a:solidFill>
                <a:effectLst/>
                <a:latin typeface="inherit"/>
              </a:rPr>
              <a:t>Yahoo Finance</a:t>
            </a:r>
            <a:endParaRPr lang="he-IL" b="1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2"/>
            <a:r>
              <a:rPr lang="en-US" b="1" u="none" strike="noStrike" dirty="0">
                <a:solidFill>
                  <a:srgbClr val="0F1419"/>
                </a:solidFill>
                <a:effectLst/>
                <a:latin typeface="inherit"/>
              </a:rPr>
              <a:t>Yahoo Entertainment</a:t>
            </a:r>
            <a:endParaRPr lang="en-US" b="1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pPr marL="914400" lvl="2" indent="0">
              <a:buNone/>
            </a:pP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1026" name="Picture 2" descr="When Twitter was started, this tweet was done first, know what was written  in it?">
            <a:extLst>
              <a:ext uri="{FF2B5EF4-FFF2-40B4-BE49-F238E27FC236}">
                <a16:creationId xmlns:a16="http://schemas.microsoft.com/office/drawing/2014/main" id="{8DBC0698-30B1-A14A-8724-C48A19AA4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02" y="1880118"/>
            <a:ext cx="2753568" cy="1548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ahoo | About Us | Brands | Leadership | Culture |">
            <a:extLst>
              <a:ext uri="{FF2B5EF4-FFF2-40B4-BE49-F238E27FC236}">
                <a16:creationId xmlns:a16="http://schemas.microsoft.com/office/drawing/2014/main" id="{015F6A95-30BC-FD98-7B67-3331ADD4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502" y="4001294"/>
            <a:ext cx="2753568" cy="1548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17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נקודות חשובות באיסוף </a:t>
            </a:r>
            <a:r>
              <a:rPr lang="he-IL" dirty="0" err="1">
                <a:solidFill>
                  <a:srgbClr val="0070C0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endParaRPr lang="he-IL" dirty="0">
              <a:solidFill>
                <a:srgbClr val="0070C0"/>
              </a:solidFill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קיימת חשיבות אדירה בעניין כמות 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ואיכותו.</a:t>
            </a:r>
          </a:p>
          <a:p>
            <a:pPr lvl="1"/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יש לשים לב לכמות 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– </a:t>
            </a:r>
          </a:p>
          <a:p>
            <a:pPr lvl="2"/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קריאה של כל העמוד</a:t>
            </a:r>
          </a:p>
          <a:p>
            <a:pPr lvl="2"/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"השגת" 100 ידיעות כ-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GT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לתיוג לכל הפחות</a:t>
            </a:r>
          </a:p>
          <a:p>
            <a:pPr lvl="2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/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איכות 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וסידורו בטבלה ב-</a:t>
            </a:r>
            <a:r>
              <a:rPr lang="en-US" dirty="0">
                <a:solidFill>
                  <a:srgbClr val="0F1419"/>
                </a:solidFill>
                <a:latin typeface="inherit"/>
                <a:cs typeface="Guttman Hatzvi" panose="02010401010101010101" pitchFamily="2" charset="-79"/>
              </a:rPr>
              <a:t>CSV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.</a:t>
            </a: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/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הסרת </a:t>
            </a:r>
            <a:r>
              <a:rPr lang="he-IL" dirty="0" err="1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r>
              <a:rPr lang="he-IL" dirty="0">
                <a:solidFill>
                  <a:srgbClr val="0F1419"/>
                </a:solidFill>
                <a:latin typeface="Guttman Hatzvi" panose="02010401010101010101" pitchFamily="2" charset="-79"/>
                <a:cs typeface="Guttman Hatzvi" panose="02010401010101010101" pitchFamily="2" charset="-79"/>
              </a:rPr>
              <a:t> המיותר.</a:t>
            </a:r>
          </a:p>
          <a:p>
            <a:pPr lvl="1"/>
            <a:endParaRPr lang="he-IL" u="none" strike="noStrike" dirty="0">
              <a:solidFill>
                <a:srgbClr val="0F1419"/>
              </a:solidFill>
              <a:effectLst/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457200" lvl="1" indent="0">
              <a:buNone/>
            </a:pPr>
            <a:endParaRPr lang="en-US" u="none" strike="noStrike" dirty="0">
              <a:solidFill>
                <a:srgbClr val="0F1419"/>
              </a:solidFill>
              <a:effectLst/>
              <a:latin typeface="TwitterChirp"/>
              <a:cs typeface="Guttman Hatzvi" panose="02010401010101010101" pitchFamily="2" charset="-79"/>
            </a:endParaRPr>
          </a:p>
          <a:p>
            <a:pPr marL="914400" lvl="2" indent="0">
              <a:buNone/>
            </a:pPr>
            <a:br>
              <a:rPr lang="en-US" dirty="0"/>
            </a:b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marL="0" indent="0">
              <a:buNone/>
            </a:pPr>
            <a:endParaRPr lang="he-IL" dirty="0">
              <a:latin typeface="Arial Rounded MT Bold" panose="020F0704030504030204" pitchFamily="34" charset="0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  <p:pic>
        <p:nvPicPr>
          <p:cNvPr id="2052" name="Picture 4" descr="I Stopped Multitasking; You Should Too! - INVESTMENT CONVERSATIONS">
            <a:extLst>
              <a:ext uri="{FF2B5EF4-FFF2-40B4-BE49-F238E27FC236}">
                <a16:creationId xmlns:a16="http://schemas.microsoft.com/office/drawing/2014/main" id="{AE4B6414-4FB8-B55F-B3F6-6C7F374B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3663"/>
            <a:ext cx="3869431" cy="25752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716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F83C99-B20A-0725-D701-0D0E1D1D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Data cleaning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F6BD006-2BCA-5467-1F1A-EA5C6DA6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שלב "ניקוי הנתונים" הינו שלב הכרחי לטובת הסדר, ארגון ואיכות הנתונים.</a:t>
            </a:r>
          </a:p>
          <a:p>
            <a:pPr>
              <a:lnSpc>
                <a:spcPct val="150000"/>
              </a:lnSpc>
            </a:pP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>
              <a:lnSpc>
                <a:spcPct val="150000"/>
              </a:lnSpc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ניקוי </a:t>
            </a:r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דאטא</a:t>
            </a: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 מיותר (לדוגמא – פרסומות, תמונות וכו') אותו הורדנו</a:t>
            </a:r>
          </a:p>
          <a:p>
            <a:pPr lvl="1">
              <a:lnSpc>
                <a:spcPct val="150000"/>
              </a:lnSpc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הסרת קטעים בעברית ע"י פונקציה ייעודית</a:t>
            </a:r>
          </a:p>
          <a:p>
            <a:pPr lvl="1">
              <a:lnSpc>
                <a:spcPct val="150000"/>
              </a:lnSpc>
            </a:pPr>
            <a:r>
              <a:rPr lang="he-IL" dirty="0">
                <a:latin typeface="Guttman Hatzvi" panose="02010401010101010101" pitchFamily="2" charset="-79"/>
                <a:cs typeface="Guttman Hatzvi" panose="02010401010101010101" pitchFamily="2" charset="-79"/>
              </a:rPr>
              <a:t>הסרת שורות שמכילות מקטעים חסרים בטבלת איסוף </a:t>
            </a:r>
            <a:r>
              <a:rPr lang="he-IL" dirty="0" err="1">
                <a:latin typeface="Guttman Hatzvi" panose="02010401010101010101" pitchFamily="2" charset="-79"/>
                <a:cs typeface="Guttman Hatzvi" panose="02010401010101010101" pitchFamily="2" charset="-79"/>
              </a:rPr>
              <a:t>הדאטא</a:t>
            </a: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  <a:p>
            <a:pPr lvl="1">
              <a:lnSpc>
                <a:spcPct val="150000"/>
              </a:lnSpc>
            </a:pPr>
            <a:endParaRPr lang="he-IL" dirty="0">
              <a:latin typeface="Guttman Hatzvi" panose="02010401010101010101" pitchFamily="2" charset="-79"/>
              <a:cs typeface="Guttman Hatzvi" panose="02010401010101010101" pitchFamily="2" charset="-79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A294F4-DEDA-DC05-7DF0-AD3B550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A8A-E4AB-425C-9996-F8DBC90A0E77}" type="datetime8">
              <a:rPr lang="he-IL" smtClean="0"/>
              <a:t>30 יוני 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6389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645</Words>
  <Application>Microsoft Office PowerPoint</Application>
  <PresentationFormat>מסך רחב</PresentationFormat>
  <Paragraphs>153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Calibri</vt:lpstr>
      <vt:lpstr>Calibri Light</vt:lpstr>
      <vt:lpstr>Gisha</vt:lpstr>
      <vt:lpstr>Goudy Type</vt:lpstr>
      <vt:lpstr>Guttman Hatzvi</vt:lpstr>
      <vt:lpstr>inherit</vt:lpstr>
      <vt:lpstr>TwitterChirp</vt:lpstr>
      <vt:lpstr>ערכת נושא Office</vt:lpstr>
      <vt:lpstr>מנגנון סיווג נושאי</vt:lpstr>
      <vt:lpstr>הסבר כללי</vt:lpstr>
      <vt:lpstr>The steps</vt:lpstr>
      <vt:lpstr>The steps</vt:lpstr>
      <vt:lpstr>The steps</vt:lpstr>
      <vt:lpstr>השערת המחקר</vt:lpstr>
      <vt:lpstr>הרכשת נתונים</vt:lpstr>
      <vt:lpstr>נקודות חשובות באיסוף הדאטא</vt:lpstr>
      <vt:lpstr>Data cleaning</vt:lpstr>
      <vt:lpstr>EDA</vt:lpstr>
      <vt:lpstr>ניתוח נתונים מתקדם</vt:lpstr>
      <vt:lpstr>Machine learning</vt:lpstr>
      <vt:lpstr>תוצאות המודלים – מודל Yahoo - twitter</vt:lpstr>
      <vt:lpstr>תוצאות המודלים – מודל Yahoo - Site</vt:lpstr>
      <vt:lpstr>פירוט אודות הקבצים השונים</vt:lpstr>
      <vt:lpstr>פירוט אודות הקבצים השונים</vt:lpstr>
      <vt:lpstr>בביליוגרפיה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המוצר</dc:title>
  <dc:creator>איתי שריפי</dc:creator>
  <cp:lastModifiedBy>איתי שריפי</cp:lastModifiedBy>
  <cp:revision>9</cp:revision>
  <dcterms:created xsi:type="dcterms:W3CDTF">2022-06-29T19:50:04Z</dcterms:created>
  <dcterms:modified xsi:type="dcterms:W3CDTF">2022-06-30T19:46:56Z</dcterms:modified>
</cp:coreProperties>
</file>