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112" d="100"/>
          <a:sy n="112" d="100"/>
        </p:scale>
        <p:origin x="8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1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8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2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F5A5-4F68-C74B-BDB8-8E8F21D929F9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9D31-3EE6-D94B-8336-DF4F6D2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6581428" y="1538760"/>
            <a:ext cx="1370282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Storage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581428" y="5180970"/>
            <a:ext cx="1370282" cy="12616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Search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6595520" y="3042232"/>
            <a:ext cx="1356190" cy="126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Functions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241897" y="3352586"/>
            <a:ext cx="3783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217183" y="3958067"/>
            <a:ext cx="3783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31832" y="3247553"/>
            <a:ext cx="210065" cy="2100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31832" y="3853034"/>
            <a:ext cx="210065" cy="2100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91904" y="2957170"/>
            <a:ext cx="10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POST </a:t>
            </a:r>
            <a:r>
              <a:rPr lang="en-US" sz="1400" dirty="0" smtClean="0"/>
              <a:t>/links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4628" y="4129834"/>
            <a:ext cx="1186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PUT/links</a:t>
            </a:r>
            <a:r>
              <a:rPr lang="en-US" sz="1400" dirty="0" smtClean="0"/>
              <a:t>/{id}</a:t>
            </a:r>
            <a:endParaRPr lang="en-US" sz="1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73867" y="3364444"/>
            <a:ext cx="433035" cy="1131984"/>
            <a:chOff x="1223319" y="1605586"/>
            <a:chExt cx="433035" cy="1131984"/>
          </a:xfrm>
        </p:grpSpPr>
        <p:sp>
          <p:nvSpPr>
            <p:cNvPr id="15" name="Oval 14"/>
            <p:cNvSpPr/>
            <p:nvPr/>
          </p:nvSpPr>
          <p:spPr>
            <a:xfrm>
              <a:off x="1303638" y="1605586"/>
              <a:ext cx="284206" cy="284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445741" y="1890584"/>
              <a:ext cx="0" cy="630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35676" y="2113007"/>
              <a:ext cx="4201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39562" y="2520778"/>
              <a:ext cx="216792" cy="216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223319" y="2520778"/>
              <a:ext cx="216000" cy="2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stCxn id="39" idx="1"/>
            <a:endCxn id="5" idx="3"/>
          </p:cNvCxnSpPr>
          <p:nvPr/>
        </p:nvCxnSpPr>
        <p:spPr>
          <a:xfrm flipV="1">
            <a:off x="3218934" y="1908630"/>
            <a:ext cx="3362494" cy="176451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9" idx="1"/>
            <a:endCxn id="6" idx="2"/>
          </p:cNvCxnSpPr>
          <p:nvPr/>
        </p:nvCxnSpPr>
        <p:spPr>
          <a:xfrm>
            <a:off x="3218934" y="3673144"/>
            <a:ext cx="3362494" cy="213864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flipH="1">
            <a:off x="2316419" y="3365897"/>
            <a:ext cx="902515" cy="61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11784" y="4963211"/>
            <a:ext cx="55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400" smtClean="0"/>
              <a:t>Read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39" idx="1"/>
            <a:endCxn id="11" idx="2"/>
          </p:cNvCxnSpPr>
          <p:nvPr/>
        </p:nvCxnSpPr>
        <p:spPr>
          <a:xfrm flipV="1">
            <a:off x="3218934" y="3352586"/>
            <a:ext cx="2812898" cy="32055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25701" y="3865816"/>
            <a:ext cx="664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400" dirty="0" smtClean="0"/>
              <a:t>Create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39" idx="1"/>
            <a:endCxn id="12" idx="2"/>
          </p:cNvCxnSpPr>
          <p:nvPr/>
        </p:nvCxnSpPr>
        <p:spPr>
          <a:xfrm>
            <a:off x="3218934" y="3673144"/>
            <a:ext cx="2812898" cy="2849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63841" y="3222640"/>
            <a:ext cx="72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400" dirty="0" smtClean="0"/>
              <a:t>Update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7" idx="2"/>
            <a:endCxn id="6" idx="1"/>
          </p:cNvCxnSpPr>
          <p:nvPr/>
        </p:nvCxnSpPr>
        <p:spPr>
          <a:xfrm flipH="1">
            <a:off x="7266569" y="4304056"/>
            <a:ext cx="7046" cy="87691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30795" y="2370478"/>
            <a:ext cx="11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400" dirty="0" smtClean="0"/>
              <a:t>Get static SPA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 flipH="1">
            <a:off x="2315009" y="4032777"/>
            <a:ext cx="902515" cy="614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 extension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32" idx="1"/>
          </p:cNvCxnSpPr>
          <p:nvPr/>
        </p:nvCxnSpPr>
        <p:spPr>
          <a:xfrm>
            <a:off x="3217524" y="4340024"/>
            <a:ext cx="1571646" cy="31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5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Shakury</dc:creator>
  <cp:lastModifiedBy>Itay Shakury</cp:lastModifiedBy>
  <cp:revision>4</cp:revision>
  <dcterms:created xsi:type="dcterms:W3CDTF">2017-06-03T18:16:19Z</dcterms:created>
  <dcterms:modified xsi:type="dcterms:W3CDTF">2017-06-03T18:36:52Z</dcterms:modified>
</cp:coreProperties>
</file>