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2308"/>
  </p:normalViewPr>
  <p:slideViewPr>
    <p:cSldViewPr snapToGrid="0" snapToObjects="1">
      <p:cViewPr varScale="1">
        <p:scale>
          <a:sx n="96" d="100"/>
          <a:sy n="96" d="100"/>
        </p:scale>
        <p:origin x="192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42B47-F7E0-484C-BF66-4588BF06D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34100-D61E-DF4D-93BF-5DE1FAF65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C964-7970-2044-8C57-F5D5E6E0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121B-FBD4-B747-B122-B952A5FD3E38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A01EE-0E1E-AD4B-AA6F-86F769EF1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6565F-AFA0-D245-B16D-C13EA39A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70DF-9A63-B144-A2A9-B44E3945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1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EC99F-B2EA-9C40-8C53-2589BA86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FFA97-B9E5-0145-A371-22FF4808A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AA077-C611-3D4C-98EE-F1995372C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121B-FBD4-B747-B122-B952A5FD3E38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8B7A5-E822-E640-AC00-FCC72EBFA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2D8DB-0619-9B4C-81C4-302958EC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70DF-9A63-B144-A2A9-B44E3945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4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B9550D-1B30-9241-AE47-DB200E59FA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EA7F1-BA1C-2048-A050-89685060F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563BF-10BB-9C40-A3EC-13589276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121B-FBD4-B747-B122-B952A5FD3E38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B5F73-BBF2-BA4E-82FA-C59C66FA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F6364-0605-654F-B80E-80FB2736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70DF-9A63-B144-A2A9-B44E3945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9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F6B6-7127-E149-9A2D-2EAD138C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62F83-1A4A-2347-8C93-430A7C1F4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A826D-9CCE-7040-BBD9-51C373721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121B-FBD4-B747-B122-B952A5FD3E38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9C40E-F16A-0649-AF40-2BEA0B08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14132-99E1-F24B-9CB1-13088D321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70DF-9A63-B144-A2A9-B44E3945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2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9A80D-7668-224F-8CFD-21DC8BFB6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51C9A-9418-E646-934D-E537C7ACD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6AC6B-7763-0744-8A77-A41FEF3E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121B-FBD4-B747-B122-B952A5FD3E38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98B73-65F7-734B-9E7A-C0DF16B7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4819D-9317-0A4C-998D-9052A10B2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70DF-9A63-B144-A2A9-B44E3945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6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7FE5-BADE-774C-BE58-CCD997DD6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65AC9-6E08-1B4D-AB8B-C26050CAB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77C3E-B5E7-A446-A15B-CB8B8870E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B87F9-E047-0F44-8587-5A88DEC6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121B-FBD4-B747-B122-B952A5FD3E38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5EB1C-78A8-A641-A177-90B89EFE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FC5CB-114F-C046-BE4D-4C034EC43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70DF-9A63-B144-A2A9-B44E3945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2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6181D-8DEB-2242-A83B-F2FA5220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387F5-A5AA-1B4A-BF68-0CB756B1F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245C7-FE61-E04D-BC9F-650E4466A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1CEB6-4B8B-A74E-A0BE-AAA59701C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0F0C95-E352-8C45-BF14-0C72605EB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6F47B-DD38-5A4F-AD88-3EA330314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121B-FBD4-B747-B122-B952A5FD3E38}" type="datetimeFigureOut">
              <a:rPr lang="en-US" smtClean="0"/>
              <a:t>11/7/17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DAB25C-0C2E-3044-ADAA-D89374A08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40FE67-DD70-3A40-BC2A-65A9B4AF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70DF-9A63-B144-A2A9-B44E3945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6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0932-ACDC-A342-8924-8B09D5DED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D32CF-9C0E-394A-9457-C928C18B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121B-FBD4-B747-B122-B952A5FD3E38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88587-3483-0044-A702-274A2DBB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47D34-FED9-1046-8AFD-5D4F31D7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70DF-9A63-B144-A2A9-B44E3945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0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4EC243-ABCC-DC41-8BD7-BDC7C787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121B-FBD4-B747-B122-B952A5FD3E38}" type="datetimeFigureOut">
              <a:rPr lang="en-US" smtClean="0"/>
              <a:t>11/7/17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96668-B93F-E944-A918-77F7FB51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0B368-F9D2-7B44-934B-40418B21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70DF-9A63-B144-A2A9-B44E3945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5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DC10D-8424-BA43-88F0-41AD6A81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7F3DC-3FC6-364E-96D8-263BCE1BB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7C18F-AE27-4E45-9862-E3E3E11B5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426AC-35B5-324E-BFCA-659BDB1E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121B-FBD4-B747-B122-B952A5FD3E38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0DD0F-AFFA-824E-ADEC-6799CD8A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79A05-3555-3A4B-90F4-A247D194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70DF-9A63-B144-A2A9-B44E3945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9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3EE76-4955-9944-AED7-267F20E0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60065-A0D6-1A43-ABD3-ACE7916DC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18F33-5B92-6B4E-8166-738236F5C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D75A1-6D96-9446-9958-F00D9A77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121B-FBD4-B747-B122-B952A5FD3E38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0636C-C196-1F4E-9BF7-F2B94B26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6B271-3CE5-2C4A-AD77-CDF9E1E07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70DF-9A63-B144-A2A9-B44E3945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9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FD86DD-5BF9-D340-A832-FED78E5F1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79892-77AD-D141-84DC-FE5D11E2E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BBF69-F253-F242-8181-21029117A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6121B-FBD4-B747-B122-B952A5FD3E38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C56C7-C74C-F540-9F28-1DFF8E731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930AD-23B9-F445-A5D4-52D3A82D7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270DF-9A63-B144-A2A9-B44E3945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1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F61947F-0FE8-BF4A-BE4F-6DA32532253E}"/>
              </a:ext>
            </a:extLst>
          </p:cNvPr>
          <p:cNvSpPr txBox="1"/>
          <p:nvPr/>
        </p:nvSpPr>
        <p:spPr>
          <a:xfrm>
            <a:off x="4618241" y="132523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B</a:t>
            </a:r>
            <a:r>
              <a:rPr lang="en-US" dirty="0"/>
              <a:t>efore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22C3B6-9E7D-FE44-86ED-26BADD052597}"/>
              </a:ext>
            </a:extLst>
          </p:cNvPr>
          <p:cNvSpPr/>
          <p:nvPr/>
        </p:nvSpPr>
        <p:spPr>
          <a:xfrm>
            <a:off x="4167762" y="1984946"/>
            <a:ext cx="437322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CAA29-D81E-9742-8F06-300562790B7F}"/>
              </a:ext>
            </a:extLst>
          </p:cNvPr>
          <p:cNvSpPr/>
          <p:nvPr/>
        </p:nvSpPr>
        <p:spPr>
          <a:xfrm>
            <a:off x="4807178" y="1984946"/>
            <a:ext cx="437322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91643-76CA-2B42-B26F-2D963BCB1BD6}"/>
              </a:ext>
            </a:extLst>
          </p:cNvPr>
          <p:cNvSpPr/>
          <p:nvPr/>
        </p:nvSpPr>
        <p:spPr>
          <a:xfrm>
            <a:off x="5446595" y="1984946"/>
            <a:ext cx="437322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0E2419DC-3B33-AA49-95BF-FB8D1ADAE3A4}"/>
              </a:ext>
            </a:extLst>
          </p:cNvPr>
          <p:cNvSpPr/>
          <p:nvPr/>
        </p:nvSpPr>
        <p:spPr>
          <a:xfrm rot="10800000">
            <a:off x="4676731" y="685368"/>
            <a:ext cx="698215" cy="483705"/>
          </a:xfrm>
          <a:prstGeom prst="trapezoi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BC7D85-DB2A-5249-B7DD-57C1C157575C}"/>
              </a:ext>
            </a:extLst>
          </p:cNvPr>
          <p:cNvCxnSpPr>
            <a:cxnSpLocks/>
            <a:stCxn id="3" idx="0"/>
            <a:endCxn id="2" idx="0"/>
          </p:cNvCxnSpPr>
          <p:nvPr/>
        </p:nvCxnSpPr>
        <p:spPr>
          <a:xfrm flipH="1">
            <a:off x="4386423" y="1169073"/>
            <a:ext cx="639415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C8D7CA-8418-8242-B76B-B27CB11151E6}"/>
              </a:ext>
            </a:extLst>
          </p:cNvPr>
          <p:cNvCxnSpPr>
            <a:cxnSpLocks/>
            <a:stCxn id="3" idx="0"/>
            <a:endCxn id="11" idx="0"/>
          </p:cNvCxnSpPr>
          <p:nvPr/>
        </p:nvCxnSpPr>
        <p:spPr>
          <a:xfrm>
            <a:off x="5025838" y="1169073"/>
            <a:ext cx="1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0689BA-48D3-F241-B5D4-D246F999685D}"/>
              </a:ext>
            </a:extLst>
          </p:cNvPr>
          <p:cNvCxnSpPr>
            <a:cxnSpLocks/>
            <a:stCxn id="3" idx="0"/>
            <a:endCxn id="12" idx="0"/>
          </p:cNvCxnSpPr>
          <p:nvPr/>
        </p:nvCxnSpPr>
        <p:spPr>
          <a:xfrm>
            <a:off x="5025838" y="1169073"/>
            <a:ext cx="639418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F3A394B-C3E8-8E43-BC54-A7E2F04B5DAC}"/>
              </a:ext>
            </a:extLst>
          </p:cNvPr>
          <p:cNvSpPr txBox="1"/>
          <p:nvPr/>
        </p:nvSpPr>
        <p:spPr>
          <a:xfrm>
            <a:off x="6837029" y="132523"/>
            <a:ext cx="65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dirty="0"/>
              <a:t>After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F985C51-FCC0-DC4C-A690-F10590D2B92B}"/>
              </a:ext>
            </a:extLst>
          </p:cNvPr>
          <p:cNvSpPr/>
          <p:nvPr/>
        </p:nvSpPr>
        <p:spPr>
          <a:xfrm>
            <a:off x="6308082" y="1984946"/>
            <a:ext cx="437322" cy="4373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032D360-CA33-CF43-84C2-022D99FA824C}"/>
              </a:ext>
            </a:extLst>
          </p:cNvPr>
          <p:cNvSpPr/>
          <p:nvPr/>
        </p:nvSpPr>
        <p:spPr>
          <a:xfrm>
            <a:off x="6947498" y="1984946"/>
            <a:ext cx="437322" cy="4373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B0ABF5-BF93-A947-ADA0-D1F0135ABA76}"/>
              </a:ext>
            </a:extLst>
          </p:cNvPr>
          <p:cNvSpPr/>
          <p:nvPr/>
        </p:nvSpPr>
        <p:spPr>
          <a:xfrm>
            <a:off x="7586915" y="1984946"/>
            <a:ext cx="437322" cy="4373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35" name="Trapezoid 34">
            <a:extLst>
              <a:ext uri="{FF2B5EF4-FFF2-40B4-BE49-F238E27FC236}">
                <a16:creationId xmlns:a16="http://schemas.microsoft.com/office/drawing/2014/main" id="{9BBAB2BE-9E06-CA48-90C4-C61BD515A32C}"/>
              </a:ext>
            </a:extLst>
          </p:cNvPr>
          <p:cNvSpPr/>
          <p:nvPr/>
        </p:nvSpPr>
        <p:spPr>
          <a:xfrm rot="10800000">
            <a:off x="6817051" y="685368"/>
            <a:ext cx="698215" cy="483705"/>
          </a:xfrm>
          <a:prstGeom prst="trapezoi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E819873-5419-0E4F-A261-4DAAB4C4043D}"/>
              </a:ext>
            </a:extLst>
          </p:cNvPr>
          <p:cNvCxnSpPr>
            <a:cxnSpLocks/>
            <a:stCxn id="32" idx="0"/>
          </p:cNvCxnSpPr>
          <p:nvPr/>
        </p:nvCxnSpPr>
        <p:spPr>
          <a:xfrm>
            <a:off x="7166158" y="1169073"/>
            <a:ext cx="1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E03AA78-3D8F-FF42-90E1-ED38EA9C54FA}"/>
              </a:ext>
            </a:extLst>
          </p:cNvPr>
          <p:cNvCxnSpPr>
            <a:cxnSpLocks/>
            <a:stCxn id="32" idx="0"/>
          </p:cNvCxnSpPr>
          <p:nvPr/>
        </p:nvCxnSpPr>
        <p:spPr>
          <a:xfrm>
            <a:off x="7166158" y="1169073"/>
            <a:ext cx="639418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C7E79C4-650A-7440-8B32-B75921BE8CFD}"/>
              </a:ext>
            </a:extLst>
          </p:cNvPr>
          <p:cNvCxnSpPr>
            <a:stCxn id="35" idx="0"/>
            <a:endCxn id="32" idx="0"/>
          </p:cNvCxnSpPr>
          <p:nvPr/>
        </p:nvCxnSpPr>
        <p:spPr>
          <a:xfrm flipH="1">
            <a:off x="6526743" y="1169073"/>
            <a:ext cx="639415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61E3DA-1FEC-EF4B-BC51-5E77FC653A09}"/>
              </a:ext>
            </a:extLst>
          </p:cNvPr>
          <p:cNvCxnSpPr>
            <a:cxnSpLocks/>
          </p:cNvCxnSpPr>
          <p:nvPr/>
        </p:nvCxnSpPr>
        <p:spPr>
          <a:xfrm>
            <a:off x="6105987" y="5762"/>
            <a:ext cx="0" cy="260491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2471FFB-2E0B-7442-8257-02E192FB9838}"/>
              </a:ext>
            </a:extLst>
          </p:cNvPr>
          <p:cNvSpPr/>
          <p:nvPr/>
        </p:nvSpPr>
        <p:spPr>
          <a:xfrm>
            <a:off x="0" y="6483"/>
            <a:ext cx="4132412" cy="26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06A633-F6C6-1745-9FCA-46E0BEFC0E52}"/>
              </a:ext>
            </a:extLst>
          </p:cNvPr>
          <p:cNvSpPr/>
          <p:nvPr/>
        </p:nvSpPr>
        <p:spPr>
          <a:xfrm>
            <a:off x="8059588" y="0"/>
            <a:ext cx="4132412" cy="26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8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F61947F-0FE8-BF4A-BE4F-6DA32532253E}"/>
              </a:ext>
            </a:extLst>
          </p:cNvPr>
          <p:cNvSpPr txBox="1"/>
          <p:nvPr/>
        </p:nvSpPr>
        <p:spPr>
          <a:xfrm>
            <a:off x="3206354" y="275706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B</a:t>
            </a:r>
            <a:r>
              <a:rPr lang="en-US" dirty="0"/>
              <a:t>efore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A9698E-6D08-B143-A855-F3D4D4966F6C}"/>
              </a:ext>
            </a:extLst>
          </p:cNvPr>
          <p:cNvSpPr txBox="1"/>
          <p:nvPr/>
        </p:nvSpPr>
        <p:spPr>
          <a:xfrm>
            <a:off x="5686160" y="275706"/>
            <a:ext cx="8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dirty="0"/>
              <a:t>During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22C3B6-9E7D-FE44-86ED-26BADD052597}"/>
              </a:ext>
            </a:extLst>
          </p:cNvPr>
          <p:cNvSpPr/>
          <p:nvPr/>
        </p:nvSpPr>
        <p:spPr>
          <a:xfrm>
            <a:off x="2749831" y="2109546"/>
            <a:ext cx="437322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CAA29-D81E-9742-8F06-300562790B7F}"/>
              </a:ext>
            </a:extLst>
          </p:cNvPr>
          <p:cNvSpPr/>
          <p:nvPr/>
        </p:nvSpPr>
        <p:spPr>
          <a:xfrm>
            <a:off x="3389247" y="2109546"/>
            <a:ext cx="437322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91643-76CA-2B42-B26F-2D963BCB1BD6}"/>
              </a:ext>
            </a:extLst>
          </p:cNvPr>
          <p:cNvSpPr/>
          <p:nvPr/>
        </p:nvSpPr>
        <p:spPr>
          <a:xfrm>
            <a:off x="4028664" y="2109546"/>
            <a:ext cx="437322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0E2419DC-3B33-AA49-95BF-FB8D1ADAE3A4}"/>
              </a:ext>
            </a:extLst>
          </p:cNvPr>
          <p:cNvSpPr/>
          <p:nvPr/>
        </p:nvSpPr>
        <p:spPr>
          <a:xfrm rot="10800000">
            <a:off x="3258800" y="809968"/>
            <a:ext cx="698215" cy="483705"/>
          </a:xfrm>
          <a:prstGeom prst="trapezoi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BC7D85-DB2A-5249-B7DD-57C1C157575C}"/>
              </a:ext>
            </a:extLst>
          </p:cNvPr>
          <p:cNvCxnSpPr>
            <a:cxnSpLocks/>
            <a:stCxn id="3" idx="0"/>
            <a:endCxn id="2" idx="0"/>
          </p:cNvCxnSpPr>
          <p:nvPr/>
        </p:nvCxnSpPr>
        <p:spPr>
          <a:xfrm flipH="1">
            <a:off x="2968492" y="1293673"/>
            <a:ext cx="639415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C8D7CA-8418-8242-B76B-B27CB11151E6}"/>
              </a:ext>
            </a:extLst>
          </p:cNvPr>
          <p:cNvCxnSpPr>
            <a:cxnSpLocks/>
            <a:stCxn id="3" idx="0"/>
            <a:endCxn id="11" idx="0"/>
          </p:cNvCxnSpPr>
          <p:nvPr/>
        </p:nvCxnSpPr>
        <p:spPr>
          <a:xfrm>
            <a:off x="3607907" y="1293673"/>
            <a:ext cx="1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0689BA-48D3-F241-B5D4-D246F999685D}"/>
              </a:ext>
            </a:extLst>
          </p:cNvPr>
          <p:cNvCxnSpPr>
            <a:cxnSpLocks/>
            <a:stCxn id="3" idx="0"/>
            <a:endCxn id="12" idx="0"/>
          </p:cNvCxnSpPr>
          <p:nvPr/>
        </p:nvCxnSpPr>
        <p:spPr>
          <a:xfrm>
            <a:off x="3607907" y="1293673"/>
            <a:ext cx="639418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CFD4029-0242-EC40-A136-DBCC2773AC6D}"/>
              </a:ext>
            </a:extLst>
          </p:cNvPr>
          <p:cNvSpPr/>
          <p:nvPr/>
        </p:nvSpPr>
        <p:spPr>
          <a:xfrm>
            <a:off x="5234606" y="2109546"/>
            <a:ext cx="437322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1600B3-9CC6-974F-9088-C500C0486685}"/>
              </a:ext>
            </a:extLst>
          </p:cNvPr>
          <p:cNvSpPr/>
          <p:nvPr/>
        </p:nvSpPr>
        <p:spPr>
          <a:xfrm>
            <a:off x="5874022" y="2109546"/>
            <a:ext cx="437322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27B3D3-D17E-9944-A93A-41740555921B}"/>
              </a:ext>
            </a:extLst>
          </p:cNvPr>
          <p:cNvSpPr/>
          <p:nvPr/>
        </p:nvSpPr>
        <p:spPr>
          <a:xfrm>
            <a:off x="6513439" y="2109546"/>
            <a:ext cx="437322" cy="4373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97BACDA0-E11F-1942-A154-15D955CD5A6F}"/>
              </a:ext>
            </a:extLst>
          </p:cNvPr>
          <p:cNvSpPr/>
          <p:nvPr/>
        </p:nvSpPr>
        <p:spPr>
          <a:xfrm rot="10800000">
            <a:off x="5743575" y="809968"/>
            <a:ext cx="698215" cy="483705"/>
          </a:xfrm>
          <a:prstGeom prst="trapezoi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7F90F34-32FB-E84B-9DD9-544176EA7CE7}"/>
              </a:ext>
            </a:extLst>
          </p:cNvPr>
          <p:cNvCxnSpPr>
            <a:cxnSpLocks/>
            <a:stCxn id="26" idx="0"/>
            <a:endCxn id="23" idx="0"/>
          </p:cNvCxnSpPr>
          <p:nvPr/>
        </p:nvCxnSpPr>
        <p:spPr>
          <a:xfrm flipH="1">
            <a:off x="5453267" y="1293673"/>
            <a:ext cx="639415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36DA9-B0F2-FD44-B547-AFDC40EA0E26}"/>
              </a:ext>
            </a:extLst>
          </p:cNvPr>
          <p:cNvCxnSpPr>
            <a:cxnSpLocks/>
            <a:stCxn id="26" idx="0"/>
            <a:endCxn id="24" idx="0"/>
          </p:cNvCxnSpPr>
          <p:nvPr/>
        </p:nvCxnSpPr>
        <p:spPr>
          <a:xfrm>
            <a:off x="6092682" y="1293673"/>
            <a:ext cx="1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EAEF7D-D3B6-A449-854A-A073D1270346}"/>
              </a:ext>
            </a:extLst>
          </p:cNvPr>
          <p:cNvCxnSpPr>
            <a:cxnSpLocks/>
            <a:stCxn id="26" idx="0"/>
            <a:endCxn id="25" idx="0"/>
          </p:cNvCxnSpPr>
          <p:nvPr/>
        </p:nvCxnSpPr>
        <p:spPr>
          <a:xfrm>
            <a:off x="6092682" y="1293673"/>
            <a:ext cx="639418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ross 29">
            <a:extLst>
              <a:ext uri="{FF2B5EF4-FFF2-40B4-BE49-F238E27FC236}">
                <a16:creationId xmlns:a16="http://schemas.microsoft.com/office/drawing/2014/main" id="{CE969951-11EE-3843-9F83-0036572A6072}"/>
              </a:ext>
            </a:extLst>
          </p:cNvPr>
          <p:cNvSpPr/>
          <p:nvPr/>
        </p:nvSpPr>
        <p:spPr>
          <a:xfrm rot="18900000">
            <a:off x="5752049" y="1987575"/>
            <a:ext cx="681267" cy="681267"/>
          </a:xfrm>
          <a:prstGeom prst="plus">
            <a:avLst>
              <a:gd name="adj" fmla="val 46249"/>
            </a:avLst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3A394B-C3E8-8E43-BC54-A7E2F04B5DAC}"/>
              </a:ext>
            </a:extLst>
          </p:cNvPr>
          <p:cNvSpPr txBox="1"/>
          <p:nvPr/>
        </p:nvSpPr>
        <p:spPr>
          <a:xfrm>
            <a:off x="8254961" y="275706"/>
            <a:ext cx="65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dirty="0"/>
              <a:t>After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F985C51-FCC0-DC4C-A690-F10590D2B92B}"/>
              </a:ext>
            </a:extLst>
          </p:cNvPr>
          <p:cNvSpPr/>
          <p:nvPr/>
        </p:nvSpPr>
        <p:spPr>
          <a:xfrm>
            <a:off x="7726014" y="2109546"/>
            <a:ext cx="437322" cy="4373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032D360-CA33-CF43-84C2-022D99FA824C}"/>
              </a:ext>
            </a:extLst>
          </p:cNvPr>
          <p:cNvSpPr/>
          <p:nvPr/>
        </p:nvSpPr>
        <p:spPr>
          <a:xfrm>
            <a:off x="8365430" y="2109546"/>
            <a:ext cx="437322" cy="4373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B0ABF5-BF93-A947-ADA0-D1F0135ABA76}"/>
              </a:ext>
            </a:extLst>
          </p:cNvPr>
          <p:cNvSpPr/>
          <p:nvPr/>
        </p:nvSpPr>
        <p:spPr>
          <a:xfrm>
            <a:off x="9004847" y="2109546"/>
            <a:ext cx="437322" cy="4373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35" name="Trapezoid 34">
            <a:extLst>
              <a:ext uri="{FF2B5EF4-FFF2-40B4-BE49-F238E27FC236}">
                <a16:creationId xmlns:a16="http://schemas.microsoft.com/office/drawing/2014/main" id="{9BBAB2BE-9E06-CA48-90C4-C61BD515A32C}"/>
              </a:ext>
            </a:extLst>
          </p:cNvPr>
          <p:cNvSpPr/>
          <p:nvPr/>
        </p:nvSpPr>
        <p:spPr>
          <a:xfrm rot="10800000">
            <a:off x="8234983" y="809968"/>
            <a:ext cx="698215" cy="483705"/>
          </a:xfrm>
          <a:prstGeom prst="trapezoi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E819873-5419-0E4F-A261-4DAAB4C4043D}"/>
              </a:ext>
            </a:extLst>
          </p:cNvPr>
          <p:cNvCxnSpPr>
            <a:cxnSpLocks/>
            <a:stCxn id="32" idx="0"/>
          </p:cNvCxnSpPr>
          <p:nvPr/>
        </p:nvCxnSpPr>
        <p:spPr>
          <a:xfrm>
            <a:off x="8584090" y="1293673"/>
            <a:ext cx="1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E03AA78-3D8F-FF42-90E1-ED38EA9C54FA}"/>
              </a:ext>
            </a:extLst>
          </p:cNvPr>
          <p:cNvCxnSpPr>
            <a:cxnSpLocks/>
            <a:stCxn id="32" idx="0"/>
          </p:cNvCxnSpPr>
          <p:nvPr/>
        </p:nvCxnSpPr>
        <p:spPr>
          <a:xfrm>
            <a:off x="8584090" y="1293673"/>
            <a:ext cx="639418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C7E79C4-650A-7440-8B32-B75921BE8CFD}"/>
              </a:ext>
            </a:extLst>
          </p:cNvPr>
          <p:cNvCxnSpPr>
            <a:stCxn id="35" idx="0"/>
            <a:endCxn id="32" idx="0"/>
          </p:cNvCxnSpPr>
          <p:nvPr/>
        </p:nvCxnSpPr>
        <p:spPr>
          <a:xfrm flipH="1">
            <a:off x="7944675" y="1293673"/>
            <a:ext cx="639415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2586B6A-07F4-3448-81AF-0F19F71D8444}"/>
              </a:ext>
            </a:extLst>
          </p:cNvPr>
          <p:cNvCxnSpPr>
            <a:cxnSpLocks/>
          </p:cNvCxnSpPr>
          <p:nvPr/>
        </p:nvCxnSpPr>
        <p:spPr>
          <a:xfrm>
            <a:off x="4819204" y="13252"/>
            <a:ext cx="0" cy="2862469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099BC4B-23D4-6F4E-ACC5-0F69F74C6C7A}"/>
              </a:ext>
            </a:extLst>
          </p:cNvPr>
          <p:cNvCxnSpPr>
            <a:cxnSpLocks/>
          </p:cNvCxnSpPr>
          <p:nvPr/>
        </p:nvCxnSpPr>
        <p:spPr>
          <a:xfrm>
            <a:off x="7310613" y="13251"/>
            <a:ext cx="0" cy="2862469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6C6FF7D-3EBF-7943-A985-32A3281D80C9}"/>
              </a:ext>
            </a:extLst>
          </p:cNvPr>
          <p:cNvSpPr/>
          <p:nvPr/>
        </p:nvSpPr>
        <p:spPr>
          <a:xfrm>
            <a:off x="0" y="6483"/>
            <a:ext cx="2719851" cy="26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F32F76F-4ABA-0C4B-8E36-7722469DC884}"/>
              </a:ext>
            </a:extLst>
          </p:cNvPr>
          <p:cNvSpPr/>
          <p:nvPr/>
        </p:nvSpPr>
        <p:spPr>
          <a:xfrm>
            <a:off x="9472149" y="0"/>
            <a:ext cx="2719851" cy="2683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4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F61947F-0FE8-BF4A-BE4F-6DA32532253E}"/>
              </a:ext>
            </a:extLst>
          </p:cNvPr>
          <p:cNvSpPr txBox="1"/>
          <p:nvPr/>
        </p:nvSpPr>
        <p:spPr>
          <a:xfrm>
            <a:off x="1234060" y="145776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he-IL" dirty="0"/>
              <a:t>B</a:t>
            </a:r>
            <a:r>
              <a:rPr lang="en-US" dirty="0"/>
              <a:t>efore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A9698E-6D08-B143-A855-F3D4D4966F6C}"/>
              </a:ext>
            </a:extLst>
          </p:cNvPr>
          <p:cNvSpPr txBox="1"/>
          <p:nvPr/>
        </p:nvSpPr>
        <p:spPr>
          <a:xfrm>
            <a:off x="4635128" y="150673"/>
            <a:ext cx="8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en-US" dirty="0"/>
              <a:t>During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22C3B6-9E7D-FE44-86ED-26BADD052597}"/>
              </a:ext>
            </a:extLst>
          </p:cNvPr>
          <p:cNvSpPr/>
          <p:nvPr/>
        </p:nvSpPr>
        <p:spPr>
          <a:xfrm>
            <a:off x="779418" y="3023372"/>
            <a:ext cx="437322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CAA29-D81E-9742-8F06-300562790B7F}"/>
              </a:ext>
            </a:extLst>
          </p:cNvPr>
          <p:cNvSpPr/>
          <p:nvPr/>
        </p:nvSpPr>
        <p:spPr>
          <a:xfrm>
            <a:off x="1418834" y="3023372"/>
            <a:ext cx="437322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91643-76CA-2B42-B26F-2D963BCB1BD6}"/>
              </a:ext>
            </a:extLst>
          </p:cNvPr>
          <p:cNvSpPr/>
          <p:nvPr/>
        </p:nvSpPr>
        <p:spPr>
          <a:xfrm>
            <a:off x="2058251" y="3023372"/>
            <a:ext cx="437322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0E2419DC-3B33-AA49-95BF-FB8D1ADAE3A4}"/>
              </a:ext>
            </a:extLst>
          </p:cNvPr>
          <p:cNvSpPr/>
          <p:nvPr/>
        </p:nvSpPr>
        <p:spPr>
          <a:xfrm rot="10800000">
            <a:off x="1288387" y="1723794"/>
            <a:ext cx="698215" cy="483705"/>
          </a:xfrm>
          <a:prstGeom prst="trapezoi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BC7D85-DB2A-5249-B7DD-57C1C157575C}"/>
              </a:ext>
            </a:extLst>
          </p:cNvPr>
          <p:cNvCxnSpPr>
            <a:cxnSpLocks/>
            <a:stCxn id="3" idx="0"/>
            <a:endCxn id="2" idx="0"/>
          </p:cNvCxnSpPr>
          <p:nvPr/>
        </p:nvCxnSpPr>
        <p:spPr>
          <a:xfrm flipH="1">
            <a:off x="998079" y="2207499"/>
            <a:ext cx="639415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C8D7CA-8418-8242-B76B-B27CB11151E6}"/>
              </a:ext>
            </a:extLst>
          </p:cNvPr>
          <p:cNvCxnSpPr>
            <a:cxnSpLocks/>
            <a:stCxn id="3" idx="0"/>
            <a:endCxn id="11" idx="0"/>
          </p:cNvCxnSpPr>
          <p:nvPr/>
        </p:nvCxnSpPr>
        <p:spPr>
          <a:xfrm>
            <a:off x="1637494" y="2207499"/>
            <a:ext cx="1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0689BA-48D3-F241-B5D4-D246F999685D}"/>
              </a:ext>
            </a:extLst>
          </p:cNvPr>
          <p:cNvCxnSpPr>
            <a:cxnSpLocks/>
            <a:stCxn id="3" idx="0"/>
            <a:endCxn id="12" idx="0"/>
          </p:cNvCxnSpPr>
          <p:nvPr/>
        </p:nvCxnSpPr>
        <p:spPr>
          <a:xfrm>
            <a:off x="1637494" y="2207499"/>
            <a:ext cx="639418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F3A394B-C3E8-8E43-BC54-A7E2F04B5DAC}"/>
              </a:ext>
            </a:extLst>
          </p:cNvPr>
          <p:cNvSpPr txBox="1"/>
          <p:nvPr/>
        </p:nvSpPr>
        <p:spPr>
          <a:xfrm>
            <a:off x="9291042" y="140446"/>
            <a:ext cx="65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en-US" dirty="0"/>
              <a:t>After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5E6D961-0866-AF4C-AF6E-10DB7E9A9DD6}"/>
              </a:ext>
            </a:extLst>
          </p:cNvPr>
          <p:cNvSpPr/>
          <p:nvPr/>
        </p:nvSpPr>
        <p:spPr>
          <a:xfrm>
            <a:off x="3126992" y="3020344"/>
            <a:ext cx="437322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FF03624-2A07-7745-AAF4-856520DDE11E}"/>
              </a:ext>
            </a:extLst>
          </p:cNvPr>
          <p:cNvSpPr/>
          <p:nvPr/>
        </p:nvSpPr>
        <p:spPr>
          <a:xfrm>
            <a:off x="3766408" y="3020344"/>
            <a:ext cx="437322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FD7F98-A3B5-F147-A0E2-BAA704C8E29C}"/>
              </a:ext>
            </a:extLst>
          </p:cNvPr>
          <p:cNvSpPr/>
          <p:nvPr/>
        </p:nvSpPr>
        <p:spPr>
          <a:xfrm>
            <a:off x="4405825" y="3020344"/>
            <a:ext cx="437322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42" name="Trapezoid 41">
            <a:extLst>
              <a:ext uri="{FF2B5EF4-FFF2-40B4-BE49-F238E27FC236}">
                <a16:creationId xmlns:a16="http://schemas.microsoft.com/office/drawing/2014/main" id="{BD7EE6DA-480B-CD41-8081-AC376D0C71F3}"/>
              </a:ext>
            </a:extLst>
          </p:cNvPr>
          <p:cNvSpPr/>
          <p:nvPr/>
        </p:nvSpPr>
        <p:spPr>
          <a:xfrm rot="10800000">
            <a:off x="3635961" y="1720766"/>
            <a:ext cx="698215" cy="483705"/>
          </a:xfrm>
          <a:prstGeom prst="trapezoi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AD62F15-8A6A-594F-92C3-059D5E2348D0}"/>
              </a:ext>
            </a:extLst>
          </p:cNvPr>
          <p:cNvCxnSpPr>
            <a:cxnSpLocks/>
            <a:stCxn id="42" idx="0"/>
            <a:endCxn id="36" idx="0"/>
          </p:cNvCxnSpPr>
          <p:nvPr/>
        </p:nvCxnSpPr>
        <p:spPr>
          <a:xfrm flipH="1">
            <a:off x="3345653" y="2204471"/>
            <a:ext cx="639415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7220C65-4F50-B84F-9920-4CA6E8C3C386}"/>
              </a:ext>
            </a:extLst>
          </p:cNvPr>
          <p:cNvCxnSpPr>
            <a:cxnSpLocks/>
            <a:stCxn id="42" idx="0"/>
            <a:endCxn id="39" idx="0"/>
          </p:cNvCxnSpPr>
          <p:nvPr/>
        </p:nvCxnSpPr>
        <p:spPr>
          <a:xfrm>
            <a:off x="3985068" y="2204471"/>
            <a:ext cx="1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86DC1F1-2CB3-C445-825A-050F37862CC6}"/>
              </a:ext>
            </a:extLst>
          </p:cNvPr>
          <p:cNvCxnSpPr>
            <a:cxnSpLocks/>
            <a:stCxn id="42" idx="0"/>
            <a:endCxn id="40" idx="0"/>
          </p:cNvCxnSpPr>
          <p:nvPr/>
        </p:nvCxnSpPr>
        <p:spPr>
          <a:xfrm>
            <a:off x="3985068" y="2204471"/>
            <a:ext cx="639418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B4088C4-5E06-D243-BAA0-7C41C87B041F}"/>
              </a:ext>
            </a:extLst>
          </p:cNvPr>
          <p:cNvSpPr/>
          <p:nvPr/>
        </p:nvSpPr>
        <p:spPr>
          <a:xfrm>
            <a:off x="5250651" y="3020344"/>
            <a:ext cx="437322" cy="4373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863097-B15B-7640-AF8C-E45DA58CF83A}"/>
              </a:ext>
            </a:extLst>
          </p:cNvPr>
          <p:cNvSpPr/>
          <p:nvPr/>
        </p:nvSpPr>
        <p:spPr>
          <a:xfrm>
            <a:off x="5890067" y="3020344"/>
            <a:ext cx="437322" cy="4373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B62332-195D-CE47-8052-20F32855F862}"/>
              </a:ext>
            </a:extLst>
          </p:cNvPr>
          <p:cNvSpPr/>
          <p:nvPr/>
        </p:nvSpPr>
        <p:spPr>
          <a:xfrm>
            <a:off x="6529484" y="3020344"/>
            <a:ext cx="437322" cy="4373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49" name="Trapezoid 48">
            <a:extLst>
              <a:ext uri="{FF2B5EF4-FFF2-40B4-BE49-F238E27FC236}">
                <a16:creationId xmlns:a16="http://schemas.microsoft.com/office/drawing/2014/main" id="{E9232415-B460-084E-8695-309872F883BD}"/>
              </a:ext>
            </a:extLst>
          </p:cNvPr>
          <p:cNvSpPr/>
          <p:nvPr/>
        </p:nvSpPr>
        <p:spPr>
          <a:xfrm rot="10800000">
            <a:off x="5759620" y="1720766"/>
            <a:ext cx="698215" cy="483705"/>
          </a:xfrm>
          <a:prstGeom prst="trapezoi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DED3C78-8B8F-704F-A0B9-144016E467D2}"/>
              </a:ext>
            </a:extLst>
          </p:cNvPr>
          <p:cNvCxnSpPr>
            <a:cxnSpLocks/>
            <a:stCxn id="46" idx="0"/>
          </p:cNvCxnSpPr>
          <p:nvPr/>
        </p:nvCxnSpPr>
        <p:spPr>
          <a:xfrm>
            <a:off x="6108727" y="2204471"/>
            <a:ext cx="1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14E154-1E10-A54F-9AA6-F2E4781A67EB}"/>
              </a:ext>
            </a:extLst>
          </p:cNvPr>
          <p:cNvCxnSpPr>
            <a:cxnSpLocks/>
            <a:stCxn id="46" idx="0"/>
          </p:cNvCxnSpPr>
          <p:nvPr/>
        </p:nvCxnSpPr>
        <p:spPr>
          <a:xfrm>
            <a:off x="6108727" y="2204471"/>
            <a:ext cx="639418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B66A7C-3E05-D842-83CE-890F5DE2AA75}"/>
              </a:ext>
            </a:extLst>
          </p:cNvPr>
          <p:cNvCxnSpPr>
            <a:stCxn id="49" idx="0"/>
            <a:endCxn id="46" idx="0"/>
          </p:cNvCxnSpPr>
          <p:nvPr/>
        </p:nvCxnSpPr>
        <p:spPr>
          <a:xfrm flipH="1">
            <a:off x="5469312" y="2204471"/>
            <a:ext cx="639415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rapezoid 52">
            <a:extLst>
              <a:ext uri="{FF2B5EF4-FFF2-40B4-BE49-F238E27FC236}">
                <a16:creationId xmlns:a16="http://schemas.microsoft.com/office/drawing/2014/main" id="{C50F3E02-0256-E649-AEAA-B384AD73CED1}"/>
              </a:ext>
            </a:extLst>
          </p:cNvPr>
          <p:cNvSpPr/>
          <p:nvPr/>
        </p:nvSpPr>
        <p:spPr>
          <a:xfrm rot="10800000">
            <a:off x="1288386" y="837914"/>
            <a:ext cx="698215" cy="483705"/>
          </a:xfrm>
          <a:prstGeom prst="trapezoi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F07567-F811-BC42-A2D0-B169EEE122E5}"/>
              </a:ext>
            </a:extLst>
          </p:cNvPr>
          <p:cNvCxnSpPr>
            <a:stCxn id="53" idx="0"/>
            <a:endCxn id="3" idx="2"/>
          </p:cNvCxnSpPr>
          <p:nvPr/>
        </p:nvCxnSpPr>
        <p:spPr>
          <a:xfrm>
            <a:off x="1637493" y="1321619"/>
            <a:ext cx="1" cy="40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rapezoid 53">
            <a:extLst>
              <a:ext uri="{FF2B5EF4-FFF2-40B4-BE49-F238E27FC236}">
                <a16:creationId xmlns:a16="http://schemas.microsoft.com/office/drawing/2014/main" id="{C7638D65-7506-8240-B47E-C6645754D77F}"/>
              </a:ext>
            </a:extLst>
          </p:cNvPr>
          <p:cNvSpPr/>
          <p:nvPr/>
        </p:nvSpPr>
        <p:spPr>
          <a:xfrm rot="10800000">
            <a:off x="4692542" y="837914"/>
            <a:ext cx="698215" cy="483705"/>
          </a:xfrm>
          <a:prstGeom prst="trapezoi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795E1BF-4E71-4540-96EF-EBE44560CDEF}"/>
              </a:ext>
            </a:extLst>
          </p:cNvPr>
          <p:cNvCxnSpPr>
            <a:cxnSpLocks/>
            <a:stCxn id="54" idx="0"/>
            <a:endCxn id="42" idx="2"/>
          </p:cNvCxnSpPr>
          <p:nvPr/>
        </p:nvCxnSpPr>
        <p:spPr>
          <a:xfrm flipH="1">
            <a:off x="3985068" y="1321619"/>
            <a:ext cx="1056581" cy="399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35A3DDE-4488-5040-B5E1-B5099C4400F8}"/>
              </a:ext>
            </a:extLst>
          </p:cNvPr>
          <p:cNvSpPr/>
          <p:nvPr/>
        </p:nvSpPr>
        <p:spPr>
          <a:xfrm>
            <a:off x="7572101" y="3011990"/>
            <a:ext cx="437322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F487960-0504-4E42-BF4C-AE1229D952E4}"/>
              </a:ext>
            </a:extLst>
          </p:cNvPr>
          <p:cNvSpPr/>
          <p:nvPr/>
        </p:nvSpPr>
        <p:spPr>
          <a:xfrm>
            <a:off x="8211517" y="3011990"/>
            <a:ext cx="437322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2C4DA09-E43E-E748-A740-4F3BA56824DF}"/>
              </a:ext>
            </a:extLst>
          </p:cNvPr>
          <p:cNvSpPr/>
          <p:nvPr/>
        </p:nvSpPr>
        <p:spPr>
          <a:xfrm>
            <a:off x="8850934" y="3011990"/>
            <a:ext cx="437322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59" name="Trapezoid 58">
            <a:extLst>
              <a:ext uri="{FF2B5EF4-FFF2-40B4-BE49-F238E27FC236}">
                <a16:creationId xmlns:a16="http://schemas.microsoft.com/office/drawing/2014/main" id="{CB5F06EC-0089-E34F-9D2A-11FAA858B680}"/>
              </a:ext>
            </a:extLst>
          </p:cNvPr>
          <p:cNvSpPr/>
          <p:nvPr/>
        </p:nvSpPr>
        <p:spPr>
          <a:xfrm rot="10800000">
            <a:off x="8081070" y="1712412"/>
            <a:ext cx="698215" cy="483705"/>
          </a:xfrm>
          <a:prstGeom prst="trapezoi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F957ED9-2315-2C49-8275-BE8D9A6AA9DD}"/>
              </a:ext>
            </a:extLst>
          </p:cNvPr>
          <p:cNvCxnSpPr>
            <a:cxnSpLocks/>
            <a:stCxn id="59" idx="0"/>
            <a:endCxn id="56" idx="0"/>
          </p:cNvCxnSpPr>
          <p:nvPr/>
        </p:nvCxnSpPr>
        <p:spPr>
          <a:xfrm flipH="1">
            <a:off x="7790762" y="2196117"/>
            <a:ext cx="639415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6276482-E529-344E-AB5A-1CC6C115192B}"/>
              </a:ext>
            </a:extLst>
          </p:cNvPr>
          <p:cNvCxnSpPr>
            <a:cxnSpLocks/>
            <a:stCxn id="59" idx="0"/>
            <a:endCxn id="57" idx="0"/>
          </p:cNvCxnSpPr>
          <p:nvPr/>
        </p:nvCxnSpPr>
        <p:spPr>
          <a:xfrm>
            <a:off x="8430177" y="2196117"/>
            <a:ext cx="1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F9755A6-BF84-274C-B62E-FD40AFB77B63}"/>
              </a:ext>
            </a:extLst>
          </p:cNvPr>
          <p:cNvCxnSpPr>
            <a:cxnSpLocks/>
            <a:stCxn id="59" idx="0"/>
            <a:endCxn id="58" idx="0"/>
          </p:cNvCxnSpPr>
          <p:nvPr/>
        </p:nvCxnSpPr>
        <p:spPr>
          <a:xfrm>
            <a:off x="8430177" y="2196117"/>
            <a:ext cx="639418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4814562-5C94-F84C-823B-04BF82E22D4F}"/>
              </a:ext>
            </a:extLst>
          </p:cNvPr>
          <p:cNvSpPr/>
          <p:nvPr/>
        </p:nvSpPr>
        <p:spPr>
          <a:xfrm>
            <a:off x="9695760" y="3011990"/>
            <a:ext cx="437322" cy="4373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9CAF373-59B6-7D4E-B1AA-B28DA7B107F1}"/>
              </a:ext>
            </a:extLst>
          </p:cNvPr>
          <p:cNvSpPr/>
          <p:nvPr/>
        </p:nvSpPr>
        <p:spPr>
          <a:xfrm>
            <a:off x="10335176" y="3011990"/>
            <a:ext cx="437322" cy="4373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18A1666-C10E-0947-B36D-EF6D2F4C2B91}"/>
              </a:ext>
            </a:extLst>
          </p:cNvPr>
          <p:cNvSpPr/>
          <p:nvPr/>
        </p:nvSpPr>
        <p:spPr>
          <a:xfrm>
            <a:off x="10974593" y="3011990"/>
            <a:ext cx="437322" cy="4373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66" name="Trapezoid 65">
            <a:extLst>
              <a:ext uri="{FF2B5EF4-FFF2-40B4-BE49-F238E27FC236}">
                <a16:creationId xmlns:a16="http://schemas.microsoft.com/office/drawing/2014/main" id="{D747D73B-5790-6843-9E7B-A82FB5A111F8}"/>
              </a:ext>
            </a:extLst>
          </p:cNvPr>
          <p:cNvSpPr/>
          <p:nvPr/>
        </p:nvSpPr>
        <p:spPr>
          <a:xfrm rot="10800000">
            <a:off x="10204729" y="1712412"/>
            <a:ext cx="698215" cy="483705"/>
          </a:xfrm>
          <a:prstGeom prst="trapezoi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0A53EC-63C2-3A4A-8926-5AFB7ACF2A84}"/>
              </a:ext>
            </a:extLst>
          </p:cNvPr>
          <p:cNvCxnSpPr>
            <a:cxnSpLocks/>
            <a:stCxn id="63" idx="0"/>
          </p:cNvCxnSpPr>
          <p:nvPr/>
        </p:nvCxnSpPr>
        <p:spPr>
          <a:xfrm>
            <a:off x="10553836" y="2196117"/>
            <a:ext cx="1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DE3F69-D19F-6F49-A72D-5374355D3D43}"/>
              </a:ext>
            </a:extLst>
          </p:cNvPr>
          <p:cNvCxnSpPr>
            <a:cxnSpLocks/>
            <a:stCxn id="63" idx="0"/>
          </p:cNvCxnSpPr>
          <p:nvPr/>
        </p:nvCxnSpPr>
        <p:spPr>
          <a:xfrm>
            <a:off x="10553836" y="2196117"/>
            <a:ext cx="639418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6040D92-1215-6240-95F3-CB343C931EF8}"/>
              </a:ext>
            </a:extLst>
          </p:cNvPr>
          <p:cNvCxnSpPr>
            <a:stCxn id="66" idx="0"/>
            <a:endCxn id="63" idx="0"/>
          </p:cNvCxnSpPr>
          <p:nvPr/>
        </p:nvCxnSpPr>
        <p:spPr>
          <a:xfrm flipH="1">
            <a:off x="9914421" y="2196117"/>
            <a:ext cx="639415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rapezoid 69">
            <a:extLst>
              <a:ext uri="{FF2B5EF4-FFF2-40B4-BE49-F238E27FC236}">
                <a16:creationId xmlns:a16="http://schemas.microsoft.com/office/drawing/2014/main" id="{31409ED5-CD49-934F-9B9D-DA89F4EA8DDE}"/>
              </a:ext>
            </a:extLst>
          </p:cNvPr>
          <p:cNvSpPr/>
          <p:nvPr/>
        </p:nvSpPr>
        <p:spPr>
          <a:xfrm rot="10800000">
            <a:off x="9216203" y="761857"/>
            <a:ext cx="698215" cy="483705"/>
          </a:xfrm>
          <a:prstGeom prst="trapezoi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FB13BF7-6C63-DD4B-AE1C-8D4DBB53078F}"/>
              </a:ext>
            </a:extLst>
          </p:cNvPr>
          <p:cNvCxnSpPr>
            <a:cxnSpLocks/>
            <a:stCxn id="70" idx="0"/>
            <a:endCxn id="66" idx="2"/>
          </p:cNvCxnSpPr>
          <p:nvPr/>
        </p:nvCxnSpPr>
        <p:spPr>
          <a:xfrm>
            <a:off x="9565310" y="1245562"/>
            <a:ext cx="988526" cy="46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5B8438C-BDBA-2944-816E-D437C8CCD4F7}"/>
              </a:ext>
            </a:extLst>
          </p:cNvPr>
          <p:cNvCxnSpPr>
            <a:cxnSpLocks/>
          </p:cNvCxnSpPr>
          <p:nvPr/>
        </p:nvCxnSpPr>
        <p:spPr>
          <a:xfrm>
            <a:off x="2764631" y="0"/>
            <a:ext cx="56363" cy="368410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828F94C-CA80-A14A-B8A6-86C775D80315}"/>
              </a:ext>
            </a:extLst>
          </p:cNvPr>
          <p:cNvCxnSpPr>
            <a:cxnSpLocks/>
          </p:cNvCxnSpPr>
          <p:nvPr/>
        </p:nvCxnSpPr>
        <p:spPr>
          <a:xfrm>
            <a:off x="7270536" y="0"/>
            <a:ext cx="40672" cy="368410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699CC06-3D88-5B49-802F-800C7B72BB44}"/>
              </a:ext>
            </a:extLst>
          </p:cNvPr>
          <p:cNvSpPr/>
          <p:nvPr/>
        </p:nvSpPr>
        <p:spPr>
          <a:xfrm>
            <a:off x="0" y="6483"/>
            <a:ext cx="662609" cy="3684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3AF4986-8F72-1947-BCDC-285336F256A5}"/>
              </a:ext>
            </a:extLst>
          </p:cNvPr>
          <p:cNvSpPr/>
          <p:nvPr/>
        </p:nvSpPr>
        <p:spPr>
          <a:xfrm>
            <a:off x="11528724" y="0"/>
            <a:ext cx="662609" cy="3684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28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F61947F-0FE8-BF4A-BE4F-6DA32532253E}"/>
              </a:ext>
            </a:extLst>
          </p:cNvPr>
          <p:cNvSpPr txBox="1"/>
          <p:nvPr/>
        </p:nvSpPr>
        <p:spPr>
          <a:xfrm>
            <a:off x="1240408" y="145776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he-IL" dirty="0"/>
              <a:t>B</a:t>
            </a:r>
            <a:r>
              <a:rPr lang="en-US" dirty="0"/>
              <a:t>efore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A9698E-6D08-B143-A855-F3D4D4966F6C}"/>
              </a:ext>
            </a:extLst>
          </p:cNvPr>
          <p:cNvSpPr txBox="1"/>
          <p:nvPr/>
        </p:nvSpPr>
        <p:spPr>
          <a:xfrm>
            <a:off x="4638744" y="140446"/>
            <a:ext cx="8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en-US" dirty="0"/>
              <a:t>During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22C3B6-9E7D-FE44-86ED-26BADD052597}"/>
              </a:ext>
            </a:extLst>
          </p:cNvPr>
          <p:cNvSpPr/>
          <p:nvPr/>
        </p:nvSpPr>
        <p:spPr>
          <a:xfrm>
            <a:off x="785766" y="3023372"/>
            <a:ext cx="437322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CAA29-D81E-9742-8F06-300562790B7F}"/>
              </a:ext>
            </a:extLst>
          </p:cNvPr>
          <p:cNvSpPr/>
          <p:nvPr/>
        </p:nvSpPr>
        <p:spPr>
          <a:xfrm>
            <a:off x="1425182" y="3023372"/>
            <a:ext cx="437322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91643-76CA-2B42-B26F-2D963BCB1BD6}"/>
              </a:ext>
            </a:extLst>
          </p:cNvPr>
          <p:cNvSpPr/>
          <p:nvPr/>
        </p:nvSpPr>
        <p:spPr>
          <a:xfrm>
            <a:off x="2064599" y="3023372"/>
            <a:ext cx="437322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0E2419DC-3B33-AA49-95BF-FB8D1ADAE3A4}"/>
              </a:ext>
            </a:extLst>
          </p:cNvPr>
          <p:cNvSpPr/>
          <p:nvPr/>
        </p:nvSpPr>
        <p:spPr>
          <a:xfrm rot="10800000">
            <a:off x="1294735" y="1723794"/>
            <a:ext cx="698215" cy="483705"/>
          </a:xfrm>
          <a:prstGeom prst="trapezoi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BC7D85-DB2A-5249-B7DD-57C1C157575C}"/>
              </a:ext>
            </a:extLst>
          </p:cNvPr>
          <p:cNvCxnSpPr>
            <a:cxnSpLocks/>
            <a:stCxn id="3" idx="0"/>
            <a:endCxn id="2" idx="0"/>
          </p:cNvCxnSpPr>
          <p:nvPr/>
        </p:nvCxnSpPr>
        <p:spPr>
          <a:xfrm flipH="1">
            <a:off x="1004427" y="2207499"/>
            <a:ext cx="639415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C8D7CA-8418-8242-B76B-B27CB11151E6}"/>
              </a:ext>
            </a:extLst>
          </p:cNvPr>
          <p:cNvCxnSpPr>
            <a:cxnSpLocks/>
            <a:stCxn id="3" idx="0"/>
            <a:endCxn id="11" idx="0"/>
          </p:cNvCxnSpPr>
          <p:nvPr/>
        </p:nvCxnSpPr>
        <p:spPr>
          <a:xfrm>
            <a:off x="1643842" y="2207499"/>
            <a:ext cx="1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0689BA-48D3-F241-B5D4-D246F999685D}"/>
              </a:ext>
            </a:extLst>
          </p:cNvPr>
          <p:cNvCxnSpPr>
            <a:cxnSpLocks/>
            <a:stCxn id="3" idx="0"/>
            <a:endCxn id="12" idx="0"/>
          </p:cNvCxnSpPr>
          <p:nvPr/>
        </p:nvCxnSpPr>
        <p:spPr>
          <a:xfrm>
            <a:off x="1643842" y="2207499"/>
            <a:ext cx="639418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F3A394B-C3E8-8E43-BC54-A7E2F04B5DAC}"/>
              </a:ext>
            </a:extLst>
          </p:cNvPr>
          <p:cNvSpPr txBox="1"/>
          <p:nvPr/>
        </p:nvSpPr>
        <p:spPr>
          <a:xfrm>
            <a:off x="9297390" y="140446"/>
            <a:ext cx="65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en-US" dirty="0"/>
              <a:t>After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5E6D961-0866-AF4C-AF6E-10DB7E9A9DD6}"/>
              </a:ext>
            </a:extLst>
          </p:cNvPr>
          <p:cNvSpPr/>
          <p:nvPr/>
        </p:nvSpPr>
        <p:spPr>
          <a:xfrm>
            <a:off x="3133340" y="3020344"/>
            <a:ext cx="437322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FF03624-2A07-7745-AAF4-856520DDE11E}"/>
              </a:ext>
            </a:extLst>
          </p:cNvPr>
          <p:cNvSpPr/>
          <p:nvPr/>
        </p:nvSpPr>
        <p:spPr>
          <a:xfrm>
            <a:off x="3772756" y="3020344"/>
            <a:ext cx="437322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FD7F98-A3B5-F147-A0E2-BAA704C8E29C}"/>
              </a:ext>
            </a:extLst>
          </p:cNvPr>
          <p:cNvSpPr/>
          <p:nvPr/>
        </p:nvSpPr>
        <p:spPr>
          <a:xfrm>
            <a:off x="4412173" y="3020344"/>
            <a:ext cx="437322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42" name="Trapezoid 41">
            <a:extLst>
              <a:ext uri="{FF2B5EF4-FFF2-40B4-BE49-F238E27FC236}">
                <a16:creationId xmlns:a16="http://schemas.microsoft.com/office/drawing/2014/main" id="{BD7EE6DA-480B-CD41-8081-AC376D0C71F3}"/>
              </a:ext>
            </a:extLst>
          </p:cNvPr>
          <p:cNvSpPr/>
          <p:nvPr/>
        </p:nvSpPr>
        <p:spPr>
          <a:xfrm rot="10800000">
            <a:off x="3642309" y="1720766"/>
            <a:ext cx="698215" cy="483705"/>
          </a:xfrm>
          <a:prstGeom prst="trapezoi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AD62F15-8A6A-594F-92C3-059D5E2348D0}"/>
              </a:ext>
            </a:extLst>
          </p:cNvPr>
          <p:cNvCxnSpPr>
            <a:cxnSpLocks/>
            <a:stCxn id="42" idx="0"/>
            <a:endCxn id="36" idx="0"/>
          </p:cNvCxnSpPr>
          <p:nvPr/>
        </p:nvCxnSpPr>
        <p:spPr>
          <a:xfrm flipH="1">
            <a:off x="3352001" y="2204471"/>
            <a:ext cx="639415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7220C65-4F50-B84F-9920-4CA6E8C3C386}"/>
              </a:ext>
            </a:extLst>
          </p:cNvPr>
          <p:cNvCxnSpPr>
            <a:cxnSpLocks/>
            <a:stCxn id="42" idx="0"/>
            <a:endCxn id="39" idx="0"/>
          </p:cNvCxnSpPr>
          <p:nvPr/>
        </p:nvCxnSpPr>
        <p:spPr>
          <a:xfrm>
            <a:off x="3991416" y="2204471"/>
            <a:ext cx="1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86DC1F1-2CB3-C445-825A-050F37862CC6}"/>
              </a:ext>
            </a:extLst>
          </p:cNvPr>
          <p:cNvCxnSpPr>
            <a:cxnSpLocks/>
            <a:stCxn id="42" idx="0"/>
            <a:endCxn id="40" idx="0"/>
          </p:cNvCxnSpPr>
          <p:nvPr/>
        </p:nvCxnSpPr>
        <p:spPr>
          <a:xfrm>
            <a:off x="3991416" y="2204471"/>
            <a:ext cx="639418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B4088C4-5E06-D243-BAA0-7C41C87B041F}"/>
              </a:ext>
            </a:extLst>
          </p:cNvPr>
          <p:cNvSpPr/>
          <p:nvPr/>
        </p:nvSpPr>
        <p:spPr>
          <a:xfrm>
            <a:off x="5256999" y="3020344"/>
            <a:ext cx="437322" cy="4373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863097-B15B-7640-AF8C-E45DA58CF83A}"/>
              </a:ext>
            </a:extLst>
          </p:cNvPr>
          <p:cNvSpPr/>
          <p:nvPr/>
        </p:nvSpPr>
        <p:spPr>
          <a:xfrm>
            <a:off x="5896415" y="3020344"/>
            <a:ext cx="437322" cy="4373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B62332-195D-CE47-8052-20F32855F862}"/>
              </a:ext>
            </a:extLst>
          </p:cNvPr>
          <p:cNvSpPr/>
          <p:nvPr/>
        </p:nvSpPr>
        <p:spPr>
          <a:xfrm>
            <a:off x="6535832" y="3020344"/>
            <a:ext cx="437322" cy="4373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49" name="Trapezoid 48">
            <a:extLst>
              <a:ext uri="{FF2B5EF4-FFF2-40B4-BE49-F238E27FC236}">
                <a16:creationId xmlns:a16="http://schemas.microsoft.com/office/drawing/2014/main" id="{E9232415-B460-084E-8695-309872F883BD}"/>
              </a:ext>
            </a:extLst>
          </p:cNvPr>
          <p:cNvSpPr/>
          <p:nvPr/>
        </p:nvSpPr>
        <p:spPr>
          <a:xfrm rot="10800000">
            <a:off x="5765968" y="1720766"/>
            <a:ext cx="698215" cy="483705"/>
          </a:xfrm>
          <a:prstGeom prst="trapezoi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DED3C78-8B8F-704F-A0B9-144016E467D2}"/>
              </a:ext>
            </a:extLst>
          </p:cNvPr>
          <p:cNvCxnSpPr>
            <a:cxnSpLocks/>
            <a:stCxn id="46" idx="0"/>
          </p:cNvCxnSpPr>
          <p:nvPr/>
        </p:nvCxnSpPr>
        <p:spPr>
          <a:xfrm>
            <a:off x="6115075" y="2204471"/>
            <a:ext cx="1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14E154-1E10-A54F-9AA6-F2E4781A67EB}"/>
              </a:ext>
            </a:extLst>
          </p:cNvPr>
          <p:cNvCxnSpPr>
            <a:cxnSpLocks/>
            <a:stCxn id="46" idx="0"/>
          </p:cNvCxnSpPr>
          <p:nvPr/>
        </p:nvCxnSpPr>
        <p:spPr>
          <a:xfrm>
            <a:off x="6115075" y="2204471"/>
            <a:ext cx="639418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B66A7C-3E05-D842-83CE-890F5DE2AA75}"/>
              </a:ext>
            </a:extLst>
          </p:cNvPr>
          <p:cNvCxnSpPr>
            <a:stCxn id="49" idx="0"/>
            <a:endCxn id="46" idx="0"/>
          </p:cNvCxnSpPr>
          <p:nvPr/>
        </p:nvCxnSpPr>
        <p:spPr>
          <a:xfrm flipH="1">
            <a:off x="5475660" y="2204471"/>
            <a:ext cx="639415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rapezoid 52">
            <a:extLst>
              <a:ext uri="{FF2B5EF4-FFF2-40B4-BE49-F238E27FC236}">
                <a16:creationId xmlns:a16="http://schemas.microsoft.com/office/drawing/2014/main" id="{C50F3E02-0256-E649-AEAA-B384AD73CED1}"/>
              </a:ext>
            </a:extLst>
          </p:cNvPr>
          <p:cNvSpPr/>
          <p:nvPr/>
        </p:nvSpPr>
        <p:spPr>
          <a:xfrm rot="10800000">
            <a:off x="1294734" y="837914"/>
            <a:ext cx="698215" cy="483705"/>
          </a:xfrm>
          <a:prstGeom prst="trapezoi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F07567-F811-BC42-A2D0-B169EEE122E5}"/>
              </a:ext>
            </a:extLst>
          </p:cNvPr>
          <p:cNvCxnSpPr>
            <a:stCxn id="53" idx="0"/>
            <a:endCxn id="3" idx="2"/>
          </p:cNvCxnSpPr>
          <p:nvPr/>
        </p:nvCxnSpPr>
        <p:spPr>
          <a:xfrm>
            <a:off x="1643841" y="1321619"/>
            <a:ext cx="1" cy="40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rapezoid 53">
            <a:extLst>
              <a:ext uri="{FF2B5EF4-FFF2-40B4-BE49-F238E27FC236}">
                <a16:creationId xmlns:a16="http://schemas.microsoft.com/office/drawing/2014/main" id="{C7638D65-7506-8240-B47E-C6645754D77F}"/>
              </a:ext>
            </a:extLst>
          </p:cNvPr>
          <p:cNvSpPr/>
          <p:nvPr/>
        </p:nvSpPr>
        <p:spPr>
          <a:xfrm rot="10800000">
            <a:off x="4696159" y="837914"/>
            <a:ext cx="698215" cy="483705"/>
          </a:xfrm>
          <a:prstGeom prst="trapezoi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795E1BF-4E71-4540-96EF-EBE44560CDEF}"/>
              </a:ext>
            </a:extLst>
          </p:cNvPr>
          <p:cNvCxnSpPr>
            <a:cxnSpLocks/>
            <a:stCxn id="54" idx="0"/>
            <a:endCxn id="42" idx="2"/>
          </p:cNvCxnSpPr>
          <p:nvPr/>
        </p:nvCxnSpPr>
        <p:spPr>
          <a:xfrm flipH="1">
            <a:off x="3991416" y="1321619"/>
            <a:ext cx="1053850" cy="399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35A3DDE-4488-5040-B5E1-B5099C4400F8}"/>
              </a:ext>
            </a:extLst>
          </p:cNvPr>
          <p:cNvSpPr/>
          <p:nvPr/>
        </p:nvSpPr>
        <p:spPr>
          <a:xfrm>
            <a:off x="7578449" y="3011990"/>
            <a:ext cx="437322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F487960-0504-4E42-BF4C-AE1229D952E4}"/>
              </a:ext>
            </a:extLst>
          </p:cNvPr>
          <p:cNvSpPr/>
          <p:nvPr/>
        </p:nvSpPr>
        <p:spPr>
          <a:xfrm>
            <a:off x="8217865" y="3011990"/>
            <a:ext cx="437322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2C4DA09-E43E-E748-A740-4F3BA56824DF}"/>
              </a:ext>
            </a:extLst>
          </p:cNvPr>
          <p:cNvSpPr/>
          <p:nvPr/>
        </p:nvSpPr>
        <p:spPr>
          <a:xfrm>
            <a:off x="8857282" y="3011990"/>
            <a:ext cx="437322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59" name="Trapezoid 58">
            <a:extLst>
              <a:ext uri="{FF2B5EF4-FFF2-40B4-BE49-F238E27FC236}">
                <a16:creationId xmlns:a16="http://schemas.microsoft.com/office/drawing/2014/main" id="{CB5F06EC-0089-E34F-9D2A-11FAA858B680}"/>
              </a:ext>
            </a:extLst>
          </p:cNvPr>
          <p:cNvSpPr/>
          <p:nvPr/>
        </p:nvSpPr>
        <p:spPr>
          <a:xfrm rot="10800000">
            <a:off x="8087418" y="1712412"/>
            <a:ext cx="698215" cy="483705"/>
          </a:xfrm>
          <a:prstGeom prst="trapezoi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F957ED9-2315-2C49-8275-BE8D9A6AA9DD}"/>
              </a:ext>
            </a:extLst>
          </p:cNvPr>
          <p:cNvCxnSpPr>
            <a:cxnSpLocks/>
            <a:stCxn id="59" idx="0"/>
            <a:endCxn id="56" idx="0"/>
          </p:cNvCxnSpPr>
          <p:nvPr/>
        </p:nvCxnSpPr>
        <p:spPr>
          <a:xfrm flipH="1">
            <a:off x="7797110" y="2196117"/>
            <a:ext cx="639415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6276482-E529-344E-AB5A-1CC6C115192B}"/>
              </a:ext>
            </a:extLst>
          </p:cNvPr>
          <p:cNvCxnSpPr>
            <a:cxnSpLocks/>
            <a:stCxn id="59" idx="0"/>
            <a:endCxn id="57" idx="0"/>
          </p:cNvCxnSpPr>
          <p:nvPr/>
        </p:nvCxnSpPr>
        <p:spPr>
          <a:xfrm>
            <a:off x="8436525" y="2196117"/>
            <a:ext cx="1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F9755A6-BF84-274C-B62E-FD40AFB77B63}"/>
              </a:ext>
            </a:extLst>
          </p:cNvPr>
          <p:cNvCxnSpPr>
            <a:cxnSpLocks/>
            <a:stCxn id="59" idx="0"/>
            <a:endCxn id="58" idx="0"/>
          </p:cNvCxnSpPr>
          <p:nvPr/>
        </p:nvCxnSpPr>
        <p:spPr>
          <a:xfrm>
            <a:off x="8436525" y="2196117"/>
            <a:ext cx="639418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4814562-5C94-F84C-823B-04BF82E22D4F}"/>
              </a:ext>
            </a:extLst>
          </p:cNvPr>
          <p:cNvSpPr/>
          <p:nvPr/>
        </p:nvSpPr>
        <p:spPr>
          <a:xfrm>
            <a:off x="9702108" y="3011990"/>
            <a:ext cx="437322" cy="4373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9CAF373-59B6-7D4E-B1AA-B28DA7B107F1}"/>
              </a:ext>
            </a:extLst>
          </p:cNvPr>
          <p:cNvSpPr/>
          <p:nvPr/>
        </p:nvSpPr>
        <p:spPr>
          <a:xfrm>
            <a:off x="10341524" y="3011990"/>
            <a:ext cx="437322" cy="4373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18A1666-C10E-0947-B36D-EF6D2F4C2B91}"/>
              </a:ext>
            </a:extLst>
          </p:cNvPr>
          <p:cNvSpPr/>
          <p:nvPr/>
        </p:nvSpPr>
        <p:spPr>
          <a:xfrm>
            <a:off x="10980941" y="3011990"/>
            <a:ext cx="437322" cy="4373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66" name="Trapezoid 65">
            <a:extLst>
              <a:ext uri="{FF2B5EF4-FFF2-40B4-BE49-F238E27FC236}">
                <a16:creationId xmlns:a16="http://schemas.microsoft.com/office/drawing/2014/main" id="{D747D73B-5790-6843-9E7B-A82FB5A111F8}"/>
              </a:ext>
            </a:extLst>
          </p:cNvPr>
          <p:cNvSpPr/>
          <p:nvPr/>
        </p:nvSpPr>
        <p:spPr>
          <a:xfrm rot="10800000">
            <a:off x="10211077" y="1712412"/>
            <a:ext cx="698215" cy="483705"/>
          </a:xfrm>
          <a:prstGeom prst="trapezoi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0A53EC-63C2-3A4A-8926-5AFB7ACF2A84}"/>
              </a:ext>
            </a:extLst>
          </p:cNvPr>
          <p:cNvCxnSpPr>
            <a:cxnSpLocks/>
            <a:stCxn id="63" idx="0"/>
          </p:cNvCxnSpPr>
          <p:nvPr/>
        </p:nvCxnSpPr>
        <p:spPr>
          <a:xfrm>
            <a:off x="10560184" y="2196117"/>
            <a:ext cx="1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DE3F69-D19F-6F49-A72D-5374355D3D43}"/>
              </a:ext>
            </a:extLst>
          </p:cNvPr>
          <p:cNvCxnSpPr>
            <a:cxnSpLocks/>
            <a:stCxn id="63" idx="0"/>
          </p:cNvCxnSpPr>
          <p:nvPr/>
        </p:nvCxnSpPr>
        <p:spPr>
          <a:xfrm>
            <a:off x="10560184" y="2196117"/>
            <a:ext cx="639418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6040D92-1215-6240-95F3-CB343C931EF8}"/>
              </a:ext>
            </a:extLst>
          </p:cNvPr>
          <p:cNvCxnSpPr>
            <a:stCxn id="66" idx="0"/>
            <a:endCxn id="63" idx="0"/>
          </p:cNvCxnSpPr>
          <p:nvPr/>
        </p:nvCxnSpPr>
        <p:spPr>
          <a:xfrm flipH="1">
            <a:off x="9920769" y="2196117"/>
            <a:ext cx="639415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rapezoid 69">
            <a:extLst>
              <a:ext uri="{FF2B5EF4-FFF2-40B4-BE49-F238E27FC236}">
                <a16:creationId xmlns:a16="http://schemas.microsoft.com/office/drawing/2014/main" id="{31409ED5-CD49-934F-9B9D-DA89F4EA8DDE}"/>
              </a:ext>
            </a:extLst>
          </p:cNvPr>
          <p:cNvSpPr/>
          <p:nvPr/>
        </p:nvSpPr>
        <p:spPr>
          <a:xfrm rot="10800000">
            <a:off x="9222551" y="761857"/>
            <a:ext cx="698215" cy="483705"/>
          </a:xfrm>
          <a:prstGeom prst="trapezoi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FB13BF7-6C63-DD4B-AE1C-8D4DBB53078F}"/>
              </a:ext>
            </a:extLst>
          </p:cNvPr>
          <p:cNvCxnSpPr>
            <a:cxnSpLocks/>
            <a:stCxn id="70" idx="0"/>
            <a:endCxn id="66" idx="2"/>
          </p:cNvCxnSpPr>
          <p:nvPr/>
        </p:nvCxnSpPr>
        <p:spPr>
          <a:xfrm>
            <a:off x="9571658" y="1245562"/>
            <a:ext cx="988526" cy="46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5B8438C-BDBA-2944-816E-D437C8CCD4F7}"/>
              </a:ext>
            </a:extLst>
          </p:cNvPr>
          <p:cNvCxnSpPr>
            <a:cxnSpLocks/>
          </p:cNvCxnSpPr>
          <p:nvPr/>
        </p:nvCxnSpPr>
        <p:spPr>
          <a:xfrm>
            <a:off x="2770979" y="0"/>
            <a:ext cx="56363" cy="368410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828F94C-CA80-A14A-B8A6-86C775D80315}"/>
              </a:ext>
            </a:extLst>
          </p:cNvPr>
          <p:cNvCxnSpPr>
            <a:cxnSpLocks/>
          </p:cNvCxnSpPr>
          <p:nvPr/>
        </p:nvCxnSpPr>
        <p:spPr>
          <a:xfrm>
            <a:off x="7276884" y="0"/>
            <a:ext cx="40672" cy="368410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DFE8C78-C16C-6C48-A61A-571FC8301AD1}"/>
              </a:ext>
            </a:extLst>
          </p:cNvPr>
          <p:cNvCxnSpPr>
            <a:cxnSpLocks/>
            <a:stCxn id="54" idx="0"/>
            <a:endCxn id="49" idx="2"/>
          </p:cNvCxnSpPr>
          <p:nvPr/>
        </p:nvCxnSpPr>
        <p:spPr>
          <a:xfrm>
            <a:off x="5045266" y="1321619"/>
            <a:ext cx="1069809" cy="399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C19810D-3280-864F-ACAB-FFCC148A1227}"/>
              </a:ext>
            </a:extLst>
          </p:cNvPr>
          <p:cNvCxnSpPr>
            <a:cxnSpLocks/>
            <a:stCxn id="70" idx="0"/>
            <a:endCxn id="59" idx="2"/>
          </p:cNvCxnSpPr>
          <p:nvPr/>
        </p:nvCxnSpPr>
        <p:spPr>
          <a:xfrm flipH="1">
            <a:off x="8436525" y="1245562"/>
            <a:ext cx="1135133" cy="4668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985337F-0ED1-AE40-9EA8-50E769A4A9D3}"/>
              </a:ext>
            </a:extLst>
          </p:cNvPr>
          <p:cNvSpPr/>
          <p:nvPr/>
        </p:nvSpPr>
        <p:spPr>
          <a:xfrm>
            <a:off x="0" y="6483"/>
            <a:ext cx="662609" cy="3684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A1283EF-5D12-DF4D-B41F-1A190649C419}"/>
              </a:ext>
            </a:extLst>
          </p:cNvPr>
          <p:cNvSpPr/>
          <p:nvPr/>
        </p:nvSpPr>
        <p:spPr>
          <a:xfrm>
            <a:off x="11532739" y="6483"/>
            <a:ext cx="662609" cy="3684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F61947F-0FE8-BF4A-BE4F-6DA32532253E}"/>
              </a:ext>
            </a:extLst>
          </p:cNvPr>
          <p:cNvSpPr txBox="1"/>
          <p:nvPr/>
        </p:nvSpPr>
        <p:spPr>
          <a:xfrm>
            <a:off x="3508731" y="145776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B</a:t>
            </a:r>
            <a:r>
              <a:rPr lang="en-US" dirty="0"/>
              <a:t>efore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A9698E-6D08-B143-A855-F3D4D4966F6C}"/>
              </a:ext>
            </a:extLst>
          </p:cNvPr>
          <p:cNvSpPr txBox="1"/>
          <p:nvPr/>
        </p:nvSpPr>
        <p:spPr>
          <a:xfrm>
            <a:off x="6880191" y="159030"/>
            <a:ext cx="65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dirty="0"/>
              <a:t>After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22C3B6-9E7D-FE44-86ED-26BADD052597}"/>
              </a:ext>
            </a:extLst>
          </p:cNvPr>
          <p:cNvSpPr/>
          <p:nvPr/>
        </p:nvSpPr>
        <p:spPr>
          <a:xfrm>
            <a:off x="2999762" y="2108972"/>
            <a:ext cx="437322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CAA29-D81E-9742-8F06-300562790B7F}"/>
              </a:ext>
            </a:extLst>
          </p:cNvPr>
          <p:cNvSpPr/>
          <p:nvPr/>
        </p:nvSpPr>
        <p:spPr>
          <a:xfrm>
            <a:off x="3639178" y="2108972"/>
            <a:ext cx="437322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91643-76CA-2B42-B26F-2D963BCB1BD6}"/>
              </a:ext>
            </a:extLst>
          </p:cNvPr>
          <p:cNvSpPr/>
          <p:nvPr/>
        </p:nvSpPr>
        <p:spPr>
          <a:xfrm>
            <a:off x="4278595" y="2108972"/>
            <a:ext cx="437322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0E2419DC-3B33-AA49-95BF-FB8D1ADAE3A4}"/>
              </a:ext>
            </a:extLst>
          </p:cNvPr>
          <p:cNvSpPr/>
          <p:nvPr/>
        </p:nvSpPr>
        <p:spPr>
          <a:xfrm rot="10800000">
            <a:off x="3508731" y="809394"/>
            <a:ext cx="698215" cy="483705"/>
          </a:xfrm>
          <a:prstGeom prst="trapezoi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BC7D85-DB2A-5249-B7DD-57C1C157575C}"/>
              </a:ext>
            </a:extLst>
          </p:cNvPr>
          <p:cNvCxnSpPr>
            <a:cxnSpLocks/>
            <a:stCxn id="3" idx="0"/>
            <a:endCxn id="2" idx="0"/>
          </p:cNvCxnSpPr>
          <p:nvPr/>
        </p:nvCxnSpPr>
        <p:spPr>
          <a:xfrm flipH="1">
            <a:off x="3218423" y="1293099"/>
            <a:ext cx="639415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C8D7CA-8418-8242-B76B-B27CB11151E6}"/>
              </a:ext>
            </a:extLst>
          </p:cNvPr>
          <p:cNvCxnSpPr>
            <a:cxnSpLocks/>
            <a:stCxn id="3" idx="0"/>
            <a:endCxn id="11" idx="0"/>
          </p:cNvCxnSpPr>
          <p:nvPr/>
        </p:nvCxnSpPr>
        <p:spPr>
          <a:xfrm>
            <a:off x="3857838" y="1293099"/>
            <a:ext cx="1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0689BA-48D3-F241-B5D4-D246F999685D}"/>
              </a:ext>
            </a:extLst>
          </p:cNvPr>
          <p:cNvCxnSpPr>
            <a:cxnSpLocks/>
            <a:stCxn id="3" idx="0"/>
            <a:endCxn id="12" idx="0"/>
          </p:cNvCxnSpPr>
          <p:nvPr/>
        </p:nvCxnSpPr>
        <p:spPr>
          <a:xfrm>
            <a:off x="3857838" y="1293099"/>
            <a:ext cx="639418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5E6D961-0866-AF4C-AF6E-10DB7E9A9DD6}"/>
              </a:ext>
            </a:extLst>
          </p:cNvPr>
          <p:cNvSpPr/>
          <p:nvPr/>
        </p:nvSpPr>
        <p:spPr>
          <a:xfrm>
            <a:off x="5347336" y="2105944"/>
            <a:ext cx="437322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FF03624-2A07-7745-AAF4-856520DDE11E}"/>
              </a:ext>
            </a:extLst>
          </p:cNvPr>
          <p:cNvSpPr/>
          <p:nvPr/>
        </p:nvSpPr>
        <p:spPr>
          <a:xfrm>
            <a:off x="5986752" y="2105944"/>
            <a:ext cx="437322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FD7F98-A3B5-F147-A0E2-BAA704C8E29C}"/>
              </a:ext>
            </a:extLst>
          </p:cNvPr>
          <p:cNvSpPr/>
          <p:nvPr/>
        </p:nvSpPr>
        <p:spPr>
          <a:xfrm>
            <a:off x="6626169" y="2105944"/>
            <a:ext cx="437322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42" name="Trapezoid 41">
            <a:extLst>
              <a:ext uri="{FF2B5EF4-FFF2-40B4-BE49-F238E27FC236}">
                <a16:creationId xmlns:a16="http://schemas.microsoft.com/office/drawing/2014/main" id="{BD7EE6DA-480B-CD41-8081-AC376D0C71F3}"/>
              </a:ext>
            </a:extLst>
          </p:cNvPr>
          <p:cNvSpPr/>
          <p:nvPr/>
        </p:nvSpPr>
        <p:spPr>
          <a:xfrm rot="10800000">
            <a:off x="5856305" y="806366"/>
            <a:ext cx="698215" cy="483705"/>
          </a:xfrm>
          <a:prstGeom prst="trapezoi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AD62F15-8A6A-594F-92C3-059D5E2348D0}"/>
              </a:ext>
            </a:extLst>
          </p:cNvPr>
          <p:cNvCxnSpPr>
            <a:cxnSpLocks/>
            <a:stCxn id="42" idx="0"/>
            <a:endCxn id="36" idx="0"/>
          </p:cNvCxnSpPr>
          <p:nvPr/>
        </p:nvCxnSpPr>
        <p:spPr>
          <a:xfrm flipH="1">
            <a:off x="5565997" y="1290071"/>
            <a:ext cx="639415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7220C65-4F50-B84F-9920-4CA6E8C3C386}"/>
              </a:ext>
            </a:extLst>
          </p:cNvPr>
          <p:cNvCxnSpPr>
            <a:cxnSpLocks/>
            <a:stCxn id="42" idx="0"/>
            <a:endCxn id="39" idx="0"/>
          </p:cNvCxnSpPr>
          <p:nvPr/>
        </p:nvCxnSpPr>
        <p:spPr>
          <a:xfrm>
            <a:off x="6205412" y="1290071"/>
            <a:ext cx="1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86DC1F1-2CB3-C445-825A-050F37862CC6}"/>
              </a:ext>
            </a:extLst>
          </p:cNvPr>
          <p:cNvCxnSpPr>
            <a:cxnSpLocks/>
            <a:stCxn id="42" idx="0"/>
            <a:endCxn id="40" idx="0"/>
          </p:cNvCxnSpPr>
          <p:nvPr/>
        </p:nvCxnSpPr>
        <p:spPr>
          <a:xfrm>
            <a:off x="6205412" y="1290071"/>
            <a:ext cx="639418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B4088C4-5E06-D243-BAA0-7C41C87B041F}"/>
              </a:ext>
            </a:extLst>
          </p:cNvPr>
          <p:cNvSpPr/>
          <p:nvPr/>
        </p:nvSpPr>
        <p:spPr>
          <a:xfrm>
            <a:off x="7470995" y="2105944"/>
            <a:ext cx="437322" cy="4373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863097-B15B-7640-AF8C-E45DA58CF83A}"/>
              </a:ext>
            </a:extLst>
          </p:cNvPr>
          <p:cNvSpPr/>
          <p:nvPr/>
        </p:nvSpPr>
        <p:spPr>
          <a:xfrm>
            <a:off x="8110411" y="2105944"/>
            <a:ext cx="437322" cy="4373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B62332-195D-CE47-8052-20F32855F862}"/>
              </a:ext>
            </a:extLst>
          </p:cNvPr>
          <p:cNvSpPr/>
          <p:nvPr/>
        </p:nvSpPr>
        <p:spPr>
          <a:xfrm>
            <a:off x="8749828" y="2105944"/>
            <a:ext cx="437322" cy="4373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49" name="Trapezoid 48">
            <a:extLst>
              <a:ext uri="{FF2B5EF4-FFF2-40B4-BE49-F238E27FC236}">
                <a16:creationId xmlns:a16="http://schemas.microsoft.com/office/drawing/2014/main" id="{E9232415-B460-084E-8695-309872F883BD}"/>
              </a:ext>
            </a:extLst>
          </p:cNvPr>
          <p:cNvSpPr/>
          <p:nvPr/>
        </p:nvSpPr>
        <p:spPr>
          <a:xfrm rot="10800000">
            <a:off x="7979964" y="806366"/>
            <a:ext cx="698215" cy="483705"/>
          </a:xfrm>
          <a:prstGeom prst="trapezoi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DED3C78-8B8F-704F-A0B9-144016E467D2}"/>
              </a:ext>
            </a:extLst>
          </p:cNvPr>
          <p:cNvCxnSpPr>
            <a:cxnSpLocks/>
            <a:stCxn id="46" idx="0"/>
          </p:cNvCxnSpPr>
          <p:nvPr/>
        </p:nvCxnSpPr>
        <p:spPr>
          <a:xfrm>
            <a:off x="8329071" y="1290071"/>
            <a:ext cx="1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14E154-1E10-A54F-9AA6-F2E4781A67EB}"/>
              </a:ext>
            </a:extLst>
          </p:cNvPr>
          <p:cNvCxnSpPr>
            <a:cxnSpLocks/>
            <a:stCxn id="46" idx="0"/>
          </p:cNvCxnSpPr>
          <p:nvPr/>
        </p:nvCxnSpPr>
        <p:spPr>
          <a:xfrm>
            <a:off x="8329071" y="1290071"/>
            <a:ext cx="639418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B66A7C-3E05-D842-83CE-890F5DE2AA75}"/>
              </a:ext>
            </a:extLst>
          </p:cNvPr>
          <p:cNvCxnSpPr>
            <a:stCxn id="49" idx="0"/>
            <a:endCxn id="46" idx="0"/>
          </p:cNvCxnSpPr>
          <p:nvPr/>
        </p:nvCxnSpPr>
        <p:spPr>
          <a:xfrm flipH="1">
            <a:off x="7689656" y="1290071"/>
            <a:ext cx="639415" cy="8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5B8438C-BDBA-2944-816E-D437C8CCD4F7}"/>
              </a:ext>
            </a:extLst>
          </p:cNvPr>
          <p:cNvCxnSpPr>
            <a:cxnSpLocks/>
          </p:cNvCxnSpPr>
          <p:nvPr/>
        </p:nvCxnSpPr>
        <p:spPr>
          <a:xfrm>
            <a:off x="5039302" y="0"/>
            <a:ext cx="42982" cy="280946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E023D3-BCA3-0E47-B4CD-D0A348952E1A}"/>
              </a:ext>
            </a:extLst>
          </p:cNvPr>
          <p:cNvSpPr txBox="1"/>
          <p:nvPr/>
        </p:nvSpPr>
        <p:spPr>
          <a:xfrm>
            <a:off x="3635084" y="86355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D6C6701-5019-9E48-9402-8172AD93FD68}"/>
              </a:ext>
            </a:extLst>
          </p:cNvPr>
          <p:cNvSpPr txBox="1"/>
          <p:nvPr/>
        </p:nvSpPr>
        <p:spPr>
          <a:xfrm>
            <a:off x="5986390" y="85274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82248B4-B102-C04B-89C6-8913DC8F2EE5}"/>
              </a:ext>
            </a:extLst>
          </p:cNvPr>
          <p:cNvSpPr txBox="1"/>
          <p:nvPr/>
        </p:nvSpPr>
        <p:spPr>
          <a:xfrm>
            <a:off x="8110411" y="87738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2793BF0-CD0D-D648-A621-0BA65F9C50C6}"/>
              </a:ext>
            </a:extLst>
          </p:cNvPr>
          <p:cNvSpPr/>
          <p:nvPr/>
        </p:nvSpPr>
        <p:spPr>
          <a:xfrm>
            <a:off x="9487670" y="0"/>
            <a:ext cx="2699243" cy="2670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ABC04F2-5C4B-204A-A7A5-85E6B3F00C0A}"/>
              </a:ext>
            </a:extLst>
          </p:cNvPr>
          <p:cNvSpPr/>
          <p:nvPr/>
        </p:nvSpPr>
        <p:spPr>
          <a:xfrm>
            <a:off x="0" y="0"/>
            <a:ext cx="2699243" cy="2670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28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3278</TotalTime>
  <Words>75</Words>
  <Application>Microsoft Macintosh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Itay Shakury</dc:creator>
  <cp:lastModifiedBy>Itay Shakury</cp:lastModifiedBy>
  <cp:revision>14</cp:revision>
  <dcterms:created xsi:type="dcterms:W3CDTF">2017-11-07T06:47:01Z</dcterms:created>
  <dcterms:modified xsi:type="dcterms:W3CDTF">2017-11-09T13:25:17Z</dcterms:modified>
</cp:coreProperties>
</file>