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0" r:id="rId6"/>
    <p:sldId id="261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Elapsed time per max</a:t>
            </a:r>
            <a:r>
              <a:rPr lang="en-US" baseline="0" dirty="0"/>
              <a:t> unrolling number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9.5519999999999996</c:v>
                </c:pt>
                <c:pt idx="1">
                  <c:v>9.24</c:v>
                </c:pt>
                <c:pt idx="2">
                  <c:v>9.2430000000000003</c:v>
                </c:pt>
                <c:pt idx="3">
                  <c:v>9.3650000000000002</c:v>
                </c:pt>
                <c:pt idx="4">
                  <c:v>9.532</c:v>
                </c:pt>
                <c:pt idx="5">
                  <c:v>9.6690000000000005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66-4E10-A6BE-4A4C9BEB4D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60</c:v>
                </c:pt>
                <c:pt idx="5">
                  <c:v>80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9.3859999999999992</c:v>
                </c:pt>
                <c:pt idx="1">
                  <c:v>9.4610000000000003</c:v>
                </c:pt>
                <c:pt idx="2">
                  <c:v>9.3940000000000001</c:v>
                </c:pt>
                <c:pt idx="3">
                  <c:v>9.4209999999999994</c:v>
                </c:pt>
                <c:pt idx="4">
                  <c:v>9.5259999999999998</c:v>
                </c:pt>
                <c:pt idx="5">
                  <c:v>9.6379999999999999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66-4E10-A6BE-4A4C9BEB4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4661936"/>
        <c:axId val="1814662352"/>
      </c:scatterChart>
      <c:valAx>
        <c:axId val="181466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662352"/>
        <c:crosses val="autoZero"/>
        <c:crossBetween val="midCat"/>
      </c:valAx>
      <c:valAx>
        <c:axId val="181466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661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8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2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8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EC0835-9B27-47B5-B7DD-59F54CFDD0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37982E-DA00-4171-92DC-843704A0E4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uclear Energy Agency (NEA) - Green binary code">
            <a:extLst>
              <a:ext uri="{FF2B5EF4-FFF2-40B4-BE49-F238E27FC236}">
                <a16:creationId xmlns:a16="http://schemas.microsoft.com/office/drawing/2014/main" id="{3ADB7ACF-D164-4679-B02A-0394B01EE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AB1B9C-ADFB-4586-8FDC-E2B9EDC23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Binary Optimization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D4B47-DE1C-4304-A442-22D3B45F3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Submitted by: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Itay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Snir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&amp; Yonatan Maman</a:t>
            </a:r>
          </a:p>
          <a:p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</a:rPr>
              <a:t>		Lecturer: </a:t>
            </a:r>
            <a:r>
              <a:rPr lang="en-US" dirty="0">
                <a:solidFill>
                  <a:srgbClr val="FFFFFF"/>
                </a:solidFill>
              </a:rPr>
              <a:t>Dr. Gadi Haber</a:t>
            </a: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4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3D391-A4A3-4F3C-82F3-7E42719F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Main ideas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602E867C-2C7C-B810-77A5-0ED6E01F0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FE17-14C8-4008-AF46-B7E97EC1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Find the 5 hottest loops candidates</a:t>
            </a:r>
          </a:p>
          <a:p>
            <a:pPr lvl="1"/>
            <a:r>
              <a:rPr lang="en-US" dirty="0"/>
              <a:t>Loops with the maximum number instruction multiply total number iterations</a:t>
            </a:r>
          </a:p>
          <a:p>
            <a:r>
              <a:rPr lang="en-US" dirty="0"/>
              <a:t>Loop unrolling of this loops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34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9FD7-4D0C-4C7E-A25B-4CD269E4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44CBD-2C22-4007-8EFC-E25B6679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80232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9F5A-82CD-4112-9EA2-EC4136EB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loop unrolling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64CD2-F53F-4D39-AC4A-037ED6644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63"/>
          <a:stretch/>
        </p:blipFill>
        <p:spPr>
          <a:xfrm>
            <a:off x="633999" y="1028420"/>
            <a:ext cx="4001315" cy="4271533"/>
          </a:xfrm>
          <a:prstGeom prst="rect">
            <a:avLst/>
          </a:prstGeom>
        </p:spPr>
      </p:pic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3CEB41-B7E1-47E7-B4CE-F62A30F5C9A3}"/>
              </a:ext>
            </a:extLst>
          </p:cNvPr>
          <p:cNvSpPr txBox="1">
            <a:spLocks/>
          </p:cNvSpPr>
          <p:nvPr/>
        </p:nvSpPr>
        <p:spPr>
          <a:xfrm>
            <a:off x="376237" y="176819"/>
            <a:ext cx="8229600" cy="380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3F61-22FF-41E1-B99D-54F67C12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FD53-5762-42AD-A713-1332BEBF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91C86-E0D9-4D1D-9E1D-53CCCA956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5" r="56466"/>
          <a:stretch/>
        </p:blipFill>
        <p:spPr>
          <a:xfrm>
            <a:off x="828754" y="125834"/>
            <a:ext cx="4330475" cy="6732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2B2FC-CF9F-429C-8009-FE53EBBC2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93" t="1835" r="158"/>
          <a:stretch/>
        </p:blipFill>
        <p:spPr>
          <a:xfrm>
            <a:off x="6744391" y="125834"/>
            <a:ext cx="3028784" cy="67321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E067481-7D04-4DF0-AAB3-C62D7538A545}"/>
              </a:ext>
            </a:extLst>
          </p:cNvPr>
          <p:cNvSpPr/>
          <p:nvPr/>
        </p:nvSpPr>
        <p:spPr>
          <a:xfrm>
            <a:off x="75501" y="125834"/>
            <a:ext cx="753253" cy="16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672BDC-1D95-4FEB-B377-B703AB427174}"/>
              </a:ext>
            </a:extLst>
          </p:cNvPr>
          <p:cNvSpPr/>
          <p:nvPr/>
        </p:nvSpPr>
        <p:spPr>
          <a:xfrm>
            <a:off x="5991138" y="125834"/>
            <a:ext cx="753253" cy="16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FF7D0-83F5-42D9-9B9A-15B2BFA7EC91}"/>
              </a:ext>
            </a:extLst>
          </p:cNvPr>
          <p:cNvSpPr txBox="1"/>
          <p:nvPr/>
        </p:nvSpPr>
        <p:spPr>
          <a:xfrm>
            <a:off x="5912482" y="253662"/>
            <a:ext cx="93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 loop unrolling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F6CFE-4460-4DDC-AE22-5732287099ED}"/>
              </a:ext>
            </a:extLst>
          </p:cNvPr>
          <p:cNvSpPr txBox="1"/>
          <p:nvPr/>
        </p:nvSpPr>
        <p:spPr>
          <a:xfrm>
            <a:off x="5928425" y="6396333"/>
            <a:ext cx="90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Dumping </a:t>
            </a:r>
          </a:p>
          <a:p>
            <a:r>
              <a:rPr lang="en-US" sz="1200" b="1" dirty="0"/>
              <a:t>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AF8C2-5431-4027-8FF0-115CFBE5C227}"/>
              </a:ext>
            </a:extLst>
          </p:cNvPr>
          <p:cNvSpPr txBox="1"/>
          <p:nvPr/>
        </p:nvSpPr>
        <p:spPr>
          <a:xfrm>
            <a:off x="75501" y="6396334"/>
            <a:ext cx="90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Original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EC822-3AE7-4686-ACFA-78CE2146C688}"/>
              </a:ext>
            </a:extLst>
          </p:cNvPr>
          <p:cNvSpPr txBox="1"/>
          <p:nvPr/>
        </p:nvSpPr>
        <p:spPr>
          <a:xfrm>
            <a:off x="55647" y="206218"/>
            <a:ext cx="93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loop</a:t>
            </a:r>
          </a:p>
        </p:txBody>
      </p:sp>
    </p:spTree>
    <p:extLst>
      <p:ext uri="{BB962C8B-B14F-4D97-AF65-F5344CB8AC3E}">
        <p14:creationId xmlns:p14="http://schemas.microsoft.com/office/powerpoint/2010/main" val="236161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C9D4-FBE4-43BB-B722-9C5FEA37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0768"/>
            <a:ext cx="10058400" cy="14507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6C49-56CB-43F9-A449-2E5154F6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C0A88-741F-4E0D-B499-AEF23916A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03"/>
          <a:stretch/>
        </p:blipFill>
        <p:spPr>
          <a:xfrm>
            <a:off x="862826" y="0"/>
            <a:ext cx="426284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27B70-2BA2-446A-ABAA-87120BCEB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89" r="150"/>
          <a:stretch/>
        </p:blipFill>
        <p:spPr>
          <a:xfrm>
            <a:off x="6619072" y="0"/>
            <a:ext cx="2969545" cy="6858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8210CAD-FFFF-4658-9852-0C5231AF7ED3}"/>
              </a:ext>
            </a:extLst>
          </p:cNvPr>
          <p:cNvSpPr/>
          <p:nvPr/>
        </p:nvSpPr>
        <p:spPr>
          <a:xfrm>
            <a:off x="5865819" y="377503"/>
            <a:ext cx="753253" cy="16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2F8A5BE-6A1C-4849-85FA-8C109EFA7AB7}"/>
              </a:ext>
            </a:extLst>
          </p:cNvPr>
          <p:cNvSpPr/>
          <p:nvPr/>
        </p:nvSpPr>
        <p:spPr>
          <a:xfrm>
            <a:off x="142613" y="538272"/>
            <a:ext cx="720213" cy="1426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FFCBE20-1AB3-4695-BF7A-D2EC5722FBCC}"/>
              </a:ext>
            </a:extLst>
          </p:cNvPr>
          <p:cNvSpPr/>
          <p:nvPr/>
        </p:nvSpPr>
        <p:spPr>
          <a:xfrm>
            <a:off x="5871054" y="6610822"/>
            <a:ext cx="720213" cy="1426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F8A39-43E4-48B5-A57E-5F655F863B9A}"/>
              </a:ext>
            </a:extLst>
          </p:cNvPr>
          <p:cNvSpPr txBox="1"/>
          <p:nvPr/>
        </p:nvSpPr>
        <p:spPr>
          <a:xfrm>
            <a:off x="5838015" y="478036"/>
            <a:ext cx="75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second loop unrolling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9C4EB-2686-4603-A04C-7548EAE79E81}"/>
              </a:ext>
            </a:extLst>
          </p:cNvPr>
          <p:cNvSpPr txBox="1"/>
          <p:nvPr/>
        </p:nvSpPr>
        <p:spPr>
          <a:xfrm>
            <a:off x="109573" y="609578"/>
            <a:ext cx="75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End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3E328-4A7F-4654-9774-35B1043F7D12}"/>
              </a:ext>
            </a:extLst>
          </p:cNvPr>
          <p:cNvSpPr txBox="1"/>
          <p:nvPr/>
        </p:nvSpPr>
        <p:spPr>
          <a:xfrm>
            <a:off x="5845887" y="6405129"/>
            <a:ext cx="75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End loop</a:t>
            </a:r>
          </a:p>
        </p:txBody>
      </p:sp>
    </p:spTree>
    <p:extLst>
      <p:ext uri="{BB962C8B-B14F-4D97-AF65-F5344CB8AC3E}">
        <p14:creationId xmlns:p14="http://schemas.microsoft.com/office/powerpoint/2010/main" val="19928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3BDE-BE14-4EB5-A678-4A143DC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56D049-4DE0-4141-BD89-82A8E46A1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0130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4501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E8302220DC9B47AFA0A221433AB53D" ma:contentTypeVersion="13" ma:contentTypeDescription="Create a new document." ma:contentTypeScope="" ma:versionID="b65a0e1490a0b14755449d8e710d44ea">
  <xsd:schema xmlns:xsd="http://www.w3.org/2001/XMLSchema" xmlns:xs="http://www.w3.org/2001/XMLSchema" xmlns:p="http://schemas.microsoft.com/office/2006/metadata/properties" xmlns:ns3="34774349-62c5-4eeb-a93c-286ab14181c8" xmlns:ns4="2cfad579-5dda-444b-b1b4-b5cbe05f41cc" targetNamespace="http://schemas.microsoft.com/office/2006/metadata/properties" ma:root="true" ma:fieldsID="fc66c97eca1efee8b4733aab53a5329a" ns3:_="" ns4:_="">
    <xsd:import namespace="34774349-62c5-4eeb-a93c-286ab14181c8"/>
    <xsd:import namespace="2cfad579-5dda-444b-b1b4-b5cbe05f41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74349-62c5-4eeb-a93c-286ab1418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ad579-5dda-444b-b1b4-b5cbe05f41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A9FEC8-816F-4AB6-B893-61D97E393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774349-62c5-4eeb-a93c-286ab14181c8"/>
    <ds:schemaRef ds:uri="2cfad579-5dda-444b-b1b4-b5cbe05f4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C14C36-A02C-4D89-B895-DABAA48139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6D05A8-11E1-476A-AD82-06C7EE10E23B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2cfad579-5dda-444b-b1b4-b5cbe05f41cc"/>
    <ds:schemaRef ds:uri="http://schemas.openxmlformats.org/package/2006/metadata/core-properties"/>
    <ds:schemaRef ds:uri="http://schemas.microsoft.com/office/2006/documentManagement/types"/>
    <ds:schemaRef ds:uri="34774349-62c5-4eeb-a93c-286ab14181c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2862</TotalTime>
  <Words>72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Retrospect</vt:lpstr>
      <vt:lpstr>Binary Optimization Project</vt:lpstr>
      <vt:lpstr>Main ideas</vt:lpstr>
      <vt:lpstr>Loop Unrolling implementation</vt:lpstr>
      <vt:lpstr>Examples of loop unrolling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Optimization Project</dc:title>
  <dc:creator>Yonatan Maman</dc:creator>
  <cp:lastModifiedBy>Yonatan Maman</cp:lastModifiedBy>
  <cp:revision>6</cp:revision>
  <dcterms:created xsi:type="dcterms:W3CDTF">2022-09-01T22:35:10Z</dcterms:created>
  <dcterms:modified xsi:type="dcterms:W3CDTF">2022-09-03T22:17:32Z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0x01010078E8302220DC9B47AFA0A221433AB53D</vt:lpwstr>
  </property>
</Properties>
</file>