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4" r:id="rId7"/>
    <p:sldId id="269" r:id="rId8"/>
    <p:sldId id="263" r:id="rId9"/>
    <p:sldId id="262" r:id="rId10"/>
    <p:sldId id="261" r:id="rId11"/>
    <p:sldId id="258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9A653-FE6C-493D-8CAD-540BCBE55CB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6D6ABB-19A7-46CF-9DDE-6FBBB9B9467A}">
      <dgm:prSet/>
      <dgm:spPr/>
      <dgm:t>
        <a:bodyPr/>
        <a:lstStyle/>
        <a:p>
          <a:r>
            <a:rPr lang="en-US"/>
            <a:t>Setting up appropriate trap handler</a:t>
          </a:r>
        </a:p>
      </dgm:t>
    </dgm:pt>
    <dgm:pt modelId="{390DBC2E-4C73-4B9D-A689-0E3181DFB442}" type="parTrans" cxnId="{25B3C1A2-5727-44E7-AFA7-5F36CF913C2A}">
      <dgm:prSet/>
      <dgm:spPr/>
      <dgm:t>
        <a:bodyPr/>
        <a:lstStyle/>
        <a:p>
          <a:endParaRPr lang="en-US"/>
        </a:p>
      </dgm:t>
    </dgm:pt>
    <dgm:pt modelId="{E17B2F2C-9D84-478B-8E51-14EB6490969D}" type="sibTrans" cxnId="{25B3C1A2-5727-44E7-AFA7-5F36CF913C2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D87D700-5FBC-40A6-AC4F-4FDE32C5D9D2}">
      <dgm:prSet/>
      <dgm:spPr/>
      <dgm:t>
        <a:bodyPr/>
        <a:lstStyle/>
        <a:p>
          <a:r>
            <a:rPr lang="en-US"/>
            <a:t>Setting PIC enable interrupt mask</a:t>
          </a:r>
        </a:p>
      </dgm:t>
    </dgm:pt>
    <dgm:pt modelId="{D1D034D9-5B51-4A23-894B-1E1BBC42D875}" type="parTrans" cxnId="{DC962646-CE5E-43C9-81B3-D0C91C4ABEEA}">
      <dgm:prSet/>
      <dgm:spPr/>
      <dgm:t>
        <a:bodyPr/>
        <a:lstStyle/>
        <a:p>
          <a:endParaRPr lang="en-US"/>
        </a:p>
      </dgm:t>
    </dgm:pt>
    <dgm:pt modelId="{94CF6A00-C40B-40E0-8925-0919273CF4A4}" type="sibTrans" cxnId="{DC962646-CE5E-43C9-81B3-D0C91C4ABEE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EEDE9BA-B159-48D8-9C8E-6DA3A7B609B5}">
      <dgm:prSet/>
      <dgm:spPr/>
      <dgm:t>
        <a:bodyPr/>
        <a:lstStyle/>
        <a:p>
          <a:r>
            <a:rPr lang="en-US"/>
            <a:t>Setting the E1000 NIC interrupt mask register (IMS) </a:t>
          </a:r>
        </a:p>
      </dgm:t>
    </dgm:pt>
    <dgm:pt modelId="{92670C4D-9F29-426D-A8D4-C51508756D56}" type="parTrans" cxnId="{657649E9-3F52-4091-9A9D-7871113C164F}">
      <dgm:prSet/>
      <dgm:spPr/>
      <dgm:t>
        <a:bodyPr/>
        <a:lstStyle/>
        <a:p>
          <a:endParaRPr lang="en-US"/>
        </a:p>
      </dgm:t>
    </dgm:pt>
    <dgm:pt modelId="{08AF65B4-8432-4E34-AA8E-BF377F7C7C53}" type="sibTrans" cxnId="{657649E9-3F52-4091-9A9D-7871113C164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71FB564-84F4-41A5-9CA6-8929C001464C}" type="pres">
      <dgm:prSet presAssocID="{24F9A653-FE6C-493D-8CAD-540BCBE55CB7}" presName="Name0" presStyleCnt="0">
        <dgm:presLayoutVars>
          <dgm:animLvl val="lvl"/>
          <dgm:resizeHandles val="exact"/>
        </dgm:presLayoutVars>
      </dgm:prSet>
      <dgm:spPr/>
    </dgm:pt>
    <dgm:pt modelId="{8725577B-2797-441A-B054-3E6C5830C98B}" type="pres">
      <dgm:prSet presAssocID="{8A6D6ABB-19A7-46CF-9DDE-6FBBB9B9467A}" presName="compositeNode" presStyleCnt="0">
        <dgm:presLayoutVars>
          <dgm:bulletEnabled val="1"/>
        </dgm:presLayoutVars>
      </dgm:prSet>
      <dgm:spPr/>
    </dgm:pt>
    <dgm:pt modelId="{33B77685-F9DC-43E1-A490-6D1102149D25}" type="pres">
      <dgm:prSet presAssocID="{8A6D6ABB-19A7-46CF-9DDE-6FBBB9B9467A}" presName="bgRect" presStyleLbl="alignNode1" presStyleIdx="0" presStyleCnt="3"/>
      <dgm:spPr/>
    </dgm:pt>
    <dgm:pt modelId="{B2A3FD45-C3A9-431C-B279-4E1F9DFB2923}" type="pres">
      <dgm:prSet presAssocID="{E17B2F2C-9D84-478B-8E51-14EB6490969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914A617-BB83-4ED7-AE98-1F1E40DDEB29}" type="pres">
      <dgm:prSet presAssocID="{8A6D6ABB-19A7-46CF-9DDE-6FBBB9B9467A}" presName="nodeRect" presStyleLbl="alignNode1" presStyleIdx="0" presStyleCnt="3">
        <dgm:presLayoutVars>
          <dgm:bulletEnabled val="1"/>
        </dgm:presLayoutVars>
      </dgm:prSet>
      <dgm:spPr/>
    </dgm:pt>
    <dgm:pt modelId="{E5666CFD-7DB1-4A2A-B5C3-54DC67451FA6}" type="pres">
      <dgm:prSet presAssocID="{E17B2F2C-9D84-478B-8E51-14EB6490969D}" presName="sibTrans" presStyleCnt="0"/>
      <dgm:spPr/>
    </dgm:pt>
    <dgm:pt modelId="{8ED6A440-30CF-4EAA-A2AF-73DB3065DC18}" type="pres">
      <dgm:prSet presAssocID="{CD87D700-5FBC-40A6-AC4F-4FDE32C5D9D2}" presName="compositeNode" presStyleCnt="0">
        <dgm:presLayoutVars>
          <dgm:bulletEnabled val="1"/>
        </dgm:presLayoutVars>
      </dgm:prSet>
      <dgm:spPr/>
    </dgm:pt>
    <dgm:pt modelId="{B0CC1A07-FDBF-4FB4-8D97-50895794A4CB}" type="pres">
      <dgm:prSet presAssocID="{CD87D700-5FBC-40A6-AC4F-4FDE32C5D9D2}" presName="bgRect" presStyleLbl="alignNode1" presStyleIdx="1" presStyleCnt="3"/>
      <dgm:spPr/>
    </dgm:pt>
    <dgm:pt modelId="{27972910-62A6-4A23-B705-9D9E651F447D}" type="pres">
      <dgm:prSet presAssocID="{94CF6A00-C40B-40E0-8925-0919273CF4A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B7FFAB6-D6D6-4615-AEF8-B9563CF87123}" type="pres">
      <dgm:prSet presAssocID="{CD87D700-5FBC-40A6-AC4F-4FDE32C5D9D2}" presName="nodeRect" presStyleLbl="alignNode1" presStyleIdx="1" presStyleCnt="3">
        <dgm:presLayoutVars>
          <dgm:bulletEnabled val="1"/>
        </dgm:presLayoutVars>
      </dgm:prSet>
      <dgm:spPr/>
    </dgm:pt>
    <dgm:pt modelId="{C3088845-6E57-4A76-A386-365A39EAF732}" type="pres">
      <dgm:prSet presAssocID="{94CF6A00-C40B-40E0-8925-0919273CF4A4}" presName="sibTrans" presStyleCnt="0"/>
      <dgm:spPr/>
    </dgm:pt>
    <dgm:pt modelId="{5F03516A-C6C9-4E41-8A51-976F0C8C3A65}" type="pres">
      <dgm:prSet presAssocID="{AEEDE9BA-B159-48D8-9C8E-6DA3A7B609B5}" presName="compositeNode" presStyleCnt="0">
        <dgm:presLayoutVars>
          <dgm:bulletEnabled val="1"/>
        </dgm:presLayoutVars>
      </dgm:prSet>
      <dgm:spPr/>
    </dgm:pt>
    <dgm:pt modelId="{1C77F2EF-F856-4FEA-8843-FDF420E071BA}" type="pres">
      <dgm:prSet presAssocID="{AEEDE9BA-B159-48D8-9C8E-6DA3A7B609B5}" presName="bgRect" presStyleLbl="alignNode1" presStyleIdx="2" presStyleCnt="3"/>
      <dgm:spPr/>
    </dgm:pt>
    <dgm:pt modelId="{B114A6D6-D04B-45BC-82B4-15E10796F0D5}" type="pres">
      <dgm:prSet presAssocID="{08AF65B4-8432-4E34-AA8E-BF377F7C7C5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740EED7-56A8-4812-B362-EA8153707F01}" type="pres">
      <dgm:prSet presAssocID="{AEEDE9BA-B159-48D8-9C8E-6DA3A7B609B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E90F406-AED1-4831-87EE-A1A30A2194C5}" type="presOf" srcId="{CD87D700-5FBC-40A6-AC4F-4FDE32C5D9D2}" destId="{3B7FFAB6-D6D6-4615-AEF8-B9563CF87123}" srcOrd="1" destOrd="0" presId="urn:microsoft.com/office/officeart/2016/7/layout/LinearBlockProcessNumbered"/>
    <dgm:cxn modelId="{DC962646-CE5E-43C9-81B3-D0C91C4ABEEA}" srcId="{24F9A653-FE6C-493D-8CAD-540BCBE55CB7}" destId="{CD87D700-5FBC-40A6-AC4F-4FDE32C5D9D2}" srcOrd="1" destOrd="0" parTransId="{D1D034D9-5B51-4A23-894B-1E1BBC42D875}" sibTransId="{94CF6A00-C40B-40E0-8925-0919273CF4A4}"/>
    <dgm:cxn modelId="{400C2873-305B-4649-9184-0547C4EBCB53}" type="presOf" srcId="{E17B2F2C-9D84-478B-8E51-14EB6490969D}" destId="{B2A3FD45-C3A9-431C-B279-4E1F9DFB2923}" srcOrd="0" destOrd="0" presId="urn:microsoft.com/office/officeart/2016/7/layout/LinearBlockProcessNumbered"/>
    <dgm:cxn modelId="{A0B31A7E-406F-4FDA-B650-D49C956D3B68}" type="presOf" srcId="{24F9A653-FE6C-493D-8CAD-540BCBE55CB7}" destId="{E71FB564-84F4-41A5-9CA6-8929C001464C}" srcOrd="0" destOrd="0" presId="urn:microsoft.com/office/officeart/2016/7/layout/LinearBlockProcessNumbered"/>
    <dgm:cxn modelId="{D0E47783-2BDB-40A7-87E0-79896E43D31C}" type="presOf" srcId="{8A6D6ABB-19A7-46CF-9DDE-6FBBB9B9467A}" destId="{33B77685-F9DC-43E1-A490-6D1102149D25}" srcOrd="0" destOrd="0" presId="urn:microsoft.com/office/officeart/2016/7/layout/LinearBlockProcessNumbered"/>
    <dgm:cxn modelId="{17982C9C-EF66-4A65-8F72-08218ECDB613}" type="presOf" srcId="{08AF65B4-8432-4E34-AA8E-BF377F7C7C53}" destId="{B114A6D6-D04B-45BC-82B4-15E10796F0D5}" srcOrd="0" destOrd="0" presId="urn:microsoft.com/office/officeart/2016/7/layout/LinearBlockProcessNumbered"/>
    <dgm:cxn modelId="{25B3C1A2-5727-44E7-AFA7-5F36CF913C2A}" srcId="{24F9A653-FE6C-493D-8CAD-540BCBE55CB7}" destId="{8A6D6ABB-19A7-46CF-9DDE-6FBBB9B9467A}" srcOrd="0" destOrd="0" parTransId="{390DBC2E-4C73-4B9D-A689-0E3181DFB442}" sibTransId="{E17B2F2C-9D84-478B-8E51-14EB6490969D}"/>
    <dgm:cxn modelId="{73B053BB-1184-4964-B946-89237F870558}" type="presOf" srcId="{AEEDE9BA-B159-48D8-9C8E-6DA3A7B609B5}" destId="{2740EED7-56A8-4812-B362-EA8153707F01}" srcOrd="1" destOrd="0" presId="urn:microsoft.com/office/officeart/2016/7/layout/LinearBlockProcessNumbered"/>
    <dgm:cxn modelId="{D6A72FC1-03C9-467A-83DD-10CBC88B477F}" type="presOf" srcId="{CD87D700-5FBC-40A6-AC4F-4FDE32C5D9D2}" destId="{B0CC1A07-FDBF-4FB4-8D97-50895794A4CB}" srcOrd="0" destOrd="0" presId="urn:microsoft.com/office/officeart/2016/7/layout/LinearBlockProcessNumbered"/>
    <dgm:cxn modelId="{BA3E19C7-2BD1-4756-B6B8-8791098F4ADA}" type="presOf" srcId="{AEEDE9BA-B159-48D8-9C8E-6DA3A7B609B5}" destId="{1C77F2EF-F856-4FEA-8843-FDF420E071BA}" srcOrd="0" destOrd="0" presId="urn:microsoft.com/office/officeart/2016/7/layout/LinearBlockProcessNumbered"/>
    <dgm:cxn modelId="{F84378E8-9263-45A5-8E3C-074111C851C5}" type="presOf" srcId="{94CF6A00-C40B-40E0-8925-0919273CF4A4}" destId="{27972910-62A6-4A23-B705-9D9E651F447D}" srcOrd="0" destOrd="0" presId="urn:microsoft.com/office/officeart/2016/7/layout/LinearBlockProcessNumbered"/>
    <dgm:cxn modelId="{657649E9-3F52-4091-9A9D-7871113C164F}" srcId="{24F9A653-FE6C-493D-8CAD-540BCBE55CB7}" destId="{AEEDE9BA-B159-48D8-9C8E-6DA3A7B609B5}" srcOrd="2" destOrd="0" parTransId="{92670C4D-9F29-426D-A8D4-C51508756D56}" sibTransId="{08AF65B4-8432-4E34-AA8E-BF377F7C7C53}"/>
    <dgm:cxn modelId="{F59BF1F3-A900-48DD-AC57-76CBA230E7AA}" type="presOf" srcId="{8A6D6ABB-19A7-46CF-9DDE-6FBBB9B9467A}" destId="{9914A617-BB83-4ED7-AE98-1F1E40DDEB29}" srcOrd="1" destOrd="0" presId="urn:microsoft.com/office/officeart/2016/7/layout/LinearBlockProcessNumbered"/>
    <dgm:cxn modelId="{81E3FD29-01BB-4C8B-A0C6-1A9CD8A262B4}" type="presParOf" srcId="{E71FB564-84F4-41A5-9CA6-8929C001464C}" destId="{8725577B-2797-441A-B054-3E6C5830C98B}" srcOrd="0" destOrd="0" presId="urn:microsoft.com/office/officeart/2016/7/layout/LinearBlockProcessNumbered"/>
    <dgm:cxn modelId="{B18E4629-0D4C-48A7-A09E-7815FF8ECBAC}" type="presParOf" srcId="{8725577B-2797-441A-B054-3E6C5830C98B}" destId="{33B77685-F9DC-43E1-A490-6D1102149D25}" srcOrd="0" destOrd="0" presId="urn:microsoft.com/office/officeart/2016/7/layout/LinearBlockProcessNumbered"/>
    <dgm:cxn modelId="{91F376AF-5F88-42F0-B204-D19BFCFC25F2}" type="presParOf" srcId="{8725577B-2797-441A-B054-3E6C5830C98B}" destId="{B2A3FD45-C3A9-431C-B279-4E1F9DFB2923}" srcOrd="1" destOrd="0" presId="urn:microsoft.com/office/officeart/2016/7/layout/LinearBlockProcessNumbered"/>
    <dgm:cxn modelId="{7D6FAC87-7E9A-4170-8E02-5909B6A51D40}" type="presParOf" srcId="{8725577B-2797-441A-B054-3E6C5830C98B}" destId="{9914A617-BB83-4ED7-AE98-1F1E40DDEB29}" srcOrd="2" destOrd="0" presId="urn:microsoft.com/office/officeart/2016/7/layout/LinearBlockProcessNumbered"/>
    <dgm:cxn modelId="{DAEC21C0-86FC-4D85-9646-8A3F4E6D33F0}" type="presParOf" srcId="{E71FB564-84F4-41A5-9CA6-8929C001464C}" destId="{E5666CFD-7DB1-4A2A-B5C3-54DC67451FA6}" srcOrd="1" destOrd="0" presId="urn:microsoft.com/office/officeart/2016/7/layout/LinearBlockProcessNumbered"/>
    <dgm:cxn modelId="{B8DCF9AC-D6B3-480A-8F08-CE0324083EC1}" type="presParOf" srcId="{E71FB564-84F4-41A5-9CA6-8929C001464C}" destId="{8ED6A440-30CF-4EAA-A2AF-73DB3065DC18}" srcOrd="2" destOrd="0" presId="urn:microsoft.com/office/officeart/2016/7/layout/LinearBlockProcessNumbered"/>
    <dgm:cxn modelId="{9B6DCD3E-9B32-44E9-B9BE-678D340E43BC}" type="presParOf" srcId="{8ED6A440-30CF-4EAA-A2AF-73DB3065DC18}" destId="{B0CC1A07-FDBF-4FB4-8D97-50895794A4CB}" srcOrd="0" destOrd="0" presId="urn:microsoft.com/office/officeart/2016/7/layout/LinearBlockProcessNumbered"/>
    <dgm:cxn modelId="{4D6B91D3-CCC6-48A0-A057-D6A4B191D3AA}" type="presParOf" srcId="{8ED6A440-30CF-4EAA-A2AF-73DB3065DC18}" destId="{27972910-62A6-4A23-B705-9D9E651F447D}" srcOrd="1" destOrd="0" presId="urn:microsoft.com/office/officeart/2016/7/layout/LinearBlockProcessNumbered"/>
    <dgm:cxn modelId="{1A0987AB-9F45-431C-B066-C257DEB5D2F6}" type="presParOf" srcId="{8ED6A440-30CF-4EAA-A2AF-73DB3065DC18}" destId="{3B7FFAB6-D6D6-4615-AEF8-B9563CF87123}" srcOrd="2" destOrd="0" presId="urn:microsoft.com/office/officeart/2016/7/layout/LinearBlockProcessNumbered"/>
    <dgm:cxn modelId="{E9DF6D93-5490-4BA4-B812-FABBEE23696F}" type="presParOf" srcId="{E71FB564-84F4-41A5-9CA6-8929C001464C}" destId="{C3088845-6E57-4A76-A386-365A39EAF732}" srcOrd="3" destOrd="0" presId="urn:microsoft.com/office/officeart/2016/7/layout/LinearBlockProcessNumbered"/>
    <dgm:cxn modelId="{FBFB76F6-2A78-4F3E-87A3-6B541738D061}" type="presParOf" srcId="{E71FB564-84F4-41A5-9CA6-8929C001464C}" destId="{5F03516A-C6C9-4E41-8A51-976F0C8C3A65}" srcOrd="4" destOrd="0" presId="urn:microsoft.com/office/officeart/2016/7/layout/LinearBlockProcessNumbered"/>
    <dgm:cxn modelId="{39C338AF-C40D-4762-B891-61E78BF072AE}" type="presParOf" srcId="{5F03516A-C6C9-4E41-8A51-976F0C8C3A65}" destId="{1C77F2EF-F856-4FEA-8843-FDF420E071BA}" srcOrd="0" destOrd="0" presId="urn:microsoft.com/office/officeart/2016/7/layout/LinearBlockProcessNumbered"/>
    <dgm:cxn modelId="{C87CC158-E281-45C1-8BEC-0F7DB32BF069}" type="presParOf" srcId="{5F03516A-C6C9-4E41-8A51-976F0C8C3A65}" destId="{B114A6D6-D04B-45BC-82B4-15E10796F0D5}" srcOrd="1" destOrd="0" presId="urn:microsoft.com/office/officeart/2016/7/layout/LinearBlockProcessNumbered"/>
    <dgm:cxn modelId="{4810BF90-8C8C-4F3A-8918-93571FD70E99}" type="presParOf" srcId="{5F03516A-C6C9-4E41-8A51-976F0C8C3A65}" destId="{2740EED7-56A8-4812-B362-EA8153707F0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77685-F9DC-43E1-A490-6D1102149D25}">
      <dsp:nvSpPr>
        <dsp:cNvPr id="0" name=""/>
        <dsp:cNvSpPr/>
      </dsp:nvSpPr>
      <dsp:spPr>
        <a:xfrm>
          <a:off x="750" y="0"/>
          <a:ext cx="3038884" cy="33244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Setting up appropriate trap handler</a:t>
          </a:r>
        </a:p>
      </dsp:txBody>
      <dsp:txXfrm>
        <a:off x="750" y="1329797"/>
        <a:ext cx="3038884" cy="1994696"/>
      </dsp:txXfrm>
    </dsp:sp>
    <dsp:sp modelId="{B2A3FD45-C3A9-431C-B279-4E1F9DFB2923}">
      <dsp:nvSpPr>
        <dsp:cNvPr id="0" name=""/>
        <dsp:cNvSpPr/>
      </dsp:nvSpPr>
      <dsp:spPr>
        <a:xfrm>
          <a:off x="750" y="0"/>
          <a:ext cx="3038884" cy="132979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0"/>
        <a:ext cx="3038884" cy="1329797"/>
      </dsp:txXfrm>
    </dsp:sp>
    <dsp:sp modelId="{B0CC1A07-FDBF-4FB4-8D97-50895794A4CB}">
      <dsp:nvSpPr>
        <dsp:cNvPr id="0" name=""/>
        <dsp:cNvSpPr/>
      </dsp:nvSpPr>
      <dsp:spPr>
        <a:xfrm>
          <a:off x="3282745" y="0"/>
          <a:ext cx="3038884" cy="3324494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Setting PIC enable interrupt mask</a:t>
          </a:r>
        </a:p>
      </dsp:txBody>
      <dsp:txXfrm>
        <a:off x="3282745" y="1329797"/>
        <a:ext cx="3038884" cy="1994696"/>
      </dsp:txXfrm>
    </dsp:sp>
    <dsp:sp modelId="{27972910-62A6-4A23-B705-9D9E651F447D}">
      <dsp:nvSpPr>
        <dsp:cNvPr id="0" name=""/>
        <dsp:cNvSpPr/>
      </dsp:nvSpPr>
      <dsp:spPr>
        <a:xfrm>
          <a:off x="3282745" y="0"/>
          <a:ext cx="3038884" cy="132979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2745" y="0"/>
        <a:ext cx="3038884" cy="1329797"/>
      </dsp:txXfrm>
    </dsp:sp>
    <dsp:sp modelId="{1C77F2EF-F856-4FEA-8843-FDF420E071BA}">
      <dsp:nvSpPr>
        <dsp:cNvPr id="0" name=""/>
        <dsp:cNvSpPr/>
      </dsp:nvSpPr>
      <dsp:spPr>
        <a:xfrm>
          <a:off x="6564740" y="0"/>
          <a:ext cx="3038884" cy="3324494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Setting the E1000 NIC interrupt mask register (IMS) </a:t>
          </a:r>
        </a:p>
      </dsp:txBody>
      <dsp:txXfrm>
        <a:off x="6564740" y="1329797"/>
        <a:ext cx="3038884" cy="1994696"/>
      </dsp:txXfrm>
    </dsp:sp>
    <dsp:sp modelId="{B114A6D6-D04B-45BC-82B4-15E10796F0D5}">
      <dsp:nvSpPr>
        <dsp:cNvPr id="0" name=""/>
        <dsp:cNvSpPr/>
      </dsp:nvSpPr>
      <dsp:spPr>
        <a:xfrm>
          <a:off x="6564740" y="0"/>
          <a:ext cx="3038884" cy="132979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4740" y="0"/>
        <a:ext cx="3038884" cy="1329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7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4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4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6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587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2ADB-CCD5-454B-9DCA-A1DEE0F4470B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6D9F73-EFC7-45CF-9397-13A87DAE44D9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6E41C-7A1F-99E3-02B7-EF2EEFD0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JOS LAB 6 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069F0-1A4A-6853-C7DE-2175D18F2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Ophir khill – 206629966</a:t>
            </a:r>
          </a:p>
          <a:p>
            <a:pPr algn="r"/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snir</a:t>
            </a:r>
            <a:r>
              <a:rPr lang="en-US" dirty="0"/>
              <a:t> - 208726992 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1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7A93-545E-82E1-42DC-F3A34C40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2 – chat server</a:t>
            </a:r>
            <a:br>
              <a:rPr lang="en-US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2C8-1C62-2BC7-5F19-CB1487F5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 2 – continuously poll data (non block) from all open sockets.</a:t>
            </a:r>
          </a:p>
          <a:p>
            <a:r>
              <a:rPr lang="en-US" dirty="0"/>
              <a:t>Broadcasts messages </a:t>
            </a:r>
          </a:p>
          <a:p>
            <a:r>
              <a:rPr lang="en-US" dirty="0"/>
              <a:t>While the process share an open sockets array,</a:t>
            </a:r>
            <a:br>
              <a:rPr lang="en-US" dirty="0"/>
            </a:br>
            <a:r>
              <a:rPr lang="en-US" dirty="0"/>
              <a:t>Env 2 does not have the corresponding FD’s </a:t>
            </a:r>
            <a:br>
              <a:rPr lang="en-US" dirty="0"/>
            </a:br>
            <a:r>
              <a:rPr lang="en-US" dirty="0"/>
              <a:t>and as such needs to construct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0B325-4EA3-F66C-F81B-97F94BE4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41" y="2497237"/>
            <a:ext cx="4725059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B4E8C-E197-B83B-0F85-A852D597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267200"/>
            <a:ext cx="5488454" cy="13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5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2DF0-2513-EA66-D936-7675236F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chat server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FCBB-FC49-4991-B3A0-3E3B169A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- </a:t>
            </a:r>
          </a:p>
          <a:p>
            <a:pPr marL="0" indent="0">
              <a:buNone/>
            </a:pPr>
            <a:r>
              <a:rPr lang="en-US" dirty="0"/>
              <a:t>As seen, a single client is sending a message</a:t>
            </a:r>
            <a:br>
              <a:rPr lang="en-US" dirty="0"/>
            </a:br>
            <a:r>
              <a:rPr lang="en-US" dirty="0"/>
              <a:t>that’s broadcasted to all connected clients.</a:t>
            </a:r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5DD3C-5324-FB24-7E19-D5FC8BCF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12" y="2015731"/>
            <a:ext cx="4967865" cy="36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A028-BDA7-5894-876F-0751F95E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– JPF ( JOS PACKET FILTERING)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E38C-8A63-5012-15BB-D4050A4A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258"/>
            <a:ext cx="9603275" cy="3450613"/>
          </a:xfrm>
        </p:spPr>
        <p:txBody>
          <a:bodyPr/>
          <a:lstStyle/>
          <a:p>
            <a:r>
              <a:rPr lang="en-US" dirty="0"/>
              <a:t>For our own challenge, we chose to implement a simple packet filter to JOS.</a:t>
            </a:r>
          </a:p>
          <a:p>
            <a:r>
              <a:rPr lang="en-US" dirty="0"/>
              <a:t>The filter is used to blacklist certain IPs, ports, and IP &amp; port pairs.</a:t>
            </a:r>
          </a:p>
          <a:p>
            <a:r>
              <a:rPr lang="en-US" dirty="0"/>
              <a:t>The presented filter will block out all packets the are received from port 7</a:t>
            </a:r>
            <a:br>
              <a:rPr lang="en-US" dirty="0"/>
            </a:br>
            <a:r>
              <a:rPr lang="en-US" dirty="0"/>
              <a:t>(in our case – echo server)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E27F7-4318-3ADD-3D99-5DBB652A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39" y="3878824"/>
            <a:ext cx="9100982" cy="9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C639-78F2-F06C-3C5C-330545F9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– JPF ( JOS PACKET FILTERING)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80AD-A298-6CEB-6028-1857D4AF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receiving a packet (Ex 11), the NIC will now check that the packet is following the filter rules.</a:t>
            </a:r>
          </a:p>
          <a:p>
            <a:r>
              <a:rPr lang="en-US" dirty="0"/>
              <a:t>We parse the IP &amp; port from the received packet</a:t>
            </a:r>
          </a:p>
          <a:p>
            <a:r>
              <a:rPr lang="en-US" dirty="0"/>
              <a:t>Noting that the IP &amp; port</a:t>
            </a:r>
            <a:br>
              <a:rPr lang="en-US" dirty="0"/>
            </a:br>
            <a:r>
              <a:rPr lang="en-US" dirty="0"/>
              <a:t>are in big endian </a:t>
            </a:r>
            <a:br>
              <a:rPr lang="en-US" dirty="0"/>
            </a:br>
            <a:r>
              <a:rPr lang="en-US" dirty="0"/>
              <a:t>and accommodating for that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BBD5B-ADED-D1AA-5C75-B134CDC7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69" y="3244973"/>
            <a:ext cx="6933231" cy="21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0F97-80AB-95A1-929C-55B49335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– JPF ( JOS PACKET FILTERING)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8F66-B5D9-CD62-6077-E5D36BFE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whether the packet should be discarded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sure to turn off DD so the packet will indeed be discarded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DE958-B29E-C7C8-7862-24EB1D23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6" y="2659557"/>
            <a:ext cx="8603923" cy="16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B165-D8A8-501C-99B7-8545C386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DB95-CCAE-B2B4-DBB8-A4D0CFD5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 interrupt</a:t>
            </a:r>
          </a:p>
          <a:p>
            <a:r>
              <a:rPr lang="en-US" dirty="0"/>
              <a:t>Challenge 1 – EEPROM</a:t>
            </a:r>
          </a:p>
          <a:p>
            <a:r>
              <a:rPr lang="en-US" dirty="0"/>
              <a:t>Challenge 2 – chat server</a:t>
            </a:r>
          </a:p>
          <a:p>
            <a:r>
              <a:rPr lang="en-US" dirty="0"/>
              <a:t>Challenge 3 – JPF ( JOS PACKET FILTERING)</a:t>
            </a:r>
          </a:p>
        </p:txBody>
      </p:sp>
    </p:spTree>
    <p:extLst>
      <p:ext uri="{BB962C8B-B14F-4D97-AF65-F5344CB8AC3E}">
        <p14:creationId xmlns:p14="http://schemas.microsoft.com/office/powerpoint/2010/main" val="2017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DFE8-75D2-2712-D651-BD54EF3A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HANDLING </a:t>
            </a:r>
            <a:r>
              <a:rPr lang="en-US" dirty="0" err="1"/>
              <a:t>nic</a:t>
            </a:r>
            <a:r>
              <a:rPr lang="en-US" dirty="0"/>
              <a:t> interrupt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B59C2-5905-DB67-9238-0CCEF0CA1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10464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9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F6AF-BF3A-F466-60B1-BBAE24DF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nic</a:t>
            </a:r>
            <a:r>
              <a:rPr lang="en-US" dirty="0"/>
              <a:t> interrupt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7D1E-BB5F-DAF3-1785-85CD9E0E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appropriate trap handler</a:t>
            </a:r>
          </a:p>
          <a:p>
            <a:r>
              <a:rPr lang="en-US" dirty="0"/>
              <a:t>Dummy read from ICR</a:t>
            </a:r>
            <a:br>
              <a:rPr lang="en-US" dirty="0"/>
            </a:br>
            <a:r>
              <a:rPr lang="en-US" dirty="0"/>
              <a:t>to acknowledge interrupt</a:t>
            </a:r>
          </a:p>
          <a:p>
            <a:r>
              <a:rPr lang="en-US" dirty="0" err="1"/>
              <a:t>Lapic</a:t>
            </a:r>
            <a:r>
              <a:rPr lang="en-US" dirty="0"/>
              <a:t> &amp; </a:t>
            </a:r>
            <a:r>
              <a:rPr lang="en-US" dirty="0" err="1"/>
              <a:t>irq</a:t>
            </a:r>
            <a:r>
              <a:rPr lang="en-US" dirty="0"/>
              <a:t> </a:t>
            </a:r>
            <a:r>
              <a:rPr lang="en-US" dirty="0" err="1"/>
              <a:t>eoi</a:t>
            </a:r>
            <a:endParaRPr lang="en-US" dirty="0"/>
          </a:p>
          <a:p>
            <a:r>
              <a:rPr lang="en-US" dirty="0"/>
              <a:t>Schedule </a:t>
            </a:r>
            <a:r>
              <a:rPr lang="en-US" dirty="0" err="1"/>
              <a:t>input_env</a:t>
            </a:r>
            <a:r>
              <a:rPr lang="en-US" dirty="0"/>
              <a:t> to receive</a:t>
            </a:r>
            <a:br>
              <a:rPr lang="en-US" dirty="0"/>
            </a:br>
            <a:r>
              <a:rPr lang="en-US" dirty="0"/>
              <a:t>the incoming packet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7C610-472F-C35A-6997-1B38FCE9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50" y="2177710"/>
            <a:ext cx="51497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6922-B6CD-ADA6-AF68-36B94530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nic</a:t>
            </a:r>
            <a:r>
              <a:rPr lang="en-US" dirty="0"/>
              <a:t> interrupt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A1DA-1E7F-37C9-3EDE-DCF1C841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PIC enable interrupt mask</a:t>
            </a:r>
          </a:p>
          <a:p>
            <a:r>
              <a:rPr lang="en-US" dirty="0"/>
              <a:t>Setting the appropriate IRQ line number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33E29-A881-290B-3BE7-618DF599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56" y="3324546"/>
            <a:ext cx="5978487" cy="14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E059-957E-415B-D149-5A2EC78E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nic</a:t>
            </a:r>
            <a:r>
              <a:rPr lang="en-US" dirty="0"/>
              <a:t> interrupt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1C31-EE99-3EE7-2028-0979F058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E1000 NIC interrupt mask register (IMS) </a:t>
            </a:r>
            <a:endParaRPr lang="en-IL" dirty="0"/>
          </a:p>
          <a:p>
            <a:r>
              <a:rPr lang="en-US" dirty="0"/>
              <a:t>In the E1000 attach function, flush and set bits required to activate receive interrupt</a:t>
            </a:r>
          </a:p>
          <a:p>
            <a:r>
              <a:rPr lang="en-US" dirty="0"/>
              <a:t>RXT0 – receiver time </a:t>
            </a:r>
            <a:br>
              <a:rPr lang="en-US" dirty="0"/>
            </a:br>
            <a:r>
              <a:rPr lang="en-US" dirty="0"/>
              <a:t>	   interrupt</a:t>
            </a:r>
          </a:p>
          <a:p>
            <a:r>
              <a:rPr lang="en-US" dirty="0"/>
              <a:t>SRPD – small receive</a:t>
            </a:r>
            <a:br>
              <a:rPr lang="en-US" dirty="0"/>
            </a:br>
            <a:r>
              <a:rPr lang="en-US" dirty="0"/>
              <a:t>	  packet detected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AEA5-A15E-D421-3175-1D59826D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3" y="3033384"/>
            <a:ext cx="6768397" cy="2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F941-20E2-D1B0-1F2D-B76224F5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nic</a:t>
            </a:r>
            <a:r>
              <a:rPr lang="en-US" dirty="0"/>
              <a:t> interrupt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4964-3C01-F6E6-FA29-CD630D33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–</a:t>
            </a:r>
            <a:br>
              <a:rPr lang="en-US" dirty="0"/>
            </a:br>
            <a:r>
              <a:rPr lang="en-US" dirty="0"/>
              <a:t>each print represents a different</a:t>
            </a:r>
            <a:br>
              <a:rPr lang="en-US" dirty="0"/>
            </a:br>
            <a:r>
              <a:rPr lang="en-US" dirty="0"/>
              <a:t>packet receiver interrupt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E3D67-F0BC-209A-7282-3F8907B5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33" y="2183523"/>
            <a:ext cx="5885221" cy="24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C913-2D91-6081-9250-18F0F4B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EEPROM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F67D-7E2C-3931-0EB1-64FFE19B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EERD E1000 register, build the MAC address as written in the HW.</a:t>
            </a:r>
          </a:p>
          <a:p>
            <a:r>
              <a:rPr lang="en-US" dirty="0"/>
              <a:t>MAC bytes located at EEPROM words 0x0, 0x1, 0x2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A7AF-FA6F-822B-22C5-04B50FE6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95" y="2903793"/>
            <a:ext cx="7543834" cy="31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9110-C36C-695A-9100-EFEDD4A5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chat server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734A-3B01-D374-A8AE-C68BB6AE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2 running environments</a:t>
            </a:r>
          </a:p>
          <a:p>
            <a:r>
              <a:rPr lang="en-US" dirty="0"/>
              <a:t>Env 1 – continuously accept new client connection and update a shared memory </a:t>
            </a:r>
            <a:br>
              <a:rPr lang="en-US" dirty="0"/>
            </a:br>
            <a:r>
              <a:rPr lang="en-US" dirty="0"/>
              <a:t>	  open socket table.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C53B4-466A-FCF6-5835-96208CAB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01" y="2971870"/>
            <a:ext cx="6151453" cy="3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1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456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JOS LAB 6 </vt:lpstr>
      <vt:lpstr>PROJECT OVERVIEW</vt:lpstr>
      <vt:lpstr>HANDLING nic interrupt</vt:lpstr>
      <vt:lpstr>HANDLING nic interrupt</vt:lpstr>
      <vt:lpstr>HANDLING nic interrupt</vt:lpstr>
      <vt:lpstr>HANDLING nic interrupt</vt:lpstr>
      <vt:lpstr>HANDLING nic interrupt</vt:lpstr>
      <vt:lpstr>Challenge 1 – EEPROM </vt:lpstr>
      <vt:lpstr>Challenge 2 – chat server </vt:lpstr>
      <vt:lpstr>Challenge 2 – chat server </vt:lpstr>
      <vt:lpstr>Challenge 2 – chat server </vt:lpstr>
      <vt:lpstr>Challenge 3 – JPF ( JOS PACKET FILTERING) </vt:lpstr>
      <vt:lpstr>Challenge 3 – JPF ( JOS PACKET FILTERING) </vt:lpstr>
      <vt:lpstr>Challenge 3 – JPF ( JOS PACKET FILTERING)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 LAB 6 </dc:title>
  <dc:creator>ophir khill</dc:creator>
  <cp:lastModifiedBy>ophir khill</cp:lastModifiedBy>
  <cp:revision>4</cp:revision>
  <dcterms:created xsi:type="dcterms:W3CDTF">2022-06-18T14:05:33Z</dcterms:created>
  <dcterms:modified xsi:type="dcterms:W3CDTF">2022-06-19T16:55:50Z</dcterms:modified>
</cp:coreProperties>
</file>