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4" d="100"/>
          <a:sy n="54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3E62B-3617-4C51-AA63-EC3F17FA0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DD0EA-1027-4B52-97E0-543F10C38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CFF7C-D3FA-488A-8857-B4280DCB6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B7FF-60F8-4133-A76F-67978BD83199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FA6E9-90A2-4CB4-A688-8B01AB05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29843-4FC4-4780-9967-A78CE540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1F1-428F-4067-8CEB-8018772A7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0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AA26C-05D2-407B-B2C5-ED5AA33FA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CC03AC-FB52-48D4-895F-A4E0DA5A2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16AD4-5A05-49F5-9473-05FE66565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B7FF-60F8-4133-A76F-67978BD83199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76794-B601-4422-A33D-7B6A1DA24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BCC88-9FAE-47F7-990F-20705169E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1F1-428F-4067-8CEB-8018772A7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4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F956EE-11E3-4DD1-BDA3-99CBCF4B7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51476-5449-4656-AC2E-8960BBC70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8F8A0-C0BF-46B8-A233-1F5E26421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B7FF-60F8-4133-A76F-67978BD83199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E1093-F025-4D07-8621-B228A92F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1C8BB-59E5-46A9-AE40-2367BC1ED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1F1-428F-4067-8CEB-8018772A7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9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9BF87-019E-422D-B192-642A5044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1038D-CE93-4BDB-8E46-9E33862AF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8E228-431B-40DC-AD83-41D3E22A0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B7FF-60F8-4133-A76F-67978BD83199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AB34-4A96-4BA3-842D-725FD73E7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94020-43F6-40D0-A0A0-CA46160A1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1F1-428F-4067-8CEB-8018772A7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4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8149-4B5F-4CA6-98FE-43B0A25DA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892BF-080B-465B-AD62-6C464658A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FB1FD-7FCF-4FA3-AF46-8BAF35C3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B7FF-60F8-4133-A76F-67978BD83199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FD1B1-296C-4A07-B3F8-E0CA27C5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1309A-E102-4E60-AD46-751C9ECFF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1F1-428F-4067-8CEB-8018772A7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6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70380-90D9-4532-A9C9-9FD5631F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D34E9-5E05-4135-800C-5548BEBA1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6DED3-0FD2-49A0-B870-6B10777C8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D9E0A-752A-4138-9AEE-02E4C70C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B7FF-60F8-4133-A76F-67978BD83199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29CFA-889A-4E77-9B8C-26B4ABDD3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71947-3B1F-4B2F-A259-89D304807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1F1-428F-4067-8CEB-8018772A7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7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CADE1-2ED7-4DBD-8783-C6B8BF634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34C9B-1825-4716-886C-223AC49F6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0DFFD-09D0-4514-95D1-62BE59B8C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D93AB6-F072-4C2A-B2E3-AA4F602678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BA429C-275F-427A-902D-E16D8B41D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738DF1-79D4-4470-AF00-1E14D066B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B7FF-60F8-4133-A76F-67978BD83199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6C1174-D60E-4B17-9EC2-288213B4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2BFB81-FD5A-4B52-9C78-53154414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1F1-428F-4067-8CEB-8018772A7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BDBF5-FF4C-4A4A-A4C7-B85C40D14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A1FDBE-82AE-4683-A3AF-8C2CBF19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B7FF-60F8-4133-A76F-67978BD83199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80685F-ECB3-4E07-A87F-FF2EE97C0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8E3308-4FB1-421D-9048-9832BC01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1F1-428F-4067-8CEB-8018772A7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6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0163B0-A06A-43B2-ACC6-F0AADA02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B7FF-60F8-4133-A76F-67978BD83199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8F1107-C196-4BC8-ADB6-76BF5CA4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F0C4C6-BCF9-4206-8DB9-926E34F0F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1F1-428F-4067-8CEB-8018772A7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1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27574-2F64-487E-9F18-E81F439C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175B5-11A3-4E93-80A8-6DF3A98F2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FBEB2-B8E2-49F5-8489-8225A9F5F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78DDE-7688-4CFA-B254-3FCDD7E74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B7FF-60F8-4133-A76F-67978BD83199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D4BD3-4BF4-4D59-8B00-5B3903C2F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02F86-05A7-483A-B255-397CD1A3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1F1-428F-4067-8CEB-8018772A7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1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BE8E6-5DD9-4B55-AC25-857FA3B48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520E61-CA4E-4BFB-80CF-F6BAF3BEB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21D77-F998-4CDB-B98C-24D758891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79F98-E548-41EE-BABD-9DCD9A86B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B7FF-60F8-4133-A76F-67978BD83199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B6741-A2C6-475F-96E0-FEFFE7B2E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902B4-D68E-45F4-A3B6-D6169249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1F1-428F-4067-8CEB-8018772A7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8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8E2434-A95E-4C0C-A2E2-84C4E7A72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38E7A-7A3A-446C-AC98-A733694AF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E9E02-0A77-452E-9454-D70BAEA0A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BB7FF-60F8-4133-A76F-67978BD83199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DD635-11D6-48B3-9E97-8C19F0DAC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2FFD4-2F4C-46CC-9CFB-916F92CC4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601F1-428F-4067-8CEB-8018772A7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8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tb-sps/csl/issues" TargetMode="External"/><Relationship Id="rId2" Type="http://schemas.openxmlformats.org/officeDocument/2006/relationships/hyperlink" Target="http://www.sps.itb.ac.id/in/pedoman-tesis-dan-disertasi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itb-sps.github.io/csl/id" TargetMode="External"/><Relationship Id="rId4" Type="http://schemas.openxmlformats.org/officeDocument/2006/relationships/hyperlink" Target="mailto:hendy@hendyirawan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767A3A-2354-41DF-B8D0-48E957EBBC17}"/>
              </a:ext>
            </a:extLst>
          </p:cNvPr>
          <p:cNvSpPr txBox="1"/>
          <p:nvPr/>
        </p:nvSpPr>
        <p:spPr>
          <a:xfrm>
            <a:off x="143436" y="316007"/>
            <a:ext cx="105209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dirty="0" err="1">
                <a:hlinkClick r:id="rId2"/>
              </a:rPr>
              <a:t>templat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dari</a:t>
            </a:r>
            <a:r>
              <a:rPr lang="en-US" dirty="0">
                <a:hlinkClick r:id="rId2"/>
              </a:rPr>
              <a:t> SPs ITB</a:t>
            </a:r>
            <a:r>
              <a:rPr lang="en-US" dirty="0"/>
              <a:t>. Typo template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Di </a:t>
            </a:r>
            <a:r>
              <a:rPr lang="en-US" b="1" dirty="0"/>
              <a:t>Citation Style</a:t>
            </a:r>
            <a:r>
              <a:rPr lang="en-US" dirty="0"/>
              <a:t>, </a:t>
            </a:r>
            <a:r>
              <a:rPr lang="en-US" dirty="0" err="1"/>
              <a:t>pilih</a:t>
            </a:r>
            <a:r>
              <a:rPr lang="en-US" dirty="0"/>
              <a:t> </a:t>
            </a:r>
            <a:r>
              <a:rPr lang="en-US" b="1" dirty="0" err="1"/>
              <a:t>Institut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Bandung - </a:t>
            </a:r>
            <a:r>
              <a:rPr lang="en-US" b="1" dirty="0" err="1"/>
              <a:t>Sekolah</a:t>
            </a:r>
            <a:r>
              <a:rPr lang="en-US" b="1" dirty="0"/>
              <a:t> </a:t>
            </a:r>
            <a:r>
              <a:rPr lang="en-US" b="1" dirty="0" err="1"/>
              <a:t>Pascasarjana</a:t>
            </a:r>
            <a:r>
              <a:rPr lang="en-US" dirty="0"/>
              <a:t>. b. Di </a:t>
            </a:r>
            <a:r>
              <a:rPr lang="en-US" b="1" dirty="0"/>
              <a:t>Language</a:t>
            </a:r>
            <a:r>
              <a:rPr lang="en-US" dirty="0"/>
              <a:t>, </a:t>
            </a:r>
            <a:r>
              <a:rPr lang="en-US" dirty="0" err="1"/>
              <a:t>pilih</a:t>
            </a:r>
            <a:r>
              <a:rPr lang="en-US" dirty="0"/>
              <a:t> </a:t>
            </a:r>
            <a:r>
              <a:rPr lang="en-US" b="1" dirty="0"/>
              <a:t>Bahasa Indonesia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b="1" dirty="0" err="1"/>
              <a:t>English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disertasi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. </a:t>
            </a:r>
            <a:r>
              <a:rPr lang="en-US" dirty="0" err="1">
                <a:solidFill>
                  <a:srgbClr val="FF0000"/>
                </a:solidFill>
              </a:rPr>
              <a:t>Kemudian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klik</a:t>
            </a:r>
            <a:r>
              <a:rPr lang="en-US" dirty="0">
                <a:solidFill>
                  <a:srgbClr val="FF0000"/>
                </a:solidFill>
              </a:rPr>
              <a:t> OK.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saran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CSL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panduannya</a:t>
            </a:r>
            <a:r>
              <a:rPr lang="en-US" dirty="0"/>
              <a:t>, </a:t>
            </a:r>
            <a:r>
              <a:rPr lang="en-US" dirty="0" err="1"/>
              <a:t>silakan</a:t>
            </a:r>
            <a:r>
              <a:rPr lang="en-US" dirty="0"/>
              <a:t> </a:t>
            </a:r>
            <a:r>
              <a:rPr lang="en-US" dirty="0" err="1">
                <a:hlinkClick r:id="rId3"/>
              </a:rPr>
              <a:t>buat</a:t>
            </a:r>
            <a:r>
              <a:rPr lang="en-US" dirty="0">
                <a:hlinkClick r:id="rId3"/>
              </a:rPr>
              <a:t> </a:t>
            </a:r>
            <a:r>
              <a:rPr lang="en-US" i="1" dirty="0">
                <a:hlinkClick r:id="rId3"/>
              </a:rPr>
              <a:t>issue</a:t>
            </a:r>
            <a:r>
              <a:rPr lang="en-US" dirty="0">
                <a:hlinkClick r:id="rId3"/>
              </a:rPr>
              <a:t> di </a:t>
            </a:r>
            <a:r>
              <a:rPr lang="en-US" dirty="0" err="1">
                <a:hlinkClick r:id="rId3"/>
              </a:rPr>
              <a:t>sini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kirim</a:t>
            </a:r>
            <a:r>
              <a:rPr lang="en-US" dirty="0"/>
              <a:t> email </a:t>
            </a:r>
            <a:r>
              <a:rPr lang="en-US" dirty="0" err="1"/>
              <a:t>ke</a:t>
            </a:r>
            <a:r>
              <a:rPr lang="en-US" dirty="0"/>
              <a:t> </a:t>
            </a:r>
            <a:r>
              <a:rPr lang="en-US" dirty="0">
                <a:hlinkClick r:id="rId4"/>
              </a:rPr>
              <a:t>hendy@hendyirawan.com</a:t>
            </a:r>
            <a:r>
              <a:rPr lang="en-US" dirty="0"/>
              <a:t>.  (</a:t>
            </a:r>
            <a:r>
              <a:rPr lang="en-US" dirty="0" err="1"/>
              <a:t>perlu</a:t>
            </a:r>
            <a:r>
              <a:rPr lang="en-US" dirty="0"/>
              <a:t> email </a:t>
            </a:r>
            <a:r>
              <a:rPr lang="en-US" dirty="0" err="1"/>
              <a:t>resmi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 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Bahasa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“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situs internet:”</a:t>
            </a:r>
            <a:br>
              <a:rPr lang="en-US" dirty="0"/>
            </a:br>
            <a:br>
              <a:rPr lang="en-US" dirty="0"/>
            </a:b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penjelasan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di web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https://itb-sps.github.io/csl/id</a:t>
            </a:r>
            <a:r>
              <a:rPr lang="en-US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penulisan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juga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masih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belum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sesuai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APA</a:t>
            </a:r>
            <a:b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entry di CSL </a:t>
            </a:r>
            <a:r>
              <a:rPr lang="en-US" dirty="0" err="1"/>
              <a:t>Foto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, </a:t>
            </a:r>
            <a:r>
              <a:rPr lang="en-US" dirty="0" err="1"/>
              <a:t>majalah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web)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78D271A-2D16-4234-B575-AF996066DAB3}"/>
              </a:ext>
            </a:extLst>
          </p:cNvPr>
          <p:cNvGrpSpPr/>
          <p:nvPr/>
        </p:nvGrpSpPr>
        <p:grpSpPr>
          <a:xfrm>
            <a:off x="268941" y="5287478"/>
            <a:ext cx="11654117" cy="971550"/>
            <a:chOff x="143436" y="3404890"/>
            <a:chExt cx="11654117" cy="97155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527E5-A0EA-49A7-AD69-ACF1D2BD25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3436" y="3404890"/>
              <a:ext cx="5848350" cy="971550"/>
            </a:xfrm>
            <a:prstGeom prst="rect">
              <a:avLst/>
            </a:prstGeom>
          </p:spPr>
        </p:pic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A63BD2A-9C61-4E0C-AA46-EA0A9AF13D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82529" y="3639995"/>
              <a:ext cx="1594036" cy="396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EE5612E-6510-485A-A6D8-448213216292}"/>
                </a:ext>
              </a:extLst>
            </p:cNvPr>
            <p:cNvSpPr txBox="1"/>
            <p:nvPr/>
          </p:nvSpPr>
          <p:spPr>
            <a:xfrm>
              <a:off x="7476565" y="3429000"/>
              <a:ext cx="4320988" cy="92333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Untuk</a:t>
              </a:r>
              <a:r>
                <a:rPr lang="en-US" dirty="0"/>
                <a:t> </a:t>
              </a:r>
              <a:r>
                <a:rPr lang="en-US" dirty="0" err="1"/>
                <a:t>membuat</a:t>
              </a:r>
              <a:r>
                <a:rPr lang="en-US" dirty="0"/>
                <a:t> paragraph </a:t>
              </a:r>
              <a:r>
                <a:rPr lang="en-US" dirty="0" err="1"/>
                <a:t>menjorok</a:t>
              </a:r>
              <a:r>
                <a:rPr lang="en-US" dirty="0"/>
                <a:t> </a:t>
              </a:r>
              <a:r>
                <a:rPr lang="en-US" dirty="0" err="1"/>
                <a:t>kedalam</a:t>
              </a:r>
              <a:r>
                <a:rPr lang="en-US" dirty="0"/>
                <a:t> </a:t>
              </a:r>
              <a:r>
                <a:rPr lang="en-US" dirty="0" err="1"/>
                <a:t>sesuai</a:t>
              </a:r>
              <a:r>
                <a:rPr lang="en-US" dirty="0"/>
                <a:t> format </a:t>
              </a:r>
              <a:r>
                <a:rPr lang="en-US" dirty="0" err="1"/>
                <a:t>perlu</a:t>
              </a:r>
              <a:r>
                <a:rPr lang="en-US" dirty="0"/>
                <a:t> </a:t>
              </a:r>
              <a:r>
                <a:rPr lang="en-US" dirty="0" err="1"/>
                <a:t>diedit</a:t>
              </a:r>
              <a:r>
                <a:rPr lang="en-US" dirty="0"/>
                <a:t> enter </a:t>
              </a:r>
              <a:r>
                <a:rPr lang="en-US" dirty="0" err="1"/>
                <a:t>setiap</a:t>
              </a:r>
              <a:r>
                <a:rPr lang="en-US" dirty="0"/>
                <a:t> </a:t>
              </a:r>
              <a:r>
                <a:rPr lang="en-US" dirty="0" err="1"/>
                <a:t>bagian</a:t>
              </a:r>
              <a:r>
                <a:rPr lang="en-US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996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 OPTIK 2</dc:creator>
  <cp:lastModifiedBy>LAB OPTIK 2</cp:lastModifiedBy>
  <cp:revision>7</cp:revision>
  <dcterms:created xsi:type="dcterms:W3CDTF">2018-07-09T03:00:55Z</dcterms:created>
  <dcterms:modified xsi:type="dcterms:W3CDTF">2018-07-09T05:15:06Z</dcterms:modified>
</cp:coreProperties>
</file>