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 Mechoulam" initials="AM" lastIdx="1" clrIdx="0">
    <p:extLst>
      <p:ext uri="{19B8F6BF-5375-455C-9EA6-DF929625EA0E}">
        <p15:presenceInfo xmlns:p15="http://schemas.microsoft.com/office/powerpoint/2012/main" userId="fdad7b8cccbebd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88034-3D87-4DF6-BB4D-CCEA01521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Pong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43A0B3-3938-4F98-9439-E3C125B4F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Electronica 3 2019 </a:t>
            </a:r>
            <a:r>
              <a:rPr lang="en-US" dirty="0" err="1"/>
              <a:t>grupo</a:t>
            </a:r>
            <a:r>
              <a:rPr lang="en-US" dirty="0"/>
              <a:t> 3 </a:t>
            </a:r>
            <a:r>
              <a:rPr lang="en-US" dirty="0" err="1"/>
              <a:t>tp</a:t>
            </a:r>
            <a:r>
              <a:rPr lang="en-US" dirty="0"/>
              <a:t> final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8782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328C6-7161-4C09-B9B2-10BFE10A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Features</a:t>
            </a:r>
            <a:endParaRPr lang="es-AR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75B3982-99FD-420E-8643-E36D31E13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4954588" cy="3541714"/>
          </a:xfrm>
        </p:spPr>
        <p:txBody>
          <a:bodyPr>
            <a:normAutofit/>
          </a:bodyPr>
          <a:lstStyle/>
          <a:p>
            <a:r>
              <a:rPr lang="en-US" sz="2800" dirty="0" err="1"/>
              <a:t>Movimientos</a:t>
            </a:r>
            <a:r>
              <a:rPr lang="en-US" sz="2800" dirty="0"/>
              <a:t> </a:t>
            </a:r>
            <a:r>
              <a:rPr lang="en-US" sz="2800" dirty="0" err="1"/>
              <a:t>muy</a:t>
            </a:r>
            <a:r>
              <a:rPr lang="en-US" sz="2800" dirty="0"/>
              <a:t> </a:t>
            </a:r>
            <a:r>
              <a:rPr lang="en-US" sz="2800" dirty="0" err="1"/>
              <a:t>fluídos</a:t>
            </a:r>
            <a:endParaRPr lang="en-US" sz="2800" dirty="0"/>
          </a:p>
          <a:p>
            <a:r>
              <a:rPr lang="en-US" sz="2800" dirty="0"/>
              <a:t>Cuatro </a:t>
            </a:r>
            <a:r>
              <a:rPr lang="en-US" sz="2800" dirty="0" err="1"/>
              <a:t>colores</a:t>
            </a:r>
            <a:r>
              <a:rPr lang="en-US" sz="2800" dirty="0"/>
              <a:t> </a:t>
            </a:r>
            <a:r>
              <a:rPr lang="en-US" sz="2800" dirty="0" err="1"/>
              <a:t>distintos</a:t>
            </a:r>
            <a:endParaRPr lang="en-US" sz="2800" dirty="0"/>
          </a:p>
          <a:p>
            <a:r>
              <a:rPr lang="en-US" sz="2800" dirty="0"/>
              <a:t>Power-Ups: </a:t>
            </a:r>
            <a:r>
              <a:rPr lang="en-US" sz="2800" dirty="0" err="1"/>
              <a:t>Quickpad</a:t>
            </a:r>
            <a:r>
              <a:rPr lang="en-US" sz="2800" dirty="0"/>
              <a:t>, </a:t>
            </a:r>
            <a:r>
              <a:rPr lang="en-US" sz="2800" dirty="0" err="1"/>
              <a:t>Quickball</a:t>
            </a:r>
            <a:r>
              <a:rPr lang="en-US" sz="2800" dirty="0"/>
              <a:t>, </a:t>
            </a:r>
            <a:r>
              <a:rPr lang="en-US" sz="2800" dirty="0" err="1"/>
              <a:t>Longpad</a:t>
            </a:r>
            <a:r>
              <a:rPr lang="en-US" sz="2800" dirty="0"/>
              <a:t> y </a:t>
            </a:r>
            <a:r>
              <a:rPr lang="en-US" sz="2800" dirty="0" err="1"/>
              <a:t>más</a:t>
            </a:r>
            <a:r>
              <a:rPr lang="en-US" sz="2800" dirty="0"/>
              <a:t>!!</a:t>
            </a:r>
          </a:p>
          <a:p>
            <a:r>
              <a:rPr lang="en-US" sz="2800" dirty="0" err="1"/>
              <a:t>Contadores</a:t>
            </a:r>
            <a:r>
              <a:rPr lang="en-US" sz="2800" dirty="0"/>
              <a:t> de </a:t>
            </a:r>
            <a:r>
              <a:rPr lang="en-US" sz="2800" dirty="0" err="1"/>
              <a:t>vidas</a:t>
            </a:r>
            <a:endParaRPr lang="en-US" sz="28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33E4F5E-BBA0-49E4-8E16-F00397ABC46B}"/>
              </a:ext>
            </a:extLst>
          </p:cNvPr>
          <p:cNvSpPr txBox="1">
            <a:spLocks/>
          </p:cNvSpPr>
          <p:nvPr/>
        </p:nvSpPr>
        <p:spPr>
          <a:xfrm>
            <a:off x="6094412" y="2097088"/>
            <a:ext cx="495458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Funcionalidad</a:t>
            </a:r>
            <a:r>
              <a:rPr lang="en-US" sz="2800" dirty="0"/>
              <a:t> de reset y </a:t>
            </a:r>
            <a:r>
              <a:rPr lang="en-US" sz="2800" dirty="0" err="1"/>
              <a:t>pausa</a:t>
            </a:r>
            <a:endParaRPr lang="en-US" sz="2800" dirty="0"/>
          </a:p>
          <a:p>
            <a:r>
              <a:rPr lang="en-US" sz="2800" dirty="0"/>
              <a:t>Paletas </a:t>
            </a:r>
            <a:r>
              <a:rPr lang="en-US" sz="2800" dirty="0" err="1"/>
              <a:t>redondeadas</a:t>
            </a:r>
            <a:endParaRPr lang="en-US" sz="2800" dirty="0"/>
          </a:p>
          <a:p>
            <a:r>
              <a:rPr lang="en-US" sz="2800" dirty="0"/>
              <a:t>Sombras</a:t>
            </a:r>
          </a:p>
          <a:p>
            <a:r>
              <a:rPr lang="en-US" sz="2800" dirty="0" err="1"/>
              <a:t>Pantalla</a:t>
            </a:r>
            <a:r>
              <a:rPr lang="en-US" sz="2800" dirty="0"/>
              <a:t> de </a:t>
            </a:r>
            <a:r>
              <a:rPr lang="en-US" sz="2800" dirty="0" err="1"/>
              <a:t>gameover</a:t>
            </a:r>
            <a:endParaRPr lang="en-US" sz="2800" dirty="0"/>
          </a:p>
          <a:p>
            <a:r>
              <a:rPr lang="en-US" sz="2800" dirty="0" err="1"/>
              <a:t>Sonido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712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585590-9F82-4F43-BD2C-D4AB567357F8}"/>
              </a:ext>
            </a:extLst>
          </p:cNvPr>
          <p:cNvSpPr/>
          <p:nvPr/>
        </p:nvSpPr>
        <p:spPr>
          <a:xfrm>
            <a:off x="4016829" y="1687284"/>
            <a:ext cx="2540000" cy="3889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84898E2-45A8-4BC2-BE70-A44645F00A79}"/>
              </a:ext>
            </a:extLst>
          </p:cNvPr>
          <p:cNvSpPr/>
          <p:nvPr/>
        </p:nvSpPr>
        <p:spPr>
          <a:xfrm>
            <a:off x="7387771" y="1506470"/>
            <a:ext cx="1553029" cy="2452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669E36A-482B-489D-9918-516358A3D468}"/>
              </a:ext>
            </a:extLst>
          </p:cNvPr>
          <p:cNvSpPr/>
          <p:nvPr/>
        </p:nvSpPr>
        <p:spPr>
          <a:xfrm>
            <a:off x="9771741" y="1506470"/>
            <a:ext cx="1553029" cy="2452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C2AC64E-76D3-4BFA-91CB-1530364FEF69}"/>
              </a:ext>
            </a:extLst>
          </p:cNvPr>
          <p:cNvSpPr/>
          <p:nvPr/>
        </p:nvSpPr>
        <p:spPr>
          <a:xfrm>
            <a:off x="1133335" y="4187034"/>
            <a:ext cx="1952172" cy="137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8DDD806-E433-4C84-BBF5-F411A9CC01E4}"/>
              </a:ext>
            </a:extLst>
          </p:cNvPr>
          <p:cNvSpPr/>
          <p:nvPr/>
        </p:nvSpPr>
        <p:spPr>
          <a:xfrm>
            <a:off x="1140463" y="1687284"/>
            <a:ext cx="1952172" cy="137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05816B2-D83C-4793-A02A-B3BEB1676520}"/>
              </a:ext>
            </a:extLst>
          </p:cNvPr>
          <p:cNvSpPr txBox="1"/>
          <p:nvPr/>
        </p:nvSpPr>
        <p:spPr>
          <a:xfrm>
            <a:off x="9771741" y="1513170"/>
            <a:ext cx="207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VGA Controller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F43D9E6-3489-4FB1-8FD9-D5EFDE1E7CFB}"/>
              </a:ext>
            </a:extLst>
          </p:cNvPr>
          <p:cNvSpPr txBox="1"/>
          <p:nvPr/>
        </p:nvSpPr>
        <p:spPr>
          <a:xfrm>
            <a:off x="1144221" y="4184186"/>
            <a:ext cx="207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Enable Generator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574F621-59BA-4E44-A683-14958495CFCD}"/>
              </a:ext>
            </a:extLst>
          </p:cNvPr>
          <p:cNvSpPr txBox="1"/>
          <p:nvPr/>
        </p:nvSpPr>
        <p:spPr>
          <a:xfrm>
            <a:off x="1151349" y="1687284"/>
            <a:ext cx="207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Reset Generator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EA68DB-3B83-4C2A-9086-ED7C785A5125}"/>
              </a:ext>
            </a:extLst>
          </p:cNvPr>
          <p:cNvSpPr txBox="1"/>
          <p:nvPr/>
        </p:nvSpPr>
        <p:spPr>
          <a:xfrm>
            <a:off x="7126513" y="1502618"/>
            <a:ext cx="207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     Controller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F106316-6485-421F-895E-DAE2D2F7A4D3}"/>
              </a:ext>
            </a:extLst>
          </p:cNvPr>
          <p:cNvSpPr txBox="1"/>
          <p:nvPr/>
        </p:nvSpPr>
        <p:spPr>
          <a:xfrm>
            <a:off x="4249057" y="1687284"/>
            <a:ext cx="2075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Collision Controller</a:t>
            </a:r>
            <a:endParaRPr lang="es-AR" sz="2000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6D67ECB-173C-46E9-A1D1-AFAECA3D97CA}"/>
              </a:ext>
            </a:extLst>
          </p:cNvPr>
          <p:cNvSpPr/>
          <p:nvPr/>
        </p:nvSpPr>
        <p:spPr>
          <a:xfrm>
            <a:off x="8149762" y="4749410"/>
            <a:ext cx="2387603" cy="1200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CE3BF0F-53CF-491F-AA64-34D26D131580}"/>
              </a:ext>
            </a:extLst>
          </p:cNvPr>
          <p:cNvSpPr txBox="1"/>
          <p:nvPr/>
        </p:nvSpPr>
        <p:spPr>
          <a:xfrm>
            <a:off x="8305791" y="4697811"/>
            <a:ext cx="2075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Buzzer Controller</a:t>
            </a:r>
            <a:endParaRPr lang="es-AR" sz="20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511D6C6-AED5-40F2-803B-A55A1C7242F8}"/>
              </a:ext>
            </a:extLst>
          </p:cNvPr>
          <p:cNvSpPr txBox="1"/>
          <p:nvPr/>
        </p:nvSpPr>
        <p:spPr>
          <a:xfrm>
            <a:off x="5612985" y="2823216"/>
            <a:ext cx="90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</a:t>
            </a:r>
            <a:endParaRPr lang="es-AR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583E97A-447A-43D5-B862-3D847D214281}"/>
              </a:ext>
            </a:extLst>
          </p:cNvPr>
          <p:cNvSpPr txBox="1"/>
          <p:nvPr/>
        </p:nvSpPr>
        <p:spPr>
          <a:xfrm>
            <a:off x="5286829" y="407185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state</a:t>
            </a:r>
            <a:endParaRPr lang="es-AR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DB331D-DEB4-41F2-9480-3916F118613B}"/>
              </a:ext>
            </a:extLst>
          </p:cNvPr>
          <p:cNvSpPr txBox="1"/>
          <p:nvPr/>
        </p:nvSpPr>
        <p:spPr>
          <a:xfrm>
            <a:off x="7359717" y="2330324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Physical*</a:t>
            </a:r>
            <a:endParaRPr lang="es-AR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6EF7781-A74D-4BC5-BA6A-475BFE2A0E8E}"/>
              </a:ext>
            </a:extLst>
          </p:cNvPr>
          <p:cNvSpPr txBox="1"/>
          <p:nvPr/>
        </p:nvSpPr>
        <p:spPr>
          <a:xfrm>
            <a:off x="7359717" y="3144854"/>
            <a:ext cx="86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  <a:endParaRPr lang="es-AR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70FE713-2394-4D2B-9BCD-F9AD25430353}"/>
              </a:ext>
            </a:extLst>
          </p:cNvPr>
          <p:cNvSpPr txBox="1"/>
          <p:nvPr/>
        </p:nvSpPr>
        <p:spPr>
          <a:xfrm>
            <a:off x="8266482" y="2758700"/>
            <a:ext cx="7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  <a:endParaRPr lang="es-AR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FE5326A-CB59-44C6-8E34-186CF023FAEF}"/>
              </a:ext>
            </a:extLst>
          </p:cNvPr>
          <p:cNvSpPr txBox="1"/>
          <p:nvPr/>
        </p:nvSpPr>
        <p:spPr>
          <a:xfrm>
            <a:off x="10499828" y="3144854"/>
            <a:ext cx="86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  <a:endParaRPr lang="es-AR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2F738BB-25D4-46F1-AB0D-050FD093DAD4}"/>
              </a:ext>
            </a:extLst>
          </p:cNvPr>
          <p:cNvSpPr txBox="1"/>
          <p:nvPr/>
        </p:nvSpPr>
        <p:spPr>
          <a:xfrm>
            <a:off x="9749591" y="2761007"/>
            <a:ext cx="7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  <a:endParaRPr lang="es-AR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F1DEC6F-2760-4B7D-8611-9A0D81F5C93C}"/>
              </a:ext>
            </a:extLst>
          </p:cNvPr>
          <p:cNvSpPr txBox="1"/>
          <p:nvPr/>
        </p:nvSpPr>
        <p:spPr>
          <a:xfrm>
            <a:off x="10725402" y="2329012"/>
            <a:ext cx="63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VGA</a:t>
            </a:r>
            <a:endParaRPr lang="es-AR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070BDF1-2CED-4CDB-B5D6-15A6A2303B2B}"/>
              </a:ext>
            </a:extLst>
          </p:cNvPr>
          <p:cNvSpPr txBox="1"/>
          <p:nvPr/>
        </p:nvSpPr>
        <p:spPr>
          <a:xfrm>
            <a:off x="9945205" y="519655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Buzz</a:t>
            </a:r>
            <a:endParaRPr lang="es-AR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7CB8C16-1D06-4370-9E40-404F64BF8D93}"/>
              </a:ext>
            </a:extLst>
          </p:cNvPr>
          <p:cNvSpPr txBox="1"/>
          <p:nvPr/>
        </p:nvSpPr>
        <p:spPr>
          <a:xfrm>
            <a:off x="8137897" y="5050803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state*</a:t>
            </a:r>
            <a:endParaRPr lang="es-AR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FCEF234-0B36-47A1-9356-7D6950441BC8}"/>
              </a:ext>
            </a:extLst>
          </p:cNvPr>
          <p:cNvSpPr txBox="1"/>
          <p:nvPr/>
        </p:nvSpPr>
        <p:spPr>
          <a:xfrm>
            <a:off x="8148593" y="5392447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Frequency_en</a:t>
            </a:r>
            <a:endParaRPr lang="es-AR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9C1B72F-F1FD-444F-A843-BC23C3B7FCBF}"/>
              </a:ext>
            </a:extLst>
          </p:cNvPr>
          <p:cNvSpPr txBox="1"/>
          <p:nvPr/>
        </p:nvSpPr>
        <p:spPr>
          <a:xfrm>
            <a:off x="3985549" y="3844751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Game_en</a:t>
            </a:r>
            <a:endParaRPr lang="es-AR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24E0EE0-C3D2-4B6D-A3C4-3EB9F29BFDF4}"/>
              </a:ext>
            </a:extLst>
          </p:cNvPr>
          <p:cNvSpPr txBox="1"/>
          <p:nvPr/>
        </p:nvSpPr>
        <p:spPr>
          <a:xfrm>
            <a:off x="2063979" y="458704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Game_en</a:t>
            </a:r>
            <a:endParaRPr lang="es-AR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393ED87-6E5F-43C7-8213-97621E2EEB2E}"/>
              </a:ext>
            </a:extLst>
          </p:cNvPr>
          <p:cNvSpPr txBox="1"/>
          <p:nvPr/>
        </p:nvSpPr>
        <p:spPr>
          <a:xfrm>
            <a:off x="4037657" y="3023102"/>
            <a:ext cx="66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</a:t>
            </a:r>
            <a:endParaRPr lang="es-AR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E5780AB-8D53-45D5-A1AF-5DC6CDE3A7E4}"/>
              </a:ext>
            </a:extLst>
          </p:cNvPr>
          <p:cNvSpPr txBox="1"/>
          <p:nvPr/>
        </p:nvSpPr>
        <p:spPr>
          <a:xfrm>
            <a:off x="2494318" y="2220795"/>
            <a:ext cx="66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</a:t>
            </a:r>
            <a:endParaRPr lang="es-AR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C8A1C95-B1A2-4775-9A94-5797BE8DD028}"/>
              </a:ext>
            </a:extLst>
          </p:cNvPr>
          <p:cNvSpPr txBox="1"/>
          <p:nvPr/>
        </p:nvSpPr>
        <p:spPr>
          <a:xfrm>
            <a:off x="1709230" y="4989898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Frequency_en</a:t>
            </a:r>
            <a:endParaRPr lang="es-AR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E33261D-8D62-465E-8B65-0A169026354D}"/>
              </a:ext>
            </a:extLst>
          </p:cNvPr>
          <p:cNvSpPr txBox="1"/>
          <p:nvPr/>
        </p:nvSpPr>
        <p:spPr>
          <a:xfrm>
            <a:off x="1088604" y="4697811"/>
            <a:ext cx="70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Pause</a:t>
            </a:r>
            <a:endParaRPr lang="es-AR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1D7B19D-6C6F-40A2-BE44-FEAFEA10A6FB}"/>
              </a:ext>
            </a:extLst>
          </p:cNvPr>
          <p:cNvSpPr txBox="1"/>
          <p:nvPr/>
        </p:nvSpPr>
        <p:spPr>
          <a:xfrm>
            <a:off x="1107786" y="1964283"/>
            <a:ext cx="93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Reset_in</a:t>
            </a:r>
            <a:endParaRPr lang="es-AR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B169141-E9CB-4089-82F5-AFF1CA7DA4C9}"/>
              </a:ext>
            </a:extLst>
          </p:cNvPr>
          <p:cNvSpPr txBox="1"/>
          <p:nvPr/>
        </p:nvSpPr>
        <p:spPr>
          <a:xfrm>
            <a:off x="1107785" y="2220795"/>
            <a:ext cx="93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Reset_in</a:t>
            </a:r>
            <a:endParaRPr lang="es-AR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74CD966-AD36-4A7E-9676-5A23A246EAEE}"/>
              </a:ext>
            </a:extLst>
          </p:cNvPr>
          <p:cNvSpPr txBox="1"/>
          <p:nvPr/>
        </p:nvSpPr>
        <p:spPr>
          <a:xfrm>
            <a:off x="1121812" y="2489365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PLL_lock</a:t>
            </a:r>
            <a:endParaRPr lang="es-AR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6A789BB-8866-4CB9-BE0B-2314D4CE6094}"/>
              </a:ext>
            </a:extLst>
          </p:cNvPr>
          <p:cNvSpPr txBox="1"/>
          <p:nvPr/>
        </p:nvSpPr>
        <p:spPr>
          <a:xfrm>
            <a:off x="3994060" y="2561860"/>
            <a:ext cx="90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</a:t>
            </a:r>
            <a:endParaRPr lang="es-AR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DC4AA75-2D43-4418-B1F1-3DBA7E742452}"/>
              </a:ext>
            </a:extLst>
          </p:cNvPr>
          <p:cNvSpPr txBox="1"/>
          <p:nvPr/>
        </p:nvSpPr>
        <p:spPr>
          <a:xfrm>
            <a:off x="3977091" y="4292075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state</a:t>
            </a:r>
            <a:endParaRPr lang="es-AR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427EBE5-B3A4-42B2-9912-6EBB13FD8957}"/>
              </a:ext>
            </a:extLst>
          </p:cNvPr>
          <p:cNvCxnSpPr>
            <a:stCxn id="25" idx="3"/>
          </p:cNvCxnSpPr>
          <p:nvPr/>
        </p:nvCxnSpPr>
        <p:spPr>
          <a:xfrm>
            <a:off x="11362308" y="2513678"/>
            <a:ext cx="484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3C5D771-141B-47EC-8229-81CA1D04679C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8968854" y="2943366"/>
            <a:ext cx="780737" cy="2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29BFAB6-AF1A-4CAE-AED4-4C972C52ED56}"/>
              </a:ext>
            </a:extLst>
          </p:cNvPr>
          <p:cNvCxnSpPr>
            <a:stCxn id="23" idx="3"/>
          </p:cNvCxnSpPr>
          <p:nvPr/>
        </p:nvCxnSpPr>
        <p:spPr>
          <a:xfrm>
            <a:off x="11362308" y="3329520"/>
            <a:ext cx="1522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5F2DE8DA-8566-49D3-8C8D-BB09786C2691}"/>
              </a:ext>
            </a:extLst>
          </p:cNvPr>
          <p:cNvCxnSpPr>
            <a:cxnSpLocks/>
          </p:cNvCxnSpPr>
          <p:nvPr/>
        </p:nvCxnSpPr>
        <p:spPr>
          <a:xfrm>
            <a:off x="11514546" y="3329520"/>
            <a:ext cx="0" cy="85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E4812856-4590-449D-87C1-8B17CAB04EEB}"/>
              </a:ext>
            </a:extLst>
          </p:cNvPr>
          <p:cNvCxnSpPr/>
          <p:nvPr/>
        </p:nvCxnSpPr>
        <p:spPr>
          <a:xfrm flipH="1">
            <a:off x="7186386" y="4184186"/>
            <a:ext cx="4328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2522D0B1-B6E9-4F9D-B0C0-8BD6D19B25DD}"/>
              </a:ext>
            </a:extLst>
          </p:cNvPr>
          <p:cNvCxnSpPr>
            <a:cxnSpLocks/>
          </p:cNvCxnSpPr>
          <p:nvPr/>
        </p:nvCxnSpPr>
        <p:spPr>
          <a:xfrm flipV="1">
            <a:off x="7186386" y="3329520"/>
            <a:ext cx="0" cy="85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9D910D5A-29B6-467B-AD3A-484114FF5064}"/>
              </a:ext>
            </a:extLst>
          </p:cNvPr>
          <p:cNvCxnSpPr>
            <a:endCxn id="21" idx="1"/>
          </p:cNvCxnSpPr>
          <p:nvPr/>
        </p:nvCxnSpPr>
        <p:spPr>
          <a:xfrm>
            <a:off x="7186386" y="3329520"/>
            <a:ext cx="173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794A3FE0-BE42-4C11-A79A-8B610EDD640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157833" y="2405461"/>
            <a:ext cx="351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E905C24E-E9C8-49ED-B0A5-A7D964C8A467}"/>
              </a:ext>
            </a:extLst>
          </p:cNvPr>
          <p:cNvCxnSpPr>
            <a:cxnSpLocks/>
          </p:cNvCxnSpPr>
          <p:nvPr/>
        </p:nvCxnSpPr>
        <p:spPr>
          <a:xfrm>
            <a:off x="3508605" y="2405461"/>
            <a:ext cx="9831" cy="802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05DF52F0-3B3B-4B61-8F69-29DBC71FE1FC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513520" y="3207768"/>
            <a:ext cx="524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AE3D28E0-4792-4DB0-8582-8488B77B1A27}"/>
              </a:ext>
            </a:extLst>
          </p:cNvPr>
          <p:cNvCxnSpPr>
            <a:stCxn id="30" idx="3"/>
          </p:cNvCxnSpPr>
          <p:nvPr/>
        </p:nvCxnSpPr>
        <p:spPr>
          <a:xfrm>
            <a:off x="3154342" y="4771708"/>
            <a:ext cx="353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9C0603DF-7F4D-4F97-9A03-2358E0457053}"/>
              </a:ext>
            </a:extLst>
          </p:cNvPr>
          <p:cNvCxnSpPr>
            <a:cxnSpLocks/>
          </p:cNvCxnSpPr>
          <p:nvPr/>
        </p:nvCxnSpPr>
        <p:spPr>
          <a:xfrm flipV="1">
            <a:off x="3507714" y="4029417"/>
            <a:ext cx="0" cy="742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1013DEA8-C657-47B7-A201-97153EE942C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504488" y="4029417"/>
            <a:ext cx="481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CD31E03B-BFFE-4C8A-B20E-70E4911AE651}"/>
              </a:ext>
            </a:extLst>
          </p:cNvPr>
          <p:cNvCxnSpPr>
            <a:stCxn id="34" idx="3"/>
          </p:cNvCxnSpPr>
          <p:nvPr/>
        </p:nvCxnSpPr>
        <p:spPr>
          <a:xfrm>
            <a:off x="3166680" y="5174564"/>
            <a:ext cx="341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0A72B8AE-BC9F-46B0-8820-9A6F19BD5D1A}"/>
              </a:ext>
            </a:extLst>
          </p:cNvPr>
          <p:cNvCxnSpPr>
            <a:cxnSpLocks/>
          </p:cNvCxnSpPr>
          <p:nvPr/>
        </p:nvCxnSpPr>
        <p:spPr>
          <a:xfrm>
            <a:off x="3507714" y="5174564"/>
            <a:ext cx="0" cy="1006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3EAAF797-BE41-4703-8ED4-2C213C8FBA97}"/>
              </a:ext>
            </a:extLst>
          </p:cNvPr>
          <p:cNvCxnSpPr>
            <a:cxnSpLocks/>
          </p:cNvCxnSpPr>
          <p:nvPr/>
        </p:nvCxnSpPr>
        <p:spPr>
          <a:xfrm>
            <a:off x="3507714" y="6180879"/>
            <a:ext cx="4075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39C47D64-23A1-4266-AD01-96617D7E6E40}"/>
              </a:ext>
            </a:extLst>
          </p:cNvPr>
          <p:cNvCxnSpPr>
            <a:cxnSpLocks/>
          </p:cNvCxnSpPr>
          <p:nvPr/>
        </p:nvCxnSpPr>
        <p:spPr>
          <a:xfrm flipV="1">
            <a:off x="7583713" y="5577113"/>
            <a:ext cx="11866" cy="603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CA9E74C3-31FB-4122-9812-7F54E5298F14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595579" y="5577113"/>
            <a:ext cx="55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>
            <a:extLst>
              <a:ext uri="{FF2B5EF4-FFF2-40B4-BE49-F238E27FC236}">
                <a16:creationId xmlns:a16="http://schemas.microsoft.com/office/drawing/2014/main" id="{B57C4DCE-9D12-4546-A5F4-321A2CFC4B1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11128" y="4882477"/>
            <a:ext cx="377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>
            <a:extLst>
              <a:ext uri="{FF2B5EF4-FFF2-40B4-BE49-F238E27FC236}">
                <a16:creationId xmlns:a16="http://schemas.microsoft.com/office/drawing/2014/main" id="{9CD91F22-BA9F-4C73-ADAD-F8967F6A0F56}"/>
              </a:ext>
            </a:extLst>
          </p:cNvPr>
          <p:cNvCxnSpPr>
            <a:cxnSpLocks/>
          </p:cNvCxnSpPr>
          <p:nvPr/>
        </p:nvCxnSpPr>
        <p:spPr>
          <a:xfrm>
            <a:off x="711128" y="2698344"/>
            <a:ext cx="377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AF764988-7DF8-4F92-A6F7-E586A7B5EB36}"/>
              </a:ext>
            </a:extLst>
          </p:cNvPr>
          <p:cNvCxnSpPr>
            <a:cxnSpLocks/>
          </p:cNvCxnSpPr>
          <p:nvPr/>
        </p:nvCxnSpPr>
        <p:spPr>
          <a:xfrm>
            <a:off x="711128" y="2420489"/>
            <a:ext cx="377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ángulo 164">
            <a:extLst>
              <a:ext uri="{FF2B5EF4-FFF2-40B4-BE49-F238E27FC236}">
                <a16:creationId xmlns:a16="http://schemas.microsoft.com/office/drawing/2014/main" id="{9F828476-5656-4478-9CA9-0C359173EA2E}"/>
              </a:ext>
            </a:extLst>
          </p:cNvPr>
          <p:cNvSpPr/>
          <p:nvPr/>
        </p:nvSpPr>
        <p:spPr>
          <a:xfrm>
            <a:off x="6719823" y="4227063"/>
            <a:ext cx="124826" cy="162576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789D82E0-5C34-474A-8E00-FDF692238905}"/>
              </a:ext>
            </a:extLst>
          </p:cNvPr>
          <p:cNvSpPr/>
          <p:nvPr/>
        </p:nvSpPr>
        <p:spPr>
          <a:xfrm rot="5400000">
            <a:off x="6641474" y="4173779"/>
            <a:ext cx="141777" cy="24834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0" name="Flecha: doblada hacia arriba 169">
            <a:extLst>
              <a:ext uri="{FF2B5EF4-FFF2-40B4-BE49-F238E27FC236}">
                <a16:creationId xmlns:a16="http://schemas.microsoft.com/office/drawing/2014/main" id="{38F45BCD-B8EF-4F6D-BCFB-500805BE3E08}"/>
              </a:ext>
            </a:extLst>
          </p:cNvPr>
          <p:cNvSpPr/>
          <p:nvPr/>
        </p:nvSpPr>
        <p:spPr>
          <a:xfrm rot="5400000">
            <a:off x="7324236" y="4512552"/>
            <a:ext cx="259639" cy="1367683"/>
          </a:xfrm>
          <a:prstGeom prst="bentUp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1" name="Rectángulo: esquinas redondeadas 170">
            <a:extLst>
              <a:ext uri="{FF2B5EF4-FFF2-40B4-BE49-F238E27FC236}">
                <a16:creationId xmlns:a16="http://schemas.microsoft.com/office/drawing/2014/main" id="{EAE4C950-0FDB-4FF6-A2AC-6983B4568685}"/>
              </a:ext>
            </a:extLst>
          </p:cNvPr>
          <p:cNvSpPr/>
          <p:nvPr/>
        </p:nvSpPr>
        <p:spPr>
          <a:xfrm>
            <a:off x="3704129" y="5729724"/>
            <a:ext cx="3131036" cy="12063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2" name="Rectángulo 171">
            <a:extLst>
              <a:ext uri="{FF2B5EF4-FFF2-40B4-BE49-F238E27FC236}">
                <a16:creationId xmlns:a16="http://schemas.microsoft.com/office/drawing/2014/main" id="{28675B14-F277-488C-ADB8-E26BE919BA64}"/>
              </a:ext>
            </a:extLst>
          </p:cNvPr>
          <p:cNvSpPr/>
          <p:nvPr/>
        </p:nvSpPr>
        <p:spPr>
          <a:xfrm>
            <a:off x="3707356" y="4553517"/>
            <a:ext cx="111836" cy="12911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4" name="Flecha: a la derecha 173">
            <a:extLst>
              <a:ext uri="{FF2B5EF4-FFF2-40B4-BE49-F238E27FC236}">
                <a16:creationId xmlns:a16="http://schemas.microsoft.com/office/drawing/2014/main" id="{BFECEFDA-33F7-4D4E-9A45-D61CD8C81982}"/>
              </a:ext>
            </a:extLst>
          </p:cNvPr>
          <p:cNvSpPr/>
          <p:nvPr/>
        </p:nvSpPr>
        <p:spPr>
          <a:xfrm>
            <a:off x="3708596" y="4406846"/>
            <a:ext cx="300026" cy="181418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A9D4A6D0-4BBC-4A1D-B86E-E40765F0EE1B}"/>
              </a:ext>
            </a:extLst>
          </p:cNvPr>
          <p:cNvSpPr/>
          <p:nvPr/>
        </p:nvSpPr>
        <p:spPr>
          <a:xfrm rot="5400000">
            <a:off x="6629303" y="2890082"/>
            <a:ext cx="141777" cy="24834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6" name="Rectángulo 175">
            <a:extLst>
              <a:ext uri="{FF2B5EF4-FFF2-40B4-BE49-F238E27FC236}">
                <a16:creationId xmlns:a16="http://schemas.microsoft.com/office/drawing/2014/main" id="{7C749F94-2D1B-49E1-8344-8EB1D81BBD65}"/>
              </a:ext>
            </a:extLst>
          </p:cNvPr>
          <p:cNvSpPr/>
          <p:nvPr/>
        </p:nvSpPr>
        <p:spPr>
          <a:xfrm>
            <a:off x="6743724" y="1459383"/>
            <a:ext cx="124826" cy="162576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7" name="Rectángulo: esquinas redondeadas 176">
            <a:extLst>
              <a:ext uri="{FF2B5EF4-FFF2-40B4-BE49-F238E27FC236}">
                <a16:creationId xmlns:a16="http://schemas.microsoft.com/office/drawing/2014/main" id="{E046EDF4-EA86-48AD-A161-4207AD4E81A4}"/>
              </a:ext>
            </a:extLst>
          </p:cNvPr>
          <p:cNvSpPr/>
          <p:nvPr/>
        </p:nvSpPr>
        <p:spPr>
          <a:xfrm>
            <a:off x="3733290" y="1401392"/>
            <a:ext cx="3131036" cy="12063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208FABA3-749C-444A-8AB6-6A0EB2DCDDD3}"/>
              </a:ext>
            </a:extLst>
          </p:cNvPr>
          <p:cNvSpPr/>
          <p:nvPr/>
        </p:nvSpPr>
        <p:spPr>
          <a:xfrm>
            <a:off x="3704118" y="1401392"/>
            <a:ext cx="90336" cy="129683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9" name="Flecha: a la derecha 178">
            <a:extLst>
              <a:ext uri="{FF2B5EF4-FFF2-40B4-BE49-F238E27FC236}">
                <a16:creationId xmlns:a16="http://schemas.microsoft.com/office/drawing/2014/main" id="{122BA9EC-EC98-4136-A49E-15031900FADA}"/>
              </a:ext>
            </a:extLst>
          </p:cNvPr>
          <p:cNvSpPr/>
          <p:nvPr/>
        </p:nvSpPr>
        <p:spPr>
          <a:xfrm>
            <a:off x="3703822" y="2655100"/>
            <a:ext cx="300026" cy="181418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80" name="Flecha: doblada hacia arriba 179">
            <a:extLst>
              <a:ext uri="{FF2B5EF4-FFF2-40B4-BE49-F238E27FC236}">
                <a16:creationId xmlns:a16="http://schemas.microsoft.com/office/drawing/2014/main" id="{1E61ED81-141F-4F9A-BC54-4DF76CFD25BC}"/>
              </a:ext>
            </a:extLst>
          </p:cNvPr>
          <p:cNvSpPr/>
          <p:nvPr/>
        </p:nvSpPr>
        <p:spPr>
          <a:xfrm rot="5400000">
            <a:off x="6960704" y="2174431"/>
            <a:ext cx="245095" cy="586889"/>
          </a:xfrm>
          <a:prstGeom prst="bentUp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3" name="Título 1">
            <a:extLst>
              <a:ext uri="{FF2B5EF4-FFF2-40B4-BE49-F238E27FC236}">
                <a16:creationId xmlns:a16="http://schemas.microsoft.com/office/drawing/2014/main" id="{62A7D3B2-E398-418A-8AA8-6105B964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763" y="-138388"/>
            <a:ext cx="3010824" cy="1478570"/>
          </a:xfrm>
        </p:spPr>
        <p:txBody>
          <a:bodyPr/>
          <a:lstStyle/>
          <a:p>
            <a:r>
              <a:rPr lang="en-US" dirty="0" err="1"/>
              <a:t>Esquemático</a:t>
            </a:r>
            <a:endParaRPr lang="es-AR" dirty="0"/>
          </a:p>
        </p:txBody>
      </p:sp>
      <p:sp>
        <p:nvSpPr>
          <p:cNvPr id="193" name="Flecha: a la derecha 192">
            <a:extLst>
              <a:ext uri="{FF2B5EF4-FFF2-40B4-BE49-F238E27FC236}">
                <a16:creationId xmlns:a16="http://schemas.microsoft.com/office/drawing/2014/main" id="{D02AFA36-F983-4D1B-B513-B39EB0942481}"/>
              </a:ext>
            </a:extLst>
          </p:cNvPr>
          <p:cNvSpPr/>
          <p:nvPr/>
        </p:nvSpPr>
        <p:spPr>
          <a:xfrm>
            <a:off x="698917" y="3604649"/>
            <a:ext cx="3278174" cy="9566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263B3BDC-38FE-41C7-8262-F60EBAF95DB1}"/>
              </a:ext>
            </a:extLst>
          </p:cNvPr>
          <p:cNvSpPr txBox="1"/>
          <p:nvPr/>
        </p:nvSpPr>
        <p:spPr>
          <a:xfrm>
            <a:off x="4018938" y="3440730"/>
            <a:ext cx="88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Joystick</a:t>
            </a:r>
            <a:endParaRPr lang="es-AR" dirty="0"/>
          </a:p>
        </p:txBody>
      </p:sp>
      <p:cxnSp>
        <p:nvCxnSpPr>
          <p:cNvPr id="196" name="Conector recto 195">
            <a:extLst>
              <a:ext uri="{FF2B5EF4-FFF2-40B4-BE49-F238E27FC236}">
                <a16:creationId xmlns:a16="http://schemas.microsoft.com/office/drawing/2014/main" id="{809B7F7B-8A71-4563-B36A-E35F1F5F84CD}"/>
              </a:ext>
            </a:extLst>
          </p:cNvPr>
          <p:cNvCxnSpPr>
            <a:cxnSpLocks/>
          </p:cNvCxnSpPr>
          <p:nvPr/>
        </p:nvCxnSpPr>
        <p:spPr>
          <a:xfrm flipH="1" flipV="1">
            <a:off x="862962" y="1457758"/>
            <a:ext cx="2882056" cy="2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197">
            <a:extLst>
              <a:ext uri="{FF2B5EF4-FFF2-40B4-BE49-F238E27FC236}">
                <a16:creationId xmlns:a16="http://schemas.microsoft.com/office/drawing/2014/main" id="{BD21B398-EB3F-4D7F-B59C-4D89885C4415}"/>
              </a:ext>
            </a:extLst>
          </p:cNvPr>
          <p:cNvCxnSpPr>
            <a:cxnSpLocks/>
          </p:cNvCxnSpPr>
          <p:nvPr/>
        </p:nvCxnSpPr>
        <p:spPr>
          <a:xfrm>
            <a:off x="862962" y="1457758"/>
            <a:ext cx="0" cy="69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>
            <a:extLst>
              <a:ext uri="{FF2B5EF4-FFF2-40B4-BE49-F238E27FC236}">
                <a16:creationId xmlns:a16="http://schemas.microsoft.com/office/drawing/2014/main" id="{10B4FEB6-BA99-40D0-A987-DCCC6BCF7F5D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862962" y="2148949"/>
            <a:ext cx="244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03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93A33-4D9A-4CD0-98E2-EE789B33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Buenas</a:t>
            </a:r>
            <a:r>
              <a:rPr lang="en-US" dirty="0"/>
              <a:t> </a:t>
            </a:r>
            <a:r>
              <a:rPr lang="en-US" dirty="0" err="1"/>
              <a:t>Prácticas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5D7B3B-2303-4DAB-B05E-44E3D9E8A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Ninguna</a:t>
            </a:r>
            <a:r>
              <a:rPr lang="en-US" dirty="0"/>
              <a:t> mala </a:t>
            </a:r>
            <a:r>
              <a:rPr lang="en-US" dirty="0" err="1"/>
              <a:t>práctica</a:t>
            </a:r>
            <a:r>
              <a:rPr lang="en-US" dirty="0"/>
              <a:t> ha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escrita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realización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*.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s-AR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691D031-6AF1-472A-B24E-F80E2AA5A23A}"/>
              </a:ext>
            </a:extLst>
          </p:cNvPr>
          <p:cNvSpPr txBox="1">
            <a:spLocks/>
          </p:cNvSpPr>
          <p:nvPr/>
        </p:nvSpPr>
        <p:spPr>
          <a:xfrm>
            <a:off x="1617369" y="2990056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Include .</a:t>
            </a:r>
            <a:r>
              <a:rPr lang="en-US" dirty="0" err="1"/>
              <a:t>vh</a:t>
            </a:r>
            <a:r>
              <a:rPr lang="en-US" dirty="0"/>
              <a:t> para config files</a:t>
            </a:r>
          </a:p>
          <a:p>
            <a:r>
              <a:rPr lang="en-US" dirty="0"/>
              <a:t>Un </a:t>
            </a:r>
            <a:r>
              <a:rPr lang="en-US" dirty="0" err="1"/>
              <a:t>único</a:t>
            </a:r>
            <a:r>
              <a:rPr lang="en-US" dirty="0"/>
              <a:t> clock global y </a:t>
            </a:r>
            <a:r>
              <a:rPr lang="en-US" dirty="0" err="1"/>
              <a:t>señales</a:t>
            </a:r>
            <a:r>
              <a:rPr lang="en-US" dirty="0"/>
              <a:t> de enable</a:t>
            </a:r>
          </a:p>
          <a:p>
            <a:r>
              <a:rPr lang="es-AR" dirty="0"/>
              <a:t>Instanciación de módulos por </a:t>
            </a:r>
            <a:r>
              <a:rPr lang="es-AR" dirty="0" err="1"/>
              <a:t>defparams</a:t>
            </a:r>
            <a:endParaRPr lang="es-AR" dirty="0"/>
          </a:p>
          <a:p>
            <a:r>
              <a:rPr lang="es-AR" dirty="0"/>
              <a:t>Diseño sincrónico total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9561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5CF7F-6ECE-469F-8FB0-D9414419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845" y="2689715"/>
            <a:ext cx="2045132" cy="1478570"/>
          </a:xfrm>
        </p:spPr>
        <p:txBody>
          <a:bodyPr/>
          <a:lstStyle/>
          <a:p>
            <a:r>
              <a:rPr lang="en-US" dirty="0"/>
              <a:t>Gracias!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64187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176</TotalTime>
  <Words>138</Words>
  <Application>Microsoft Office PowerPoint</Application>
  <PresentationFormat>Panorámica</PresentationFormat>
  <Paragraphs>50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Circuito</vt:lpstr>
      <vt:lpstr>Pong</vt:lpstr>
      <vt:lpstr>Features</vt:lpstr>
      <vt:lpstr>Esquemático</vt:lpstr>
      <vt:lpstr>Buenas Prácticas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</dc:title>
  <dc:creator>Alan Mechoulam</dc:creator>
  <cp:lastModifiedBy>Alan Mechoulam</cp:lastModifiedBy>
  <cp:revision>12</cp:revision>
  <dcterms:created xsi:type="dcterms:W3CDTF">2019-11-21T03:39:39Z</dcterms:created>
  <dcterms:modified xsi:type="dcterms:W3CDTF">2019-11-22T01:39:33Z</dcterms:modified>
</cp:coreProperties>
</file>