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sldIdLst>
    <p:sldId id="256" r:id="rId2"/>
    <p:sldId id="258" r:id="rId3"/>
    <p:sldId id="261" r:id="rId4"/>
    <p:sldId id="262" r:id="rId5"/>
    <p:sldId id="264" r:id="rId6"/>
    <p:sldId id="263" r:id="rId7"/>
    <p:sldId id="271" r:id="rId8"/>
    <p:sldId id="267" r:id="rId9"/>
    <p:sldId id="268" r:id="rId10"/>
    <p:sldId id="270" r:id="rId11"/>
    <p:sldId id="265" r:id="rId12"/>
    <p:sldId id="259" r:id="rId13"/>
    <p:sldId id="260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90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78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571-408F-B503-A6A61295905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571-408F-B503-A6A61295905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571-408F-B503-A6A61295905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99"/>
        <c:axId val="336817872"/>
        <c:axId val="336818432"/>
      </c:barChart>
      <c:catAx>
        <c:axId val="3368178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36818432"/>
        <c:crosses val="autoZero"/>
        <c:auto val="1"/>
        <c:lblAlgn val="ctr"/>
        <c:lblOffset val="100"/>
        <c:noMultiLvlLbl val="0"/>
      </c:catAx>
      <c:valAx>
        <c:axId val="336818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368178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390796-9233-4796-A2A1-18281947C8B6}" type="doc">
      <dgm:prSet loTypeId="urn:microsoft.com/office/officeart/2005/8/layout/chevron1" loCatId="process" qsTypeId="urn:microsoft.com/office/officeart/2005/8/quickstyle/simple1" qsCatId="simple" csTypeId="urn:microsoft.com/office/officeart/2005/8/colors/colorful1" csCatId="colorful" phldr="1"/>
      <dgm:spPr/>
    </dgm:pt>
    <dgm:pt modelId="{52735A89-C3AE-4CDF-8FB1-C4D6070BEE1D}">
      <dgm:prSet phldrT="[텍스트]" phldr="1" custT="1"/>
      <dgm:spPr/>
      <dgm:t>
        <a:bodyPr/>
        <a:lstStyle/>
        <a:p>
          <a:pPr latinLnBrk="1"/>
          <a:endParaRPr lang="ko-KR" altLang="en-US" sz="2400" dirty="0"/>
        </a:p>
      </dgm:t>
    </dgm:pt>
    <dgm:pt modelId="{F277AF0D-C092-4D5C-AD6B-1CC1E570AAF7}" type="parTrans" cxnId="{A4E23179-A885-4AEA-AF94-74BC47CA33D6}">
      <dgm:prSet/>
      <dgm:spPr/>
      <dgm:t>
        <a:bodyPr/>
        <a:lstStyle/>
        <a:p>
          <a:pPr latinLnBrk="1"/>
          <a:endParaRPr lang="ko-KR" altLang="en-US"/>
        </a:p>
      </dgm:t>
    </dgm:pt>
    <dgm:pt modelId="{097A7718-27E4-429E-B8F7-4AD0308D5B68}" type="sibTrans" cxnId="{A4E23179-A885-4AEA-AF94-74BC47CA33D6}">
      <dgm:prSet/>
      <dgm:spPr/>
      <dgm:t>
        <a:bodyPr/>
        <a:lstStyle/>
        <a:p>
          <a:pPr latinLnBrk="1"/>
          <a:endParaRPr lang="ko-KR" altLang="en-US"/>
        </a:p>
      </dgm:t>
    </dgm:pt>
    <dgm:pt modelId="{C1FAD12B-EC7A-4131-BAC1-D010F883F495}">
      <dgm:prSet phldrT="[텍스트]" phldr="1" custT="1"/>
      <dgm:spPr/>
      <dgm:t>
        <a:bodyPr/>
        <a:lstStyle/>
        <a:p>
          <a:pPr latinLnBrk="1"/>
          <a:endParaRPr lang="ko-KR" altLang="en-US" sz="2400" dirty="0"/>
        </a:p>
      </dgm:t>
    </dgm:pt>
    <dgm:pt modelId="{D8F4BCFC-E218-435C-A348-CAD877F583D7}" type="parTrans" cxnId="{FA3BEEE1-6977-435E-997B-C38B33AF19FD}">
      <dgm:prSet/>
      <dgm:spPr/>
      <dgm:t>
        <a:bodyPr/>
        <a:lstStyle/>
        <a:p>
          <a:pPr latinLnBrk="1"/>
          <a:endParaRPr lang="ko-KR" altLang="en-US"/>
        </a:p>
      </dgm:t>
    </dgm:pt>
    <dgm:pt modelId="{2907644C-2C72-4185-8C29-7B421628B1EC}" type="sibTrans" cxnId="{FA3BEEE1-6977-435E-997B-C38B33AF19FD}">
      <dgm:prSet/>
      <dgm:spPr/>
      <dgm:t>
        <a:bodyPr/>
        <a:lstStyle/>
        <a:p>
          <a:pPr latinLnBrk="1"/>
          <a:endParaRPr lang="ko-KR" altLang="en-US"/>
        </a:p>
      </dgm:t>
    </dgm:pt>
    <dgm:pt modelId="{08125CEA-6DA2-4FF4-8162-72DC6E6BC921}">
      <dgm:prSet phldrT="[텍스트]" phldr="1" custT="1"/>
      <dgm:spPr/>
      <dgm:t>
        <a:bodyPr/>
        <a:lstStyle/>
        <a:p>
          <a:pPr latinLnBrk="1"/>
          <a:endParaRPr lang="ko-KR" altLang="en-US" sz="2400" dirty="0"/>
        </a:p>
      </dgm:t>
    </dgm:pt>
    <dgm:pt modelId="{B4923912-75F8-40F5-A8F1-97EFDE83BD5A}" type="parTrans" cxnId="{D87E0563-586A-4728-B3A5-D749511B586F}">
      <dgm:prSet/>
      <dgm:spPr/>
      <dgm:t>
        <a:bodyPr/>
        <a:lstStyle/>
        <a:p>
          <a:pPr latinLnBrk="1"/>
          <a:endParaRPr lang="ko-KR" altLang="en-US"/>
        </a:p>
      </dgm:t>
    </dgm:pt>
    <dgm:pt modelId="{2A56CB92-F8DF-4478-A705-00D68932820C}" type="sibTrans" cxnId="{D87E0563-586A-4728-B3A5-D749511B586F}">
      <dgm:prSet/>
      <dgm:spPr/>
      <dgm:t>
        <a:bodyPr/>
        <a:lstStyle/>
        <a:p>
          <a:pPr latinLnBrk="1"/>
          <a:endParaRPr lang="ko-KR" altLang="en-US"/>
        </a:p>
      </dgm:t>
    </dgm:pt>
    <dgm:pt modelId="{EF425AAF-D6AF-4270-AC62-A4EE5BA0D273}">
      <dgm:prSet phldrT="[텍스트]" custT="1"/>
      <dgm:spPr/>
      <dgm:t>
        <a:bodyPr/>
        <a:lstStyle/>
        <a:p>
          <a:pPr latinLnBrk="1"/>
          <a:endParaRPr lang="ko-KR" altLang="en-US" sz="2400" dirty="0"/>
        </a:p>
      </dgm:t>
    </dgm:pt>
    <dgm:pt modelId="{4BA1F3A3-6BAE-42F7-B625-E0DD873E8032}" type="parTrans" cxnId="{EBC28D22-C94B-49D7-859C-9AE4FA62C639}">
      <dgm:prSet/>
      <dgm:spPr/>
      <dgm:t>
        <a:bodyPr/>
        <a:lstStyle/>
        <a:p>
          <a:pPr latinLnBrk="1"/>
          <a:endParaRPr lang="ko-KR" altLang="en-US"/>
        </a:p>
      </dgm:t>
    </dgm:pt>
    <dgm:pt modelId="{338754FE-8352-49F3-BDF6-2C80BEC36C8E}" type="sibTrans" cxnId="{EBC28D22-C94B-49D7-859C-9AE4FA62C639}">
      <dgm:prSet/>
      <dgm:spPr/>
      <dgm:t>
        <a:bodyPr/>
        <a:lstStyle/>
        <a:p>
          <a:pPr latinLnBrk="1"/>
          <a:endParaRPr lang="ko-KR" altLang="en-US"/>
        </a:p>
      </dgm:t>
    </dgm:pt>
    <dgm:pt modelId="{1F0B1A10-3397-44CB-BFFE-B4A6ACC520AF}" type="pres">
      <dgm:prSet presAssocID="{C6390796-9233-4796-A2A1-18281947C8B6}" presName="Name0" presStyleCnt="0">
        <dgm:presLayoutVars>
          <dgm:dir/>
          <dgm:animLvl val="lvl"/>
          <dgm:resizeHandles val="exact"/>
        </dgm:presLayoutVars>
      </dgm:prSet>
      <dgm:spPr/>
    </dgm:pt>
    <dgm:pt modelId="{83ABA475-2F67-4F6B-BE89-A7ED4628215B}" type="pres">
      <dgm:prSet presAssocID="{52735A89-C3AE-4CDF-8FB1-C4D6070BEE1D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AB6AA224-7320-413C-BC56-93CA49E2E4DA}" type="pres">
      <dgm:prSet presAssocID="{097A7718-27E4-429E-B8F7-4AD0308D5B68}" presName="parTxOnlySpace" presStyleCnt="0"/>
      <dgm:spPr/>
    </dgm:pt>
    <dgm:pt modelId="{4AB56ADA-BED2-4669-ABBE-92041602E4EB}" type="pres">
      <dgm:prSet presAssocID="{C1FAD12B-EC7A-4131-BAC1-D010F883F495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29122FC9-2586-479C-890A-10AB5F302140}" type="pres">
      <dgm:prSet presAssocID="{2907644C-2C72-4185-8C29-7B421628B1EC}" presName="parTxOnlySpace" presStyleCnt="0"/>
      <dgm:spPr/>
    </dgm:pt>
    <dgm:pt modelId="{43FFBDBF-64D7-48AF-BF11-64B93F8BF50D}" type="pres">
      <dgm:prSet presAssocID="{08125CEA-6DA2-4FF4-8162-72DC6E6BC921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C2A68D58-5601-45A8-A5F7-F8CCC2D6145B}" type="pres">
      <dgm:prSet presAssocID="{2A56CB92-F8DF-4478-A705-00D68932820C}" presName="parTxOnlySpace" presStyleCnt="0"/>
      <dgm:spPr/>
    </dgm:pt>
    <dgm:pt modelId="{A2B5093A-26CE-4D77-A261-09E55375D294}" type="pres">
      <dgm:prSet presAssocID="{EF425AAF-D6AF-4270-AC62-A4EE5BA0D273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EBC28D22-C94B-49D7-859C-9AE4FA62C639}" srcId="{C6390796-9233-4796-A2A1-18281947C8B6}" destId="{EF425AAF-D6AF-4270-AC62-A4EE5BA0D273}" srcOrd="3" destOrd="0" parTransId="{4BA1F3A3-6BAE-42F7-B625-E0DD873E8032}" sibTransId="{338754FE-8352-49F3-BDF6-2C80BEC36C8E}"/>
    <dgm:cxn modelId="{30D5B52B-D0B6-4485-8C75-37B416FBF3BC}" type="presOf" srcId="{52735A89-C3AE-4CDF-8FB1-C4D6070BEE1D}" destId="{83ABA475-2F67-4F6B-BE89-A7ED4628215B}" srcOrd="0" destOrd="0" presId="urn:microsoft.com/office/officeart/2005/8/layout/chevron1"/>
    <dgm:cxn modelId="{D87E0563-586A-4728-B3A5-D749511B586F}" srcId="{C6390796-9233-4796-A2A1-18281947C8B6}" destId="{08125CEA-6DA2-4FF4-8162-72DC6E6BC921}" srcOrd="2" destOrd="0" parTransId="{B4923912-75F8-40F5-A8F1-97EFDE83BD5A}" sibTransId="{2A56CB92-F8DF-4478-A705-00D68932820C}"/>
    <dgm:cxn modelId="{AFE2CA66-9D6D-4A34-A34C-3CB1A35DAD04}" type="presOf" srcId="{C6390796-9233-4796-A2A1-18281947C8B6}" destId="{1F0B1A10-3397-44CB-BFFE-B4A6ACC520AF}" srcOrd="0" destOrd="0" presId="urn:microsoft.com/office/officeart/2005/8/layout/chevron1"/>
    <dgm:cxn modelId="{9ABAF649-3462-4778-8F83-C00FE57D8072}" type="presOf" srcId="{08125CEA-6DA2-4FF4-8162-72DC6E6BC921}" destId="{43FFBDBF-64D7-48AF-BF11-64B93F8BF50D}" srcOrd="0" destOrd="0" presId="urn:microsoft.com/office/officeart/2005/8/layout/chevron1"/>
    <dgm:cxn modelId="{A4E23179-A885-4AEA-AF94-74BC47CA33D6}" srcId="{C6390796-9233-4796-A2A1-18281947C8B6}" destId="{52735A89-C3AE-4CDF-8FB1-C4D6070BEE1D}" srcOrd="0" destOrd="0" parTransId="{F277AF0D-C092-4D5C-AD6B-1CC1E570AAF7}" sibTransId="{097A7718-27E4-429E-B8F7-4AD0308D5B68}"/>
    <dgm:cxn modelId="{653B5CBB-8CC3-4F9F-B0E6-9A5D317857BA}" type="presOf" srcId="{C1FAD12B-EC7A-4131-BAC1-D010F883F495}" destId="{4AB56ADA-BED2-4669-ABBE-92041602E4EB}" srcOrd="0" destOrd="0" presId="urn:microsoft.com/office/officeart/2005/8/layout/chevron1"/>
    <dgm:cxn modelId="{68D3EBC4-1EDD-431D-A020-C217387BE79F}" type="presOf" srcId="{EF425AAF-D6AF-4270-AC62-A4EE5BA0D273}" destId="{A2B5093A-26CE-4D77-A261-09E55375D294}" srcOrd="0" destOrd="0" presId="urn:microsoft.com/office/officeart/2005/8/layout/chevron1"/>
    <dgm:cxn modelId="{FA3BEEE1-6977-435E-997B-C38B33AF19FD}" srcId="{C6390796-9233-4796-A2A1-18281947C8B6}" destId="{C1FAD12B-EC7A-4131-BAC1-D010F883F495}" srcOrd="1" destOrd="0" parTransId="{D8F4BCFC-E218-435C-A348-CAD877F583D7}" sibTransId="{2907644C-2C72-4185-8C29-7B421628B1EC}"/>
    <dgm:cxn modelId="{A004F9EC-F1FC-4D36-8481-7395B1F81B95}" type="presParOf" srcId="{1F0B1A10-3397-44CB-BFFE-B4A6ACC520AF}" destId="{83ABA475-2F67-4F6B-BE89-A7ED4628215B}" srcOrd="0" destOrd="0" presId="urn:microsoft.com/office/officeart/2005/8/layout/chevron1"/>
    <dgm:cxn modelId="{131A0C77-4CC0-40C6-A926-C5E11233E3EC}" type="presParOf" srcId="{1F0B1A10-3397-44CB-BFFE-B4A6ACC520AF}" destId="{AB6AA224-7320-413C-BC56-93CA49E2E4DA}" srcOrd="1" destOrd="0" presId="urn:microsoft.com/office/officeart/2005/8/layout/chevron1"/>
    <dgm:cxn modelId="{5304E186-FC0C-4891-A473-3EB20A112C49}" type="presParOf" srcId="{1F0B1A10-3397-44CB-BFFE-B4A6ACC520AF}" destId="{4AB56ADA-BED2-4669-ABBE-92041602E4EB}" srcOrd="2" destOrd="0" presId="urn:microsoft.com/office/officeart/2005/8/layout/chevron1"/>
    <dgm:cxn modelId="{93500428-0118-4CC8-AF58-9583E0AFFB5F}" type="presParOf" srcId="{1F0B1A10-3397-44CB-BFFE-B4A6ACC520AF}" destId="{29122FC9-2586-479C-890A-10AB5F302140}" srcOrd="3" destOrd="0" presId="urn:microsoft.com/office/officeart/2005/8/layout/chevron1"/>
    <dgm:cxn modelId="{ED11EB26-EB41-48FE-8BAA-7D1BBAC0B135}" type="presParOf" srcId="{1F0B1A10-3397-44CB-BFFE-B4A6ACC520AF}" destId="{43FFBDBF-64D7-48AF-BF11-64B93F8BF50D}" srcOrd="4" destOrd="0" presId="urn:microsoft.com/office/officeart/2005/8/layout/chevron1"/>
    <dgm:cxn modelId="{FF055084-3CE0-4748-BDDA-6CBF548C1B28}" type="presParOf" srcId="{1F0B1A10-3397-44CB-BFFE-B4A6ACC520AF}" destId="{C2A68D58-5601-45A8-A5F7-F8CCC2D6145B}" srcOrd="5" destOrd="0" presId="urn:microsoft.com/office/officeart/2005/8/layout/chevron1"/>
    <dgm:cxn modelId="{487B0FBA-9595-45AF-86EE-8E4597ECCE5F}" type="presParOf" srcId="{1F0B1A10-3397-44CB-BFFE-B4A6ACC520AF}" destId="{A2B5093A-26CE-4D77-A261-09E55375D294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ABA475-2F67-4F6B-BE89-A7ED4628215B}">
      <dsp:nvSpPr>
        <dsp:cNvPr id="0" name=""/>
        <dsp:cNvSpPr/>
      </dsp:nvSpPr>
      <dsp:spPr>
        <a:xfrm>
          <a:off x="3658" y="1749756"/>
          <a:ext cx="2129563" cy="851825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400" kern="1200" dirty="0"/>
        </a:p>
      </dsp:txBody>
      <dsp:txXfrm>
        <a:off x="429571" y="1749756"/>
        <a:ext cx="1277738" cy="851825"/>
      </dsp:txXfrm>
    </dsp:sp>
    <dsp:sp modelId="{4AB56ADA-BED2-4669-ABBE-92041602E4EB}">
      <dsp:nvSpPr>
        <dsp:cNvPr id="0" name=""/>
        <dsp:cNvSpPr/>
      </dsp:nvSpPr>
      <dsp:spPr>
        <a:xfrm>
          <a:off x="1920265" y="1749756"/>
          <a:ext cx="2129563" cy="851825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400" kern="1200" dirty="0"/>
        </a:p>
      </dsp:txBody>
      <dsp:txXfrm>
        <a:off x="2346178" y="1749756"/>
        <a:ext cx="1277738" cy="851825"/>
      </dsp:txXfrm>
    </dsp:sp>
    <dsp:sp modelId="{43FFBDBF-64D7-48AF-BF11-64B93F8BF50D}">
      <dsp:nvSpPr>
        <dsp:cNvPr id="0" name=""/>
        <dsp:cNvSpPr/>
      </dsp:nvSpPr>
      <dsp:spPr>
        <a:xfrm>
          <a:off x="3836871" y="1749756"/>
          <a:ext cx="2129563" cy="851825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400" kern="1200" dirty="0"/>
        </a:p>
      </dsp:txBody>
      <dsp:txXfrm>
        <a:off x="4262784" y="1749756"/>
        <a:ext cx="1277738" cy="851825"/>
      </dsp:txXfrm>
    </dsp:sp>
    <dsp:sp modelId="{A2B5093A-26CE-4D77-A261-09E55375D294}">
      <dsp:nvSpPr>
        <dsp:cNvPr id="0" name=""/>
        <dsp:cNvSpPr/>
      </dsp:nvSpPr>
      <dsp:spPr>
        <a:xfrm>
          <a:off x="5753478" y="1749756"/>
          <a:ext cx="2129563" cy="851825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400" kern="1200" dirty="0"/>
        </a:p>
      </dsp:txBody>
      <dsp:txXfrm>
        <a:off x="6179391" y="1749756"/>
        <a:ext cx="1277738" cy="8518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55F75E-F8D0-406E-84C8-446C7444F352}" type="datetimeFigureOut">
              <a:rPr lang="ko-KR" altLang="en-US" smtClean="0"/>
              <a:t>2018-05-23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FC2CF3-D289-43D2-8DEA-1391A6D278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935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2018-05-23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9591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2018-05-23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956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2018-05-23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0861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2018-05-23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7310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2018-05-23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0751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2018-05-23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199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2018-05-23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8837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2018-05-23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0077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2018-05-23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655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2018-05-23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4127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2018-05-23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20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0FEBB0-12E2-4577-9B14-145480F18E47}" type="datetimeFigureOut">
              <a:rPr lang="ko-KR" altLang="en-US" smtClean="0"/>
              <a:t>2018-05-23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419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4052627" y="2563958"/>
            <a:ext cx="4351869" cy="1214437"/>
          </a:xfrm>
        </p:spPr>
        <p:txBody>
          <a:bodyPr>
            <a:noAutofit/>
          </a:bodyPr>
          <a:lstStyle/>
          <a:p>
            <a:pPr algn="l"/>
            <a:r>
              <a:rPr lang="en-US" altLang="ko-KR" sz="4800" b="1" dirty="0">
                <a:solidFill>
                  <a:schemeClr val="accent1"/>
                </a:solidFill>
                <a:latin typeface="+mj-ea"/>
              </a:rPr>
              <a:t>In</a:t>
            </a:r>
            <a:r>
              <a:rPr lang="en-US" altLang="ko-KR" sz="4800" b="1" dirty="0">
                <a:solidFill>
                  <a:schemeClr val="bg2">
                    <a:lumMod val="75000"/>
                  </a:schemeClr>
                </a:solidFill>
                <a:latin typeface="+mj-ea"/>
              </a:rPr>
              <a:t>tra</a:t>
            </a:r>
            <a:r>
              <a:rPr lang="en-US" altLang="ko-KR" sz="48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ea"/>
              </a:rPr>
              <a:t>net</a:t>
            </a:r>
            <a:endParaRPr lang="ko-KR" altLang="en-US" sz="4800" b="1" dirty="0">
              <a:solidFill>
                <a:schemeClr val="accent2">
                  <a:lumMod val="60000"/>
                  <a:lumOff val="40000"/>
                </a:schemeClr>
              </a:solidFill>
              <a:latin typeface="+mj-ea"/>
            </a:endParaRP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2675467" y="3576639"/>
            <a:ext cx="4114800" cy="597429"/>
          </a:xfrm>
        </p:spPr>
        <p:txBody>
          <a:bodyPr/>
          <a:lstStyle/>
          <a:p>
            <a:pPr algn="r"/>
            <a:r>
              <a:rPr lang="en-US" altLang="ko-KR" dirty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IOG</a:t>
            </a:r>
            <a:endParaRPr lang="ko-KR" altLang="en-US" dirty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8" name="막힌 원호 7"/>
          <p:cNvSpPr/>
          <p:nvPr/>
        </p:nvSpPr>
        <p:spPr>
          <a:xfrm flipH="1">
            <a:off x="5867400" y="1320559"/>
            <a:ext cx="3276600" cy="3276600"/>
          </a:xfrm>
          <a:prstGeom prst="blockArc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막힌 원호 8"/>
          <p:cNvSpPr/>
          <p:nvPr/>
        </p:nvSpPr>
        <p:spPr>
          <a:xfrm flipH="1" flipV="1">
            <a:off x="5867400" y="2421467"/>
            <a:ext cx="3276600" cy="3276600"/>
          </a:xfrm>
          <a:prstGeom prst="blockArc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8801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04933" y="262466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시스템개요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요구사항 분석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요구사항 구현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결론</a:t>
            </a:r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en-US" altLang="ko-KR" sz="2000" b="1" dirty="0">
                <a:solidFill>
                  <a:schemeClr val="accent4"/>
                </a:solidFill>
              </a:rPr>
              <a:t>3. </a:t>
            </a:r>
            <a:r>
              <a:rPr lang="ko-KR" altLang="en-US" sz="2000" b="1" dirty="0">
                <a:solidFill>
                  <a:schemeClr val="accent4"/>
                </a:solidFill>
              </a:rPr>
              <a:t>요구사항 구현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55601" y="1236134"/>
            <a:ext cx="2607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- </a:t>
            </a:r>
            <a:r>
              <a:rPr lang="ko-KR" altLang="en-US" sz="1200" b="1" dirty="0"/>
              <a:t>기능구현 회원가입</a:t>
            </a: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2CAE3A3-A817-4151-BC88-7136BA73C1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3575269"/>
            <a:ext cx="3922757" cy="31010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ED91FAC-F075-4E6B-A651-789AA36A8966}"/>
              </a:ext>
            </a:extLst>
          </p:cNvPr>
          <p:cNvSpPr txBox="1"/>
          <p:nvPr/>
        </p:nvSpPr>
        <p:spPr>
          <a:xfrm>
            <a:off x="5682066" y="3357422"/>
            <a:ext cx="233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비밀번호 체크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213DC0-C36D-4B9B-AF43-F67E2B7BCA80}"/>
              </a:ext>
            </a:extLst>
          </p:cNvPr>
          <p:cNvSpPr txBox="1"/>
          <p:nvPr/>
        </p:nvSpPr>
        <p:spPr>
          <a:xfrm>
            <a:off x="5912370" y="1236134"/>
            <a:ext cx="233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이메일 형식 체크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06F91BA-0D81-494D-BB94-4DF5772D44B7}"/>
              </a:ext>
            </a:extLst>
          </p:cNvPr>
          <p:cNvSpPr txBox="1"/>
          <p:nvPr/>
        </p:nvSpPr>
        <p:spPr>
          <a:xfrm>
            <a:off x="4743970" y="866802"/>
            <a:ext cx="233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값 </a:t>
            </a:r>
            <a:r>
              <a:rPr lang="ko-KR" altLang="en-US" dirty="0" err="1">
                <a:solidFill>
                  <a:schemeClr val="bg2">
                    <a:lumMod val="75000"/>
                  </a:schemeClr>
                </a:solidFill>
              </a:rPr>
              <a:t>미입력</a:t>
            </a:r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786CE51-6A45-44EE-ABEC-D795FFCA9040}"/>
              </a:ext>
            </a:extLst>
          </p:cNvPr>
          <p:cNvSpPr/>
          <p:nvPr/>
        </p:nvSpPr>
        <p:spPr>
          <a:xfrm>
            <a:off x="5826034" y="5556069"/>
            <a:ext cx="1254736" cy="43512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3541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6790267" y="3378200"/>
            <a:ext cx="1998133" cy="17780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981198"/>
            <a:ext cx="914401" cy="4221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7200" dirty="0" err="1">
                <a:solidFill>
                  <a:schemeClr val="bg2"/>
                </a:solidFill>
              </a:rPr>
              <a:t>맑은고딕</a:t>
            </a:r>
            <a:endParaRPr lang="ko-KR" altLang="en-US" sz="7200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04933" y="262466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시스템개요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요구사항 분석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요구사항 구현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결론</a:t>
            </a:r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en-US" altLang="ko-KR" sz="2000" b="1" dirty="0">
                <a:solidFill>
                  <a:schemeClr val="accent4"/>
                </a:solidFill>
              </a:rPr>
              <a:t>1. </a:t>
            </a:r>
            <a:r>
              <a:rPr lang="ko-KR" altLang="en-US" sz="2000" b="1" dirty="0">
                <a:solidFill>
                  <a:schemeClr val="accent4"/>
                </a:solidFill>
              </a:rPr>
              <a:t>시스템개요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55601" y="1236134"/>
            <a:ext cx="2607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1.</a:t>
            </a:r>
            <a:r>
              <a:rPr lang="ko-KR" altLang="en-US" sz="1200" b="1" dirty="0"/>
              <a:t> 조원소개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47999" y="3335867"/>
            <a:ext cx="62822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err="1"/>
              <a:t>오픈타입</a:t>
            </a:r>
            <a:r>
              <a:rPr lang="ko-KR" altLang="en-US" sz="1100" b="1" dirty="0"/>
              <a:t> 글꼴</a:t>
            </a:r>
            <a:r>
              <a:rPr lang="ko-KR" altLang="en-US" sz="1100" dirty="0"/>
              <a:t>로서 </a:t>
            </a:r>
            <a:r>
              <a:rPr lang="ko-KR" altLang="en-US" sz="1100" dirty="0" err="1"/>
              <a:t>클리어타입을</a:t>
            </a:r>
            <a:r>
              <a:rPr lang="ko-KR" altLang="en-US" sz="1100" dirty="0"/>
              <a:t> 본격적으로 지원하기 위한 </a:t>
            </a:r>
            <a:r>
              <a:rPr lang="ko-KR" altLang="en-US" sz="1100" dirty="0" err="1"/>
              <a:t>힌팅</a:t>
            </a:r>
            <a:r>
              <a:rPr lang="ko-KR" altLang="en-US" sz="1100" dirty="0"/>
              <a:t> 정보가 들어있는 한글 글꼴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056467" y="2184400"/>
            <a:ext cx="233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bg2">
                    <a:lumMod val="75000"/>
                  </a:schemeClr>
                </a:solidFill>
              </a:rPr>
              <a:t>Malgun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 Gothic</a:t>
            </a:r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039532" y="2599266"/>
            <a:ext cx="4563534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50" dirty="0"/>
              <a:t>제작</a:t>
            </a:r>
            <a:r>
              <a:rPr lang="en-US" altLang="ko-KR" sz="1050" dirty="0"/>
              <a:t>: </a:t>
            </a:r>
            <a:r>
              <a:rPr lang="ko-KR" altLang="en-US" sz="1050" dirty="0" err="1"/>
              <a:t>산돌커뮤니케이션</a:t>
            </a:r>
            <a:endParaRPr lang="en-US" altLang="ko-KR" sz="1050" dirty="0"/>
          </a:p>
          <a:p>
            <a:pPr>
              <a:lnSpc>
                <a:spcPct val="150000"/>
              </a:lnSpc>
            </a:pPr>
            <a:r>
              <a:rPr lang="ko-KR" altLang="en-US" sz="1050" dirty="0"/>
              <a:t>배포</a:t>
            </a:r>
            <a:r>
              <a:rPr lang="en-US" altLang="ko-KR" sz="1050" dirty="0"/>
              <a:t>: </a:t>
            </a:r>
            <a:r>
              <a:rPr lang="ko-KR" altLang="en-US" sz="1050" dirty="0"/>
              <a:t>마이크로소프트</a:t>
            </a:r>
          </a:p>
        </p:txBody>
      </p:sp>
      <p:pic>
        <p:nvPicPr>
          <p:cNvPr id="15" name="Picture 2" descr="http://postfiles10.naver.net/20120911_105/awningoutlet_1347338603049RyCwF_JPEG/%B8%BC%C0%BA_%B0%ED%B5%F1.jpg?type=w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28"/>
          <a:stretch/>
        </p:blipFill>
        <p:spPr bwMode="auto">
          <a:xfrm>
            <a:off x="3156465" y="3843866"/>
            <a:ext cx="5987535" cy="2362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1380067" y="1972733"/>
            <a:ext cx="19219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/>
              <a:t>맑은고딕</a:t>
            </a:r>
            <a:endParaRPr lang="ko-KR" altLang="en-US" sz="2400" dirty="0"/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6381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04933" y="262466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   /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contents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   / 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22" name="내용 개체 틀 2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8928883"/>
              </p:ext>
            </p:extLst>
          </p:nvPr>
        </p:nvGraphicFramePr>
        <p:xfrm>
          <a:off x="1077383" y="2353732"/>
          <a:ext cx="7507817" cy="3662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4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en-US" altLang="ko-KR" sz="2000" b="1" dirty="0">
                <a:solidFill>
                  <a:schemeClr val="accent4"/>
                </a:solidFill>
              </a:rPr>
              <a:t>MAIN TITLE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55601" y="1236134"/>
            <a:ext cx="2607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/>
              <a:t>차트만들기</a:t>
            </a:r>
            <a:endParaRPr lang="ko-KR" altLang="en-US" sz="1200" b="1" dirty="0"/>
          </a:p>
        </p:txBody>
      </p:sp>
      <p:sp>
        <p:nvSpPr>
          <p:cNvPr id="28" name="막힌 원호 27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막힌 원호 28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29514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en-US" altLang="ko-KR" sz="2000" b="1" dirty="0">
                <a:solidFill>
                  <a:schemeClr val="accent4"/>
                </a:solidFill>
              </a:rPr>
              <a:t>MAIN TITLE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04933" y="262466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   / 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   /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contents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5601" y="1236134"/>
            <a:ext cx="2607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스마트아트</a:t>
            </a:r>
          </a:p>
        </p:txBody>
      </p:sp>
      <p:graphicFrame>
        <p:nvGraphicFramePr>
          <p:cNvPr id="8" name="내용 개체 틀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8012558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막힌 원호 10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막힌 원호 11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4429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3810000"/>
            <a:ext cx="91440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14865" y="3776131"/>
            <a:ext cx="182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+mj-ea"/>
                <a:ea typeface="+mj-ea"/>
              </a:rPr>
              <a:t>시스템개요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65398" y="3776132"/>
            <a:ext cx="182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+mj-ea"/>
                <a:ea typeface="+mj-ea"/>
              </a:rPr>
              <a:t>요구사항분석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24398" y="3776133"/>
            <a:ext cx="182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+mj-ea"/>
                <a:ea typeface="+mj-ea"/>
              </a:rPr>
              <a:t>요구사항 구현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07201" y="3776133"/>
            <a:ext cx="23367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+mj-ea"/>
                <a:ea typeface="+mj-ea"/>
              </a:rPr>
              <a:t>결론 및 향후 개선 방향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38667" y="3115733"/>
            <a:ext cx="13292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accent4"/>
                </a:solidFill>
              </a:rPr>
              <a:t>01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97667" y="3115733"/>
            <a:ext cx="13292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accent4"/>
                </a:solidFill>
              </a:rPr>
              <a:t>02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65133" y="3115734"/>
            <a:ext cx="13292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accent4"/>
                </a:solidFill>
              </a:rPr>
              <a:t>03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815667" y="3115733"/>
            <a:ext cx="13292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accent4"/>
                </a:solidFill>
              </a:rPr>
              <a:t>04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0066" y="1405466"/>
            <a:ext cx="48937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solidFill>
                  <a:schemeClr val="accent4"/>
                </a:solidFill>
                <a:latin typeface="+mn-ea"/>
              </a:rPr>
              <a:t>INDEX</a:t>
            </a:r>
            <a:endParaRPr lang="ko-KR" altLang="en-US" sz="6000" dirty="0">
              <a:latin typeface="+mn-ea"/>
            </a:endParaRPr>
          </a:p>
        </p:txBody>
      </p:sp>
      <p:sp>
        <p:nvSpPr>
          <p:cNvPr id="17" name="막힌 원호 16"/>
          <p:cNvSpPr/>
          <p:nvPr/>
        </p:nvSpPr>
        <p:spPr>
          <a:xfrm flipH="1">
            <a:off x="8382000" y="5994400"/>
            <a:ext cx="457200" cy="457200"/>
          </a:xfrm>
          <a:prstGeom prst="blockArc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막힌 원호 17"/>
          <p:cNvSpPr/>
          <p:nvPr/>
        </p:nvSpPr>
        <p:spPr>
          <a:xfrm flipH="1" flipV="1">
            <a:off x="8390466" y="6138333"/>
            <a:ext cx="457200" cy="457200"/>
          </a:xfrm>
          <a:prstGeom prst="blockArc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4069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>
            <a:extLst>
              <a:ext uri="{FF2B5EF4-FFF2-40B4-BE49-F238E27FC236}">
                <a16:creationId xmlns:a16="http://schemas.microsoft.com/office/drawing/2014/main" id="{6054559C-BD2F-45AC-BF38-EBD683B633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066" y="3524094"/>
            <a:ext cx="3248025" cy="2324100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04933" y="262466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시스템개요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요구사항 분석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요구사항 구현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결론</a:t>
            </a:r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en-US" altLang="ko-KR" sz="2000" b="1" dirty="0">
                <a:solidFill>
                  <a:schemeClr val="accent4"/>
                </a:solidFill>
              </a:rPr>
              <a:t>1. </a:t>
            </a:r>
            <a:r>
              <a:rPr lang="ko-KR" altLang="en-US" sz="2000" b="1" dirty="0">
                <a:solidFill>
                  <a:schemeClr val="accent4"/>
                </a:solidFill>
              </a:rPr>
              <a:t>시스템개요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55601" y="1236134"/>
            <a:ext cx="2607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2. </a:t>
            </a:r>
            <a:r>
              <a:rPr lang="ko-KR" altLang="en-US" sz="1200" b="1" dirty="0"/>
              <a:t>사용기술</a:t>
            </a: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89A2CEE-373B-4FED-B597-FD88A9E9AC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5666" y="1431283"/>
            <a:ext cx="2742935" cy="183304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CD11CEE-64E6-487F-9B8F-8C2F852C60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4933" y="1374633"/>
            <a:ext cx="2624232" cy="196817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9775635-13D6-4243-9D5E-506E94566E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71977" y="3063083"/>
            <a:ext cx="3237801" cy="922023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605D14EF-838B-4723-ADFD-064C562BBA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90476" y="4226902"/>
            <a:ext cx="2607113" cy="1199272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82281D6C-D25A-414E-9824-E969834FB49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54165" y="4826538"/>
            <a:ext cx="2083556" cy="1628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388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04933" y="262466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시스템개요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요구사항 분석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요구사항 구현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결론</a:t>
            </a:r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en-US" altLang="ko-KR" sz="2000" b="1" dirty="0">
                <a:solidFill>
                  <a:schemeClr val="accent4"/>
                </a:solidFill>
              </a:rPr>
              <a:t>1. </a:t>
            </a:r>
            <a:r>
              <a:rPr lang="ko-KR" altLang="en-US" sz="2000" b="1" dirty="0">
                <a:solidFill>
                  <a:schemeClr val="accent4"/>
                </a:solidFill>
              </a:rPr>
              <a:t>시스템개요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55601" y="1236134"/>
            <a:ext cx="2607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3. </a:t>
            </a:r>
            <a:r>
              <a:rPr lang="ko-KR" altLang="en-US" sz="1200" b="1" dirty="0"/>
              <a:t>구현범위</a:t>
            </a: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14612D7-2C73-4FC8-8EEF-4130750A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690" y="1798679"/>
            <a:ext cx="2734734" cy="3823187"/>
          </a:xfrm>
          <a:ln w="31750" cap="rnd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marL="0" indent="0" algn="ctr">
              <a:lnSpc>
                <a:spcPct val="150000"/>
              </a:lnSpc>
              <a:buNone/>
            </a:pPr>
            <a:r>
              <a:rPr lang="ko-KR" altLang="en-US" dirty="0"/>
              <a:t>회원</a:t>
            </a:r>
            <a:endParaRPr lang="en-US" altLang="ko-KR" dirty="0"/>
          </a:p>
          <a:p>
            <a:pPr algn="ctr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회원가입</a:t>
            </a:r>
            <a:endParaRPr lang="en-US" altLang="ko-KR" sz="1400" dirty="0"/>
          </a:p>
          <a:p>
            <a:pPr algn="ctr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회원정보수정</a:t>
            </a:r>
            <a:endParaRPr lang="en-US" altLang="ko-KR" sz="1400" dirty="0"/>
          </a:p>
          <a:p>
            <a:pPr algn="ctr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비밀번호 찾기</a:t>
            </a:r>
            <a:endParaRPr lang="en-US" altLang="ko-KR" sz="1400" dirty="0"/>
          </a:p>
          <a:p>
            <a:pPr algn="ctr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로그인</a:t>
            </a:r>
            <a:endParaRPr lang="en-US" altLang="ko-KR" sz="1400" dirty="0"/>
          </a:p>
          <a:p>
            <a:pPr marL="0" indent="0" algn="ctr">
              <a:buNone/>
            </a:pPr>
            <a:endParaRPr lang="ko-KR" altLang="en-US" sz="1400" dirty="0"/>
          </a:p>
        </p:txBody>
      </p:sp>
      <p:sp>
        <p:nvSpPr>
          <p:cNvPr id="22" name="내용 개체 틀 4">
            <a:extLst>
              <a:ext uri="{FF2B5EF4-FFF2-40B4-BE49-F238E27FC236}">
                <a16:creationId xmlns:a16="http://schemas.microsoft.com/office/drawing/2014/main" id="{CC2B931A-94AE-4D4A-B4E6-ADBC4F15A703}"/>
              </a:ext>
            </a:extLst>
          </p:cNvPr>
          <p:cNvSpPr txBox="1">
            <a:spLocks/>
          </p:cNvSpPr>
          <p:nvPr/>
        </p:nvSpPr>
        <p:spPr>
          <a:xfrm>
            <a:off x="3206935" y="1798679"/>
            <a:ext cx="2734734" cy="3823187"/>
          </a:xfrm>
          <a:prstGeom prst="rect">
            <a:avLst/>
          </a:prstGeom>
          <a:ln w="31750" cap="rnd" cmpd="sng" algn="ctr">
            <a:solidFill>
              <a:schemeClr val="accent4"/>
            </a:solidFill>
            <a:prstDash val="solid"/>
            <a:miter lim="800000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dirty="0"/>
              <a:t>게시판</a:t>
            </a:r>
            <a:endParaRPr lang="en-US" altLang="ko-KR" dirty="0"/>
          </a:p>
          <a:p>
            <a:pPr algn="ctr">
              <a:lnSpc>
                <a:spcPct val="150000"/>
              </a:lnSpc>
              <a:buFontTx/>
              <a:buChar char="-"/>
            </a:pPr>
            <a:r>
              <a:rPr lang="ko-KR" altLang="en-US" sz="1400" dirty="0" err="1"/>
              <a:t>뉴스피드</a:t>
            </a:r>
            <a:endParaRPr lang="en-US" altLang="ko-KR" sz="1400" dirty="0"/>
          </a:p>
          <a:p>
            <a:pPr algn="ctr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부서별 게시글 등록</a:t>
            </a:r>
            <a:endParaRPr lang="en-US" altLang="ko-KR" sz="1400" dirty="0"/>
          </a:p>
          <a:p>
            <a:pPr algn="ctr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검색</a:t>
            </a:r>
            <a:endParaRPr lang="en-US" altLang="ko-KR" sz="1400" dirty="0"/>
          </a:p>
          <a:p>
            <a:pPr algn="ctr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수정</a:t>
            </a:r>
            <a:r>
              <a:rPr lang="en-US" altLang="ko-KR" sz="1400" dirty="0"/>
              <a:t>/</a:t>
            </a:r>
            <a:r>
              <a:rPr lang="ko-KR" altLang="en-US" sz="1400" dirty="0"/>
              <a:t>삭제</a:t>
            </a:r>
            <a:endParaRPr lang="en-US" altLang="ko-KR" sz="1400" dirty="0"/>
          </a:p>
          <a:p>
            <a:pPr algn="ctr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댓글</a:t>
            </a:r>
            <a:endParaRPr lang="en-US" altLang="ko-KR" sz="1400" dirty="0"/>
          </a:p>
          <a:p>
            <a:pPr algn="ctr">
              <a:buFontTx/>
              <a:buChar char="-"/>
            </a:pPr>
            <a:endParaRPr lang="ko-KR" altLang="en-US" sz="1400" dirty="0"/>
          </a:p>
        </p:txBody>
      </p:sp>
      <p:sp>
        <p:nvSpPr>
          <p:cNvPr id="23" name="내용 개체 틀 4">
            <a:extLst>
              <a:ext uri="{FF2B5EF4-FFF2-40B4-BE49-F238E27FC236}">
                <a16:creationId xmlns:a16="http://schemas.microsoft.com/office/drawing/2014/main" id="{0BEB6B12-0655-4DDB-994D-37C2F3CB0275}"/>
              </a:ext>
            </a:extLst>
          </p:cNvPr>
          <p:cNvSpPr txBox="1">
            <a:spLocks/>
          </p:cNvSpPr>
          <p:nvPr/>
        </p:nvSpPr>
        <p:spPr>
          <a:xfrm>
            <a:off x="6106885" y="1798679"/>
            <a:ext cx="2734734" cy="3823187"/>
          </a:xfrm>
          <a:prstGeom prst="rect">
            <a:avLst/>
          </a:prstGeom>
          <a:ln w="31750" cap="rnd" cmpd="sng" algn="ctr">
            <a:solidFill>
              <a:schemeClr val="accent4"/>
            </a:solidFill>
            <a:prstDash val="solid"/>
            <a:miter lim="800000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dirty="0"/>
              <a:t>기능</a:t>
            </a:r>
            <a:endParaRPr lang="en-US" altLang="ko-KR" dirty="0"/>
          </a:p>
          <a:p>
            <a:pPr algn="ctr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채팅</a:t>
            </a:r>
            <a:endParaRPr lang="en-US" altLang="ko-KR" sz="1400" dirty="0"/>
          </a:p>
          <a:p>
            <a:pPr algn="ctr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캘린더</a:t>
            </a:r>
            <a:endParaRPr lang="en-US" altLang="ko-KR" sz="1400" dirty="0"/>
          </a:p>
          <a:p>
            <a:pPr marL="0" indent="0" algn="ctr">
              <a:buNone/>
            </a:pP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65526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04933" y="262466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시스템개요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요구사항 분석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요구사항 구현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결론</a:t>
            </a:r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en-US" altLang="ko-KR" sz="2000" b="1" dirty="0">
                <a:solidFill>
                  <a:schemeClr val="accent4"/>
                </a:solidFill>
              </a:rPr>
              <a:t>1. </a:t>
            </a:r>
            <a:r>
              <a:rPr lang="ko-KR" altLang="en-US" sz="2000" b="1" dirty="0">
                <a:solidFill>
                  <a:schemeClr val="accent4"/>
                </a:solidFill>
              </a:rPr>
              <a:t>시스템개요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55601" y="1236134"/>
            <a:ext cx="2607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4. </a:t>
            </a:r>
            <a:r>
              <a:rPr lang="ko-KR" altLang="en-US" sz="1200" b="1" dirty="0"/>
              <a:t>프로젝트 일정</a:t>
            </a: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C0DB127-8592-419D-AB1F-083D5FFDF3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5060602"/>
              </p:ext>
            </p:extLst>
          </p:nvPr>
        </p:nvGraphicFramePr>
        <p:xfrm>
          <a:off x="1071154" y="1735835"/>
          <a:ext cx="7032164" cy="4945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49155">
                  <a:extLst>
                    <a:ext uri="{9D8B030D-6E8A-4147-A177-3AD203B41FA5}">
                      <a16:colId xmlns:a16="http://schemas.microsoft.com/office/drawing/2014/main" val="3804180820"/>
                    </a:ext>
                  </a:extLst>
                </a:gridCol>
                <a:gridCol w="783287">
                  <a:extLst>
                    <a:ext uri="{9D8B030D-6E8A-4147-A177-3AD203B41FA5}">
                      <a16:colId xmlns:a16="http://schemas.microsoft.com/office/drawing/2014/main" val="133431796"/>
                    </a:ext>
                  </a:extLst>
                </a:gridCol>
                <a:gridCol w="783287">
                  <a:extLst>
                    <a:ext uri="{9D8B030D-6E8A-4147-A177-3AD203B41FA5}">
                      <a16:colId xmlns:a16="http://schemas.microsoft.com/office/drawing/2014/main" val="352310423"/>
                    </a:ext>
                  </a:extLst>
                </a:gridCol>
                <a:gridCol w="783287">
                  <a:extLst>
                    <a:ext uri="{9D8B030D-6E8A-4147-A177-3AD203B41FA5}">
                      <a16:colId xmlns:a16="http://schemas.microsoft.com/office/drawing/2014/main" val="782960022"/>
                    </a:ext>
                  </a:extLst>
                </a:gridCol>
                <a:gridCol w="783287">
                  <a:extLst>
                    <a:ext uri="{9D8B030D-6E8A-4147-A177-3AD203B41FA5}">
                      <a16:colId xmlns:a16="http://schemas.microsoft.com/office/drawing/2014/main" val="2583772512"/>
                    </a:ext>
                  </a:extLst>
                </a:gridCol>
                <a:gridCol w="783287">
                  <a:extLst>
                    <a:ext uri="{9D8B030D-6E8A-4147-A177-3AD203B41FA5}">
                      <a16:colId xmlns:a16="http://schemas.microsoft.com/office/drawing/2014/main" val="2409810558"/>
                    </a:ext>
                  </a:extLst>
                </a:gridCol>
                <a:gridCol w="783287">
                  <a:extLst>
                    <a:ext uri="{9D8B030D-6E8A-4147-A177-3AD203B41FA5}">
                      <a16:colId xmlns:a16="http://schemas.microsoft.com/office/drawing/2014/main" val="2378761234"/>
                    </a:ext>
                  </a:extLst>
                </a:gridCol>
                <a:gridCol w="783287">
                  <a:extLst>
                    <a:ext uri="{9D8B030D-6E8A-4147-A177-3AD203B41FA5}">
                      <a16:colId xmlns:a16="http://schemas.microsoft.com/office/drawing/2014/main" val="2456182637"/>
                    </a:ext>
                  </a:extLst>
                </a:gridCol>
              </a:tblGrid>
              <a:tr h="4121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2147281"/>
                  </a:ext>
                </a:extLst>
              </a:tr>
              <a:tr h="412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WEEK</a:t>
                      </a:r>
                      <a:endParaRPr lang="ko-KR" altLang="en-US" b="1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4</a:t>
                      </a:r>
                      <a:r>
                        <a:rPr lang="ko-KR" altLang="en-US" b="1" dirty="0"/>
                        <a:t>주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r>
                        <a:rPr lang="ko-KR" altLang="en-US" b="1" dirty="0"/>
                        <a:t>주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</a:t>
                      </a:r>
                      <a:r>
                        <a:rPr lang="ko-KR" altLang="en-US" b="1" dirty="0"/>
                        <a:t>주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3</a:t>
                      </a:r>
                      <a:r>
                        <a:rPr lang="ko-KR" altLang="en-US" b="1" dirty="0"/>
                        <a:t>주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4</a:t>
                      </a:r>
                      <a:r>
                        <a:rPr lang="ko-KR" altLang="en-US" b="1" dirty="0"/>
                        <a:t>주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5</a:t>
                      </a:r>
                      <a:r>
                        <a:rPr lang="ko-KR" altLang="en-US" b="1" dirty="0"/>
                        <a:t>주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r>
                        <a:rPr lang="ko-KR" altLang="en-US" b="1" dirty="0"/>
                        <a:t>주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8359465"/>
                  </a:ext>
                </a:extLst>
              </a:tr>
              <a:tr h="412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아이디어 회의 및 결정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372586"/>
                  </a:ext>
                </a:extLst>
              </a:tr>
              <a:tr h="412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요구사항 수집 및 분석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5898973"/>
                  </a:ext>
                </a:extLst>
              </a:tr>
              <a:tr h="412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프로젝트 일정 수립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460231"/>
                  </a:ext>
                </a:extLst>
              </a:tr>
              <a:tr h="412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보고서 작성 및 발표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1754582"/>
                  </a:ext>
                </a:extLst>
              </a:tr>
              <a:tr h="412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기본설계 및 상세 설계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1235030"/>
                  </a:ext>
                </a:extLst>
              </a:tr>
              <a:tr h="412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데이터베이스 구축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2161298"/>
                  </a:ext>
                </a:extLst>
              </a:tr>
              <a:tr h="412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UI</a:t>
                      </a:r>
                      <a:r>
                        <a:rPr lang="ko-KR" altLang="en-US" sz="1000" b="1" dirty="0"/>
                        <a:t>설계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174890"/>
                  </a:ext>
                </a:extLst>
              </a:tr>
              <a:tr h="412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773069"/>
                  </a:ext>
                </a:extLst>
              </a:tr>
              <a:tr h="412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테스팅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6228430"/>
                  </a:ext>
                </a:extLst>
              </a:tr>
              <a:tr h="412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최종발표 및 시연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9659221"/>
                  </a:ext>
                </a:extLst>
              </a:tr>
            </a:tbl>
          </a:graphicData>
        </a:graphic>
      </p:graphicFrame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DAADEDDF-94EB-462D-8002-132A38A31041}"/>
              </a:ext>
            </a:extLst>
          </p:cNvPr>
          <p:cNvSpPr/>
          <p:nvPr/>
        </p:nvSpPr>
        <p:spPr>
          <a:xfrm>
            <a:off x="2638697" y="2662291"/>
            <a:ext cx="740229" cy="217715"/>
          </a:xfrm>
          <a:prstGeom prst="round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523121A3-475F-4D73-9300-85A84545D150}"/>
              </a:ext>
            </a:extLst>
          </p:cNvPr>
          <p:cNvSpPr/>
          <p:nvPr/>
        </p:nvSpPr>
        <p:spPr>
          <a:xfrm>
            <a:off x="4217121" y="3495818"/>
            <a:ext cx="740229" cy="217715"/>
          </a:xfrm>
          <a:prstGeom prst="round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25AFE457-5D84-4BDB-A539-6E7512DFBF64}"/>
              </a:ext>
            </a:extLst>
          </p:cNvPr>
          <p:cNvSpPr/>
          <p:nvPr/>
        </p:nvSpPr>
        <p:spPr>
          <a:xfrm>
            <a:off x="4223657" y="3918780"/>
            <a:ext cx="740229" cy="217715"/>
          </a:xfrm>
          <a:prstGeom prst="round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4A5A88CD-6E95-4611-BF8A-90BEBA017556}"/>
              </a:ext>
            </a:extLst>
          </p:cNvPr>
          <p:cNvSpPr/>
          <p:nvPr/>
        </p:nvSpPr>
        <p:spPr>
          <a:xfrm>
            <a:off x="4990000" y="4341742"/>
            <a:ext cx="1550127" cy="217715"/>
          </a:xfrm>
          <a:prstGeom prst="round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FC4490EA-05EF-4AF3-9530-8C3FAE952F2A}"/>
              </a:ext>
            </a:extLst>
          </p:cNvPr>
          <p:cNvSpPr/>
          <p:nvPr/>
        </p:nvSpPr>
        <p:spPr>
          <a:xfrm>
            <a:off x="4990001" y="4720487"/>
            <a:ext cx="740229" cy="217715"/>
          </a:xfrm>
          <a:prstGeom prst="round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641B26A9-A6CC-41BF-BEF9-4D14504D1C8B}"/>
              </a:ext>
            </a:extLst>
          </p:cNvPr>
          <p:cNvSpPr/>
          <p:nvPr/>
        </p:nvSpPr>
        <p:spPr>
          <a:xfrm>
            <a:off x="6553804" y="5937349"/>
            <a:ext cx="740229" cy="217715"/>
          </a:xfrm>
          <a:prstGeom prst="round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34987F37-63F6-40D4-A4CD-EA1094006A5A}"/>
              </a:ext>
            </a:extLst>
          </p:cNvPr>
          <p:cNvSpPr/>
          <p:nvPr/>
        </p:nvSpPr>
        <p:spPr>
          <a:xfrm>
            <a:off x="4963885" y="5535709"/>
            <a:ext cx="2307771" cy="217715"/>
          </a:xfrm>
          <a:prstGeom prst="round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8D1800B9-96C4-4FD9-81BE-18394DE461DF}"/>
              </a:ext>
            </a:extLst>
          </p:cNvPr>
          <p:cNvSpPr/>
          <p:nvPr/>
        </p:nvSpPr>
        <p:spPr>
          <a:xfrm>
            <a:off x="7294033" y="6377819"/>
            <a:ext cx="740229" cy="217715"/>
          </a:xfrm>
          <a:prstGeom prst="round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370B532C-CED9-49E0-B7E6-4648A0B9ABE1}"/>
              </a:ext>
            </a:extLst>
          </p:cNvPr>
          <p:cNvSpPr/>
          <p:nvPr/>
        </p:nvSpPr>
        <p:spPr>
          <a:xfrm>
            <a:off x="3413758" y="3049418"/>
            <a:ext cx="1550127" cy="217715"/>
          </a:xfrm>
          <a:prstGeom prst="round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8456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04933" y="262466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시스템개요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요구사항 분석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요구사항 구현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결론</a:t>
            </a:r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en-US" altLang="ko-KR" sz="2000" b="1" dirty="0">
                <a:solidFill>
                  <a:schemeClr val="accent4"/>
                </a:solidFill>
              </a:rPr>
              <a:t>2. </a:t>
            </a:r>
            <a:r>
              <a:rPr lang="ko-KR" altLang="en-US" sz="2000" b="1" dirty="0">
                <a:solidFill>
                  <a:schemeClr val="accent4"/>
                </a:solidFill>
              </a:rPr>
              <a:t>요구사항 분석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55601" y="1236134"/>
            <a:ext cx="2607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1.</a:t>
            </a:r>
            <a:r>
              <a:rPr lang="ko-KR" altLang="en-US" sz="1200" b="1" dirty="0"/>
              <a:t> 요구사항 분석</a:t>
            </a: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6A12AC54-FE1A-4EC0-A513-BD785549AE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7350007"/>
              </p:ext>
            </p:extLst>
          </p:nvPr>
        </p:nvGraphicFramePr>
        <p:xfrm>
          <a:off x="1198033" y="1640837"/>
          <a:ext cx="6491636" cy="495469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53281">
                  <a:extLst>
                    <a:ext uri="{9D8B030D-6E8A-4147-A177-3AD203B41FA5}">
                      <a16:colId xmlns:a16="http://schemas.microsoft.com/office/drawing/2014/main" val="4008816789"/>
                    </a:ext>
                  </a:extLst>
                </a:gridCol>
                <a:gridCol w="5338355">
                  <a:extLst>
                    <a:ext uri="{9D8B030D-6E8A-4147-A177-3AD203B41FA5}">
                      <a16:colId xmlns:a16="http://schemas.microsoft.com/office/drawing/2014/main" val="2779289207"/>
                    </a:ext>
                  </a:extLst>
                </a:gridCol>
              </a:tblGrid>
              <a:tr h="3835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요구사항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회원가입 및 본인인증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2622141"/>
                  </a:ext>
                </a:extLst>
              </a:tr>
              <a:tr h="2285581">
                <a:tc>
                  <a:txBody>
                    <a:bodyPr/>
                    <a:lstStyle/>
                    <a:p>
                      <a:pPr algn="ctr" latinLnBrk="1"/>
                      <a:endParaRPr lang="en-US" altLang="ko-KR" sz="1000" b="1" dirty="0"/>
                    </a:p>
                    <a:p>
                      <a:pPr algn="ctr" latinLnBrk="1"/>
                      <a:endParaRPr lang="en-US" altLang="ko-KR" sz="1000" b="1" dirty="0"/>
                    </a:p>
                    <a:p>
                      <a:pPr algn="ctr" latinLnBrk="1"/>
                      <a:endParaRPr lang="en-US" altLang="ko-KR" sz="1000" b="1" dirty="0"/>
                    </a:p>
                    <a:p>
                      <a:pPr algn="ctr" latinLnBrk="1"/>
                      <a:endParaRPr lang="en-US" altLang="ko-KR" sz="1000" b="1" dirty="0"/>
                    </a:p>
                    <a:p>
                      <a:pPr algn="ctr" latinLnBrk="1"/>
                      <a:endParaRPr lang="en-US" altLang="ko-KR" sz="1000" b="1" dirty="0"/>
                    </a:p>
                    <a:p>
                      <a:pPr algn="ctr" latinLnBrk="1"/>
                      <a:r>
                        <a:rPr lang="ko-KR" altLang="en-US" sz="1000" b="1" dirty="0"/>
                        <a:t>요구사항 내역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5326588"/>
                  </a:ext>
                </a:extLst>
              </a:tr>
              <a:tr h="2285581">
                <a:tc>
                  <a:txBody>
                    <a:bodyPr/>
                    <a:lstStyle/>
                    <a:p>
                      <a:pPr algn="ctr" latinLnBrk="1"/>
                      <a:endParaRPr lang="en-US" altLang="ko-KR" sz="1000" b="1" dirty="0"/>
                    </a:p>
                    <a:p>
                      <a:pPr algn="ctr" latinLnBrk="1"/>
                      <a:endParaRPr lang="en-US" altLang="ko-KR" sz="1000" b="1" dirty="0"/>
                    </a:p>
                    <a:p>
                      <a:pPr algn="ctr" latinLnBrk="1"/>
                      <a:endParaRPr lang="en-US" altLang="ko-KR" sz="1000" b="1" dirty="0"/>
                    </a:p>
                    <a:p>
                      <a:pPr algn="ctr" latinLnBrk="1"/>
                      <a:endParaRPr lang="en-US" altLang="ko-KR" sz="1000" b="1" dirty="0"/>
                    </a:p>
                    <a:p>
                      <a:pPr algn="ctr" latinLnBrk="1"/>
                      <a:endParaRPr lang="en-US" altLang="ko-KR" sz="1000" b="1" dirty="0"/>
                    </a:p>
                    <a:p>
                      <a:pPr algn="ctr" latinLnBrk="1"/>
                      <a:r>
                        <a:rPr lang="en-US" altLang="ko-KR" sz="1000" b="1" dirty="0"/>
                        <a:t>MEMBER</a:t>
                      </a:r>
                    </a:p>
                    <a:p>
                      <a:pPr algn="ctr" latinLnBrk="1"/>
                      <a:r>
                        <a:rPr lang="ko-KR" altLang="en-US" sz="1000" b="1" dirty="0"/>
                        <a:t>테이블 컬럼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3499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0080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04933" y="262466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시스템개요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요구사항 분석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요구사항 구현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결론</a:t>
            </a:r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en-US" altLang="ko-KR" sz="2000" b="1" dirty="0">
                <a:solidFill>
                  <a:schemeClr val="accent4"/>
                </a:solidFill>
              </a:rPr>
              <a:t>2. </a:t>
            </a:r>
            <a:r>
              <a:rPr lang="ko-KR" altLang="en-US" sz="2000" b="1" dirty="0">
                <a:solidFill>
                  <a:schemeClr val="accent4"/>
                </a:solidFill>
              </a:rPr>
              <a:t>요구사항 분석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55601" y="1236134"/>
            <a:ext cx="2607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1.</a:t>
            </a:r>
            <a:r>
              <a:rPr lang="ko-KR" altLang="en-US" sz="1200" b="1" dirty="0"/>
              <a:t> 요구사항 분석</a:t>
            </a: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6A12AC54-FE1A-4EC0-A513-BD785549AED3}"/>
              </a:ext>
            </a:extLst>
          </p:cNvPr>
          <p:cNvGraphicFramePr>
            <a:graphicFrameLocks noGrp="1"/>
          </p:cNvGraphicFramePr>
          <p:nvPr/>
        </p:nvGraphicFramePr>
        <p:xfrm>
          <a:off x="1198033" y="1640837"/>
          <a:ext cx="6491636" cy="495469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53281">
                  <a:extLst>
                    <a:ext uri="{9D8B030D-6E8A-4147-A177-3AD203B41FA5}">
                      <a16:colId xmlns:a16="http://schemas.microsoft.com/office/drawing/2014/main" val="4008816789"/>
                    </a:ext>
                  </a:extLst>
                </a:gridCol>
                <a:gridCol w="5338355">
                  <a:extLst>
                    <a:ext uri="{9D8B030D-6E8A-4147-A177-3AD203B41FA5}">
                      <a16:colId xmlns:a16="http://schemas.microsoft.com/office/drawing/2014/main" val="2779289207"/>
                    </a:ext>
                  </a:extLst>
                </a:gridCol>
              </a:tblGrid>
              <a:tr h="3835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요구사항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회원가입 및 본인인증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2622141"/>
                  </a:ext>
                </a:extLst>
              </a:tr>
              <a:tr h="2285581">
                <a:tc>
                  <a:txBody>
                    <a:bodyPr/>
                    <a:lstStyle/>
                    <a:p>
                      <a:pPr algn="ctr" latinLnBrk="1"/>
                      <a:endParaRPr lang="en-US" altLang="ko-KR" sz="1000" b="1" dirty="0"/>
                    </a:p>
                    <a:p>
                      <a:pPr algn="ctr" latinLnBrk="1"/>
                      <a:endParaRPr lang="en-US" altLang="ko-KR" sz="1000" b="1" dirty="0"/>
                    </a:p>
                    <a:p>
                      <a:pPr algn="ctr" latinLnBrk="1"/>
                      <a:endParaRPr lang="en-US" altLang="ko-KR" sz="1000" b="1" dirty="0"/>
                    </a:p>
                    <a:p>
                      <a:pPr algn="ctr" latinLnBrk="1"/>
                      <a:endParaRPr lang="en-US" altLang="ko-KR" sz="1000" b="1" dirty="0"/>
                    </a:p>
                    <a:p>
                      <a:pPr algn="ctr" latinLnBrk="1"/>
                      <a:endParaRPr lang="en-US" altLang="ko-KR" sz="1000" b="1" dirty="0"/>
                    </a:p>
                    <a:p>
                      <a:pPr algn="ctr" latinLnBrk="1"/>
                      <a:r>
                        <a:rPr lang="ko-KR" altLang="en-US" sz="1000" b="1" dirty="0"/>
                        <a:t>요구사항 내역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5326588"/>
                  </a:ext>
                </a:extLst>
              </a:tr>
              <a:tr h="2285581">
                <a:tc>
                  <a:txBody>
                    <a:bodyPr/>
                    <a:lstStyle/>
                    <a:p>
                      <a:pPr algn="ctr" latinLnBrk="1"/>
                      <a:endParaRPr lang="en-US" altLang="ko-KR" sz="1000" b="1" dirty="0"/>
                    </a:p>
                    <a:p>
                      <a:pPr algn="ctr" latinLnBrk="1"/>
                      <a:endParaRPr lang="en-US" altLang="ko-KR" sz="1000" b="1" dirty="0"/>
                    </a:p>
                    <a:p>
                      <a:pPr algn="ctr" latinLnBrk="1"/>
                      <a:endParaRPr lang="en-US" altLang="ko-KR" sz="1000" b="1" dirty="0"/>
                    </a:p>
                    <a:p>
                      <a:pPr algn="ctr" latinLnBrk="1"/>
                      <a:endParaRPr lang="en-US" altLang="ko-KR" sz="1000" b="1" dirty="0"/>
                    </a:p>
                    <a:p>
                      <a:pPr algn="ctr" latinLnBrk="1"/>
                      <a:endParaRPr lang="en-US" altLang="ko-KR" sz="1000" b="1" dirty="0"/>
                    </a:p>
                    <a:p>
                      <a:pPr algn="ctr" latinLnBrk="1"/>
                      <a:r>
                        <a:rPr lang="en-US" altLang="ko-KR" sz="1000" b="1" dirty="0"/>
                        <a:t>MEMBER</a:t>
                      </a:r>
                    </a:p>
                    <a:p>
                      <a:pPr algn="ctr" latinLnBrk="1"/>
                      <a:r>
                        <a:rPr lang="ko-KR" altLang="en-US" sz="1000" b="1" dirty="0"/>
                        <a:t>테이블 컬럼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3499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1293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04933" y="262466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시스템개요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요구사항 분석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요구사항 구현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결론</a:t>
            </a:r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en-US" altLang="ko-KR" sz="2000" b="1" dirty="0">
                <a:solidFill>
                  <a:schemeClr val="accent4"/>
                </a:solidFill>
              </a:rPr>
              <a:t>3. </a:t>
            </a:r>
            <a:r>
              <a:rPr lang="ko-KR" altLang="en-US" sz="2000" b="1" dirty="0">
                <a:solidFill>
                  <a:schemeClr val="accent4"/>
                </a:solidFill>
              </a:rPr>
              <a:t>요구사항 구현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55601" y="1236134"/>
            <a:ext cx="2607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1. </a:t>
            </a:r>
            <a:r>
              <a:rPr lang="ko-KR" altLang="en-US" sz="1200" b="1" dirty="0"/>
              <a:t>회원가입 클래스 다이어그램</a:t>
            </a: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7868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04933" y="262466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시스템개요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요구사항 분석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요구사항 구현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결론</a:t>
            </a:r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en-US" altLang="ko-KR" sz="2000" b="1" dirty="0">
                <a:solidFill>
                  <a:schemeClr val="accent4"/>
                </a:solidFill>
              </a:rPr>
              <a:t>3. </a:t>
            </a:r>
            <a:r>
              <a:rPr lang="ko-KR" altLang="en-US" sz="2000" b="1" dirty="0">
                <a:solidFill>
                  <a:schemeClr val="accent4"/>
                </a:solidFill>
              </a:rPr>
              <a:t>요구사항 구현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55601" y="1236134"/>
            <a:ext cx="2607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-</a:t>
            </a:r>
            <a:r>
              <a:rPr lang="ko-KR" altLang="en-US" sz="1200" b="1" dirty="0"/>
              <a:t>기능 구현 로그인</a:t>
            </a: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EDA79CE-18FF-4797-BE94-25464D2260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651" y="1732207"/>
            <a:ext cx="6609806" cy="4685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011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285</TotalTime>
  <Words>304</Words>
  <Application>Microsoft Office PowerPoint</Application>
  <PresentationFormat>화면 슬라이드 쇼(4:3)</PresentationFormat>
  <Paragraphs>118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맑은 고딕</vt:lpstr>
      <vt:lpstr>Arial</vt:lpstr>
      <vt:lpstr>Calibri</vt:lpstr>
      <vt:lpstr>Calibri Light</vt:lpstr>
      <vt:lpstr>Office Theme</vt:lpstr>
      <vt:lpstr>Intranet</vt:lpstr>
      <vt:lpstr>PowerPoint 프레젠테이션</vt:lpstr>
      <vt:lpstr>1. 시스템개요</vt:lpstr>
      <vt:lpstr>1. 시스템개요</vt:lpstr>
      <vt:lpstr>1. 시스템개요</vt:lpstr>
      <vt:lpstr>2. 요구사항 분석</vt:lpstr>
      <vt:lpstr>2. 요구사항 분석</vt:lpstr>
      <vt:lpstr>3. 요구사항 구현</vt:lpstr>
      <vt:lpstr>3. 요구사항 구현</vt:lpstr>
      <vt:lpstr>3. 요구사항 구현</vt:lpstr>
      <vt:lpstr>1. 시스템개요</vt:lpstr>
      <vt:lpstr>MAIN TITLE</vt:lpstr>
      <vt:lpstr>MAIN TITLE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yebi1</dc:creator>
  <cp:lastModifiedBy>user</cp:lastModifiedBy>
  <cp:revision>22</cp:revision>
  <dcterms:created xsi:type="dcterms:W3CDTF">2016-01-11T04:43:00Z</dcterms:created>
  <dcterms:modified xsi:type="dcterms:W3CDTF">2018-05-23T04:16:18Z</dcterms:modified>
</cp:coreProperties>
</file>