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287" r:id="rId5"/>
    <p:sldId id="283" r:id="rId6"/>
    <p:sldId id="305" r:id="rId7"/>
    <p:sldId id="285" r:id="rId8"/>
    <p:sldId id="303" r:id="rId9"/>
    <p:sldId id="288" r:id="rId10"/>
    <p:sldId id="258" r:id="rId11"/>
    <p:sldId id="289" r:id="rId12"/>
    <p:sldId id="269" r:id="rId13"/>
    <p:sldId id="262" r:id="rId14"/>
    <p:sldId id="290" r:id="rId15"/>
    <p:sldId id="264" r:id="rId16"/>
    <p:sldId id="265" r:id="rId17"/>
    <p:sldId id="267" r:id="rId18"/>
    <p:sldId id="292" r:id="rId19"/>
    <p:sldId id="291" r:id="rId20"/>
    <p:sldId id="304" r:id="rId21"/>
    <p:sldId id="268" r:id="rId22"/>
    <p:sldId id="293" r:id="rId23"/>
    <p:sldId id="296" r:id="rId24"/>
    <p:sldId id="297" r:id="rId25"/>
    <p:sldId id="302" r:id="rId26"/>
    <p:sldId id="298" r:id="rId27"/>
    <p:sldId id="299" r:id="rId28"/>
    <p:sldId id="300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60"/>
  </p:normalViewPr>
  <p:slideViewPr>
    <p:cSldViewPr>
      <p:cViewPr>
        <p:scale>
          <a:sx n="70" d="100"/>
          <a:sy n="70" d="100"/>
        </p:scale>
        <p:origin x="-138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6CF-4F4F-4BD4-B26A-F3EF5F16B00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ED12-206C-4340-A688-A4270DB42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1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ED12-206C-4340-A688-A4270DB420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4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Corporate-Program</a:t>
            </a:r>
          </a:p>
          <a:p>
            <a:pPr algn="ctr"/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사내 프로그램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</a:t>
            </a:r>
            <a:endParaRPr lang="en-US" altLang="ko-KR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04922"/>
            <a:ext cx="6834932" cy="3620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933056"/>
            <a:ext cx="620181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5" y="4797152"/>
            <a:ext cx="6696743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5" y="908960"/>
            <a:ext cx="6696743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2852936"/>
            <a:ext cx="6696744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관리하는 페이지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</a:t>
            </a:r>
            <a:r>
              <a:rPr lang="ko-KR" alt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를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7" y="1196751"/>
            <a:ext cx="7302693" cy="4239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45069" y="5445224"/>
            <a:ext cx="4203395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관리자 계정인 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보여지는 페이지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조회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삭제 기능 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03648" y="980728"/>
            <a:ext cx="7370387" cy="5616624"/>
            <a:chOff x="1450864" y="980728"/>
            <a:chExt cx="7370387" cy="561662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50864" y="980728"/>
              <a:ext cx="4353525" cy="3672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3284984"/>
              <a:ext cx="4249251" cy="3312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1475656" y="2708920"/>
              <a:ext cx="936104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Shape 31"/>
            <p:cNvCxnSpPr>
              <a:stCxn id="7" idx="2"/>
            </p:cNvCxnSpPr>
            <p:nvPr/>
          </p:nvCxnSpPr>
          <p:spPr>
            <a:xfrm rot="16200000" flipH="1">
              <a:off x="1961710" y="2906942"/>
              <a:ext cx="2448272" cy="248427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52737"/>
            <a:ext cx="5160571" cy="3096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3465336"/>
            <a:ext cx="5161090" cy="29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 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삭제는 불가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196752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45069" y="5445224"/>
            <a:ext cx="4491935" cy="108952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근태조회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 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출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·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퇴근 시간 기록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근태코드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수정 페이지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75656" y="1340768"/>
            <a:ext cx="7200000" cy="3600000"/>
            <a:chOff x="309563" y="1856603"/>
            <a:chExt cx="8524875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9563" y="1856603"/>
              <a:ext cx="8524875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"/>
            <p:cNvSpPr txBox="1"/>
            <p:nvPr/>
          </p:nvSpPr>
          <p:spPr>
            <a:xfrm>
              <a:off x="7164288" y="24208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827584" y="37890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45069" y="5475752"/>
            <a:ext cx="4482317" cy="401520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파란색 출근버튼 클릭 시  현재 시간 저장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124744"/>
            <a:ext cx="6624736" cy="4752528"/>
            <a:chOff x="342900" y="666750"/>
            <a:chExt cx="8458200" cy="55245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" y="666750"/>
              <a:ext cx="8458200" cy="552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3"/>
            <p:cNvSpPr txBox="1"/>
            <p:nvPr/>
          </p:nvSpPr>
          <p:spPr>
            <a:xfrm>
              <a:off x="6532766" y="50131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①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3076382" y="5075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rgbClr val="FF0000"/>
                  </a:solidFill>
                </a:rPr>
                <a:t>②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45069" y="5979808"/>
            <a:ext cx="4535216" cy="401520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주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황색 퇴근 버튼 클릭 시  현재 시간 저장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메인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게시판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340767"/>
            <a:ext cx="6768752" cy="442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6012160" y="4985844"/>
            <a:ext cx="360040" cy="24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724128" y="4839469"/>
            <a:ext cx="325431" cy="317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907800"/>
            <a:ext cx="4665060" cy="424732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수정버튼 클릭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시 결근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조퇴사유 수정가능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124744"/>
            <a:ext cx="5030886" cy="48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59832" y="242088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5435815"/>
            <a:ext cx="4032448" cy="108952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Dnlno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근태번호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Reason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근태사유 관리자가 직접 입력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DnltimeCode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아래 </a:t>
            </a:r>
            <a:r>
              <a:rPr lang="ko-KR" altLang="en-US" sz="1600" dirty="0" err="1" smtClean="0">
                <a:latin typeface="Calibri" pitchFamily="34" charset="0"/>
                <a:cs typeface="Calibri" pitchFamily="34" charset="0"/>
              </a:rPr>
              <a:t>표를보고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 작성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27884" y="2636912"/>
            <a:ext cx="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765024"/>
            <a:ext cx="698477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040509"/>
            <a:ext cx="7450708" cy="16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4725224"/>
            <a:ext cx="7272808" cy="100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2483768" y="2492976"/>
            <a:ext cx="360040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5220072" y="4221168"/>
            <a:ext cx="360040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5914088"/>
            <a:ext cx="4536504" cy="683264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근태번호 클릭 시 해당하는 직원 정보가 나타남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직</a:t>
            </a:r>
            <a:r>
              <a:rPr lang="ko-KR" altLang="en-US" sz="1600" dirty="0">
                <a:latin typeface="Calibri" pitchFamily="34" charset="0"/>
                <a:cs typeface="Calibri" pitchFamily="34" charset="0"/>
              </a:rPr>
              <a:t>원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번호를 누르면 근태 상태가 나타남 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5"/>
            <a:ext cx="6624736" cy="33123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게시판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가능한 계정 모두 게시판 이용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게시 글의  조회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등록된 글의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Member Serial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조회 가능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268760"/>
            <a:ext cx="748412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27984" y="5914088"/>
            <a:ext cx="4536504" cy="36804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메모  리스트를 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10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개씩 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pagination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310" y="1125264"/>
            <a:ext cx="6605066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27984" y="6021288"/>
            <a:ext cx="4536504" cy="683264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작성자 번호는 자동으로 입력 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err="1" smtClean="0">
                <a:latin typeface="Calibri" pitchFamily="34" charset="0"/>
                <a:cs typeface="Calibri" pitchFamily="34" charset="0"/>
              </a:rPr>
              <a:t>등록일에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javascript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를 이용한 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datepicker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사용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196752"/>
            <a:ext cx="6618716" cy="43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27984" y="5914088"/>
            <a:ext cx="4536504" cy="368049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메모의 제목을 클릭하면 나오는 화면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196752"/>
            <a:ext cx="6390428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27984" y="6058104"/>
            <a:ext cx="4536504" cy="683264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모든 정보 자동 입력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수정 시 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에 반영됨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MEMO - Board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75" y="1124744"/>
            <a:ext cx="6245361" cy="46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27984" y="5986096"/>
            <a:ext cx="4536504" cy="683264"/>
          </a:xfrm>
          <a:prstGeom prst="rect">
            <a:avLst/>
          </a:prstGeom>
          <a:noFill/>
          <a:ln w="19050" cap="rnd" cmpd="sng"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모든 정보 자동입력 됨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Calibri" pitchFamily="34" charset="0"/>
                <a:cs typeface="Calibri" pitchFamily="34" charset="0"/>
              </a:rPr>
              <a:t>삭제하기 전 에 한번 더 확인 후 삭제할 수 있음</a:t>
            </a:r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Main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5956596"/>
            <a:ext cx="3684022" cy="424732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모든 기능은 로그인 후 사용 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6514" r="6514"/>
          <a:stretch>
            <a:fillRect/>
          </a:stretch>
        </p:blipFill>
        <p:spPr bwMode="auto">
          <a:xfrm>
            <a:off x="1331640" y="836712"/>
            <a:ext cx="7560840" cy="46874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Main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629" y="760413"/>
            <a:ext cx="6843311" cy="5446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03779" y="5517232"/>
            <a:ext cx="5232523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err="1" smtClean="0">
                <a:latin typeface="Calibri" pitchFamily="34" charset="0"/>
                <a:cs typeface="Calibri" pitchFamily="34" charset="0"/>
              </a:rPr>
              <a:t>에니메이션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적용으로 역동적인 느낌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이미지를 선택할 경우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해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당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페이지로 갈 수 있음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99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10302"/>
            <a:ext cx="7488832" cy="489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185870" y="5589240"/>
            <a:ext cx="4687502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 당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pagination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구현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>
                <a:latin typeface="Calibri" pitchFamily="34" charset="0"/>
                <a:cs typeface="Calibri" pitchFamily="34" charset="0"/>
              </a:rPr>
              <a:t> 전세계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국가 리스트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/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등록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삭제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국가이름 클릭 시 도시 리스트로 이동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980729"/>
            <a:ext cx="7488832" cy="4680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5202065" cy="1089529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accent3">
                <a:lumMod val="75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페이지 당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pagination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구현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해당 국가의 도시 리스트 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/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등록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dirty="0">
                <a:latin typeface="Calibri" pitchFamily="34" charset="0"/>
                <a:cs typeface="Calibri" pitchFamily="34" charset="0"/>
              </a:rPr>
              <a:t>삭제 </a:t>
            </a: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가능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dirty="0" smtClean="0">
                <a:latin typeface="Calibri" pitchFamily="34" charset="0"/>
                <a:cs typeface="Calibri" pitchFamily="34" charset="0"/>
              </a:rPr>
              <a:t> 도시 이름 클릭 시 도시 상세정보로 이동</a:t>
            </a:r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7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8083" y="1052736"/>
            <a:ext cx="685110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하는 페이지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31640" y="3068960"/>
            <a:ext cx="68511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관리자권한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로그인 허용 여부 설정 가능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1639" y="4941168"/>
            <a:ext cx="6867547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481</Words>
  <Application>Microsoft Office PowerPoint</Application>
  <PresentationFormat>화면 슬라이드 쇼(4:3)</PresentationFormat>
  <Paragraphs>136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PowerPoint 프레젠테이션</vt:lpstr>
      <vt:lpstr>Team Introduce</vt:lpstr>
      <vt:lpstr>System Environment</vt:lpstr>
      <vt:lpstr>System Tree</vt:lpstr>
      <vt:lpstr>Main </vt:lpstr>
      <vt:lpstr>Main </vt:lpstr>
      <vt:lpstr>Base Tables</vt:lpstr>
      <vt:lpstr>Base Tables</vt:lpstr>
      <vt:lpstr>Account Management</vt:lpstr>
      <vt:lpstr>Account Management</vt:lpstr>
      <vt:lpstr>Account Management</vt:lpstr>
      <vt:lpstr>Salary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WorkTime Management</vt:lpstr>
      <vt:lpstr>MEMO - Board</vt:lpstr>
      <vt:lpstr>MEMO - Board</vt:lpstr>
      <vt:lpstr>MEMO - Board</vt:lpstr>
      <vt:lpstr>MEMO - Board</vt:lpstr>
      <vt:lpstr>MEMO - Board</vt:lpstr>
      <vt:lpstr>MEMO - Board</vt:lpstr>
      <vt:lpstr>Thank you 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138</cp:revision>
  <dcterms:created xsi:type="dcterms:W3CDTF">2014-04-01T16:35:38Z</dcterms:created>
  <dcterms:modified xsi:type="dcterms:W3CDTF">2017-05-01T13:19:17Z</dcterms:modified>
</cp:coreProperties>
</file>