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8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96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0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2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27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5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76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306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74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1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88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8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4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53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18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DA1F-05AF-42BB-8DF6-6EFFE65FAC1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8F20-A7E7-447D-B41E-EB27BBD97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87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Dojo</a:t>
            </a:r>
            <a:r>
              <a:rPr lang="de-DE" dirty="0" smtClean="0"/>
              <a:t> #8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Ankündigen der </a:t>
            </a:r>
            <a:r>
              <a:rPr lang="de-DE" dirty="0" smtClean="0"/>
              <a:t>neuen Anforderung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Nur für das halbe </a:t>
            </a:r>
            <a:r>
              <a:rPr lang="de-DE" dirty="0" smtClean="0"/>
              <a:t>Team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Refactoringrunde</a:t>
            </a:r>
            <a:r>
              <a:rPr lang="de-DE" dirty="0" smtClean="0"/>
              <a:t>: nach eigenem Gutdünken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Kurze Vorstellung von </a:t>
            </a:r>
            <a:r>
              <a:rPr lang="de-DE" dirty="0" smtClean="0"/>
              <a:t>Höhepunkten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Vorstellen der neuen Anforderung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Refactoringrunde</a:t>
            </a:r>
            <a:r>
              <a:rPr lang="de-DE" dirty="0" smtClean="0"/>
              <a:t>: Vorbereitung zur Umsetzung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Umsetzung der neuen Anforderung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Gegenüberstellung der Umsetzungsdeltas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Retrospektive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1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6</a:t>
            </a:r>
            <a:r>
              <a:rPr lang="de-DE" dirty="0" smtClean="0"/>
              <a:t>. Eine </a:t>
            </a:r>
            <a:r>
              <a:rPr lang="de-DE" dirty="0" err="1" smtClean="0"/>
              <a:t>multiply</a:t>
            </a:r>
            <a:r>
              <a:rPr lang="de-DE" dirty="0" smtClean="0"/>
              <a:t>-Methode zur Multiplikation von Zahlen soll ergänzt werden.</a:t>
            </a:r>
          </a:p>
          <a:p>
            <a:pPr lvl="1"/>
            <a:r>
              <a:rPr lang="de-DE" dirty="0" smtClean="0"/>
              <a:t>Die zu verwendende Operation soll per optionaler Zeile angegeben werden:</a:t>
            </a:r>
            <a:br>
              <a:rPr lang="de-DE" dirty="0" smtClean="0"/>
            </a:br>
            <a:r>
              <a:rPr lang="de-DE" dirty="0" smtClean="0"/>
              <a:t>„+\n5,3“ kennzeichnet die Operation 5 + 3</a:t>
            </a:r>
            <a:br>
              <a:rPr lang="de-DE" dirty="0" smtClean="0"/>
            </a:br>
            <a:r>
              <a:rPr lang="de-DE" dirty="0" smtClean="0"/>
              <a:t>„*\n5,3“ kennzeichnet die Operation 5 * 3</a:t>
            </a:r>
          </a:p>
          <a:p>
            <a:pPr lvl="1"/>
            <a:r>
              <a:rPr lang="de-DE" dirty="0" smtClean="0"/>
              <a:t>Wird nichts explizit angegeben, wird von einer Addition ausgegangen.</a:t>
            </a:r>
          </a:p>
        </p:txBody>
      </p:sp>
    </p:spTree>
    <p:extLst>
      <p:ext uri="{BB962C8B-B14F-4D97-AF65-F5344CB8AC3E}">
        <p14:creationId xmlns:p14="http://schemas.microsoft.com/office/powerpoint/2010/main" val="13763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Larissa</vt:lpstr>
      <vt:lpstr>Larissa-Design</vt:lpstr>
      <vt:lpstr>Coding Dojo #8</vt:lpstr>
      <vt:lpstr>Aufgabe: Taschenrechner</vt:lpstr>
    </vt:vector>
  </TitlesOfParts>
  <Company>Deutsche Post Adress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Seehaus, Bastian</dc:creator>
  <cp:lastModifiedBy>Seehaus, Bastian</cp:lastModifiedBy>
  <cp:revision>4</cp:revision>
  <dcterms:created xsi:type="dcterms:W3CDTF">2015-02-23T14:51:59Z</dcterms:created>
  <dcterms:modified xsi:type="dcterms:W3CDTF">2015-03-18T14:37:54Z</dcterms:modified>
</cp:coreProperties>
</file>