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87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DA1F-05AF-42BB-8DF6-6EFFE65FAC11}" type="datetimeFigureOut">
              <a:rPr lang="de-DE" smtClean="0"/>
              <a:t>01.04.2015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F8F20-A7E7-447D-B41E-EB27BBD97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08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DA1F-05AF-42BB-8DF6-6EFFE65FAC11}" type="datetimeFigureOut">
              <a:rPr lang="de-DE" smtClean="0"/>
              <a:t>01.04.2015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F8F20-A7E7-447D-B41E-EB27BBD97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46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DA1F-05AF-42BB-8DF6-6EFFE65FAC11}" type="datetimeFigureOut">
              <a:rPr lang="de-DE" smtClean="0"/>
              <a:t>01.04.2015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F8F20-A7E7-447D-B41E-EB27BBD97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968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01.04.2015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51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01.04.2015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008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01.04.2015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801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01.04.2015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524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01.04.2015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427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01.04.2015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65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01.04.2015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876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01.04.2015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6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DA1F-05AF-42BB-8DF6-6EFFE65FAC11}" type="datetimeFigureOut">
              <a:rPr lang="de-DE" smtClean="0"/>
              <a:t>01.04.2015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F8F20-A7E7-447D-B41E-EB27BBD97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3060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01.04.2015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9745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01.04.2015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1376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01.04.2015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21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DA1F-05AF-42BB-8DF6-6EFFE65FAC11}" type="datetimeFigureOut">
              <a:rPr lang="de-DE" smtClean="0"/>
              <a:t>01.04.2015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F8F20-A7E7-447D-B41E-EB27BBD97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88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DA1F-05AF-42BB-8DF6-6EFFE65FAC11}" type="datetimeFigureOut">
              <a:rPr lang="de-DE" smtClean="0"/>
              <a:t>01.04.2015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F8F20-A7E7-447D-B41E-EB27BBD97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2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DA1F-05AF-42BB-8DF6-6EFFE65FAC11}" type="datetimeFigureOut">
              <a:rPr lang="de-DE" smtClean="0"/>
              <a:t>01.04.2015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F8F20-A7E7-447D-B41E-EB27BBD97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8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DA1F-05AF-42BB-8DF6-6EFFE65FAC11}" type="datetimeFigureOut">
              <a:rPr lang="de-DE" smtClean="0"/>
              <a:t>01.04.2015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F8F20-A7E7-447D-B41E-EB27BBD97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84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DA1F-05AF-42BB-8DF6-6EFFE65FAC11}" type="datetimeFigureOut">
              <a:rPr lang="de-DE" smtClean="0"/>
              <a:t>01.04.2015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F8F20-A7E7-447D-B41E-EB27BBD97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74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DA1F-05AF-42BB-8DF6-6EFFE65FAC11}" type="datetimeFigureOut">
              <a:rPr lang="de-DE" smtClean="0"/>
              <a:t>01.04.2015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F8F20-A7E7-447D-B41E-EB27BBD97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53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DA1F-05AF-42BB-8DF6-6EFFE65FAC11}" type="datetimeFigureOut">
              <a:rPr lang="de-DE" smtClean="0"/>
              <a:t>01.04.2015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F8F20-A7E7-447D-B41E-EB27BBD97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18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2DA1F-05AF-42BB-8DF6-6EFFE65FAC11}" type="datetimeFigureOut">
              <a:rPr lang="de-DE" smtClean="0"/>
              <a:t>01.04.2015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F8F20-A7E7-447D-B41E-EB27BBD97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87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01.04.2015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40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Coding</a:t>
            </a:r>
            <a:r>
              <a:rPr lang="de-DE" dirty="0" smtClean="0"/>
              <a:t> </a:t>
            </a:r>
            <a:r>
              <a:rPr lang="de-DE" dirty="0" err="1" smtClean="0"/>
              <a:t>Dojo</a:t>
            </a:r>
            <a:r>
              <a:rPr lang="de-DE" dirty="0" smtClean="0"/>
              <a:t> </a:t>
            </a:r>
            <a:r>
              <a:rPr lang="de-DE" dirty="0" smtClean="0"/>
              <a:t>#9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Einleitung </a:t>
            </a:r>
            <a:r>
              <a:rPr lang="de-DE" dirty="0" smtClean="0"/>
              <a:t>[10</a:t>
            </a:r>
            <a:r>
              <a:rPr lang="de-DE" dirty="0"/>
              <a:t>“]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Ankündigen </a:t>
            </a:r>
            <a:r>
              <a:rPr lang="de-DE" dirty="0" smtClean="0"/>
              <a:t>der neuen </a:t>
            </a:r>
            <a:r>
              <a:rPr lang="de-DE" dirty="0" smtClean="0"/>
              <a:t>Anforderung [5“]</a:t>
            </a:r>
            <a:endParaRPr lang="de-DE" dirty="0" smtClean="0"/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Nur für das halbe Team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Freies </a:t>
            </a:r>
            <a:r>
              <a:rPr lang="de-DE" dirty="0" err="1" smtClean="0"/>
              <a:t>Refactoring</a:t>
            </a:r>
            <a:r>
              <a:rPr lang="de-DE" dirty="0" smtClean="0"/>
              <a:t> [20“]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Vorstellen </a:t>
            </a:r>
            <a:r>
              <a:rPr lang="de-DE" dirty="0" smtClean="0"/>
              <a:t>der neuen </a:t>
            </a:r>
            <a:r>
              <a:rPr lang="de-DE" dirty="0"/>
              <a:t>Anforderung </a:t>
            </a:r>
            <a:r>
              <a:rPr lang="de-DE" dirty="0" smtClean="0"/>
              <a:t>[5“]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Umsetzung </a:t>
            </a:r>
            <a:r>
              <a:rPr lang="de-DE" dirty="0" smtClean="0"/>
              <a:t>der neuen </a:t>
            </a:r>
            <a:r>
              <a:rPr lang="de-DE" dirty="0"/>
              <a:t>Anforderung </a:t>
            </a:r>
            <a:r>
              <a:rPr lang="de-DE" dirty="0" smtClean="0"/>
              <a:t>[30</a:t>
            </a:r>
            <a:r>
              <a:rPr lang="de-DE" dirty="0"/>
              <a:t>“]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Gegenüberstellung der </a:t>
            </a:r>
            <a:r>
              <a:rPr lang="de-DE" dirty="0"/>
              <a:t>Umsetzungsdeltas [</a:t>
            </a:r>
            <a:r>
              <a:rPr lang="de-DE" dirty="0" smtClean="0"/>
              <a:t>25“]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Retrospektive </a:t>
            </a:r>
            <a:r>
              <a:rPr lang="de-DE" dirty="0" smtClean="0"/>
              <a:t>[15“]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112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Hinweise </a:t>
            </a:r>
            <a:r>
              <a:rPr lang="de-DE" smtClean="0"/>
              <a:t>für das Refactoring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Achtet auf die Zeit</a:t>
            </a:r>
          </a:p>
          <a:p>
            <a:pPr lvl="1"/>
            <a:r>
              <a:rPr lang="de-DE" dirty="0" smtClean="0"/>
              <a:t>20 Minuten</a:t>
            </a:r>
          </a:p>
          <a:p>
            <a:r>
              <a:rPr lang="de-DE" dirty="0" smtClean="0"/>
              <a:t>Kleine </a:t>
            </a:r>
            <a:r>
              <a:rPr lang="de-DE" dirty="0" err="1" smtClean="0"/>
              <a:t>Refactoring</a:t>
            </a:r>
            <a:r>
              <a:rPr lang="de-DE" dirty="0" smtClean="0"/>
              <a:t>-Schritte</a:t>
            </a:r>
          </a:p>
          <a:p>
            <a:r>
              <a:rPr lang="de-DE" dirty="0" smtClean="0"/>
              <a:t>Grüne Tests hochfrequent sicherstellen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132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Aufgabe: Taschenrechner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Zusätzliche Anforderung:</a:t>
            </a:r>
          </a:p>
          <a:p>
            <a:pPr marL="0" indent="0">
              <a:buNone/>
            </a:pPr>
            <a:r>
              <a:rPr lang="de-DE" dirty="0"/>
              <a:t>6</a:t>
            </a:r>
            <a:r>
              <a:rPr lang="de-DE" dirty="0" smtClean="0"/>
              <a:t>. Eine </a:t>
            </a:r>
            <a:r>
              <a:rPr lang="de-DE" dirty="0" err="1" smtClean="0"/>
              <a:t>multiply</a:t>
            </a:r>
            <a:r>
              <a:rPr lang="de-DE" dirty="0" smtClean="0"/>
              <a:t>-Methode zur Multiplikation von Zahlen soll ergänzt werden.</a:t>
            </a:r>
          </a:p>
          <a:p>
            <a:pPr lvl="1"/>
            <a:r>
              <a:rPr lang="de-DE" dirty="0" smtClean="0"/>
              <a:t>Die zu verwendende Operation soll per optionaler Zeile angegeben werden:</a:t>
            </a:r>
            <a:br>
              <a:rPr lang="de-DE" dirty="0" smtClean="0"/>
            </a:br>
            <a:r>
              <a:rPr lang="de-DE" dirty="0" smtClean="0"/>
              <a:t>„+\n5,3“ kennzeichnet die Operation 5 + 3</a:t>
            </a:r>
            <a:br>
              <a:rPr lang="de-DE" dirty="0" smtClean="0"/>
            </a:br>
            <a:r>
              <a:rPr lang="de-DE" dirty="0" smtClean="0"/>
              <a:t>„*\n5,3“ kennzeichnet die Operation 5 * 3</a:t>
            </a:r>
          </a:p>
          <a:p>
            <a:pPr lvl="1"/>
            <a:r>
              <a:rPr lang="de-DE" dirty="0" smtClean="0"/>
              <a:t>Wird nichts explizit angegeben, wird von einer Addition ausgegangen.</a:t>
            </a:r>
          </a:p>
        </p:txBody>
      </p:sp>
    </p:spTree>
    <p:extLst>
      <p:ext uri="{BB962C8B-B14F-4D97-AF65-F5344CB8AC3E}">
        <p14:creationId xmlns:p14="http://schemas.microsoft.com/office/powerpoint/2010/main" val="137633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Bildschirmpräsentation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5" baseType="lpstr">
      <vt:lpstr>Larissa</vt:lpstr>
      <vt:lpstr>Larissa-Design</vt:lpstr>
      <vt:lpstr>Coding Dojo #9</vt:lpstr>
      <vt:lpstr>Hinweise für das Refactoring</vt:lpstr>
      <vt:lpstr>Aufgabe: Taschenrechner</vt:lpstr>
    </vt:vector>
  </TitlesOfParts>
  <Company>Deutsche Post Adress GmbH &amp; Co. KG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Seehaus, Bastian</dc:creator>
  <cp:lastModifiedBy>Seehaus, Bastian</cp:lastModifiedBy>
  <cp:revision>7</cp:revision>
  <dcterms:created xsi:type="dcterms:W3CDTF">2015-02-23T14:51:59Z</dcterms:created>
  <dcterms:modified xsi:type="dcterms:W3CDTF">2015-04-01T09:56:52Z</dcterms:modified>
</cp:coreProperties>
</file>