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5" r:id="rId8"/>
    <p:sldId id="264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04.02.2015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Änderungen zu bisherigem 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Erst Vorhaben erklären, dann Code ändern!</a:t>
            </a:r>
          </a:p>
          <a:p>
            <a:r>
              <a:rPr lang="de-DE" sz="2800" dirty="0" smtClean="0"/>
              <a:t>Programmstruktur als Klassendiagramm an der Tafel</a:t>
            </a:r>
          </a:p>
          <a:p>
            <a:r>
              <a:rPr lang="de-DE" sz="2800" dirty="0" smtClean="0"/>
              <a:t>(Spätestens) bei einem Pilotenwechsel Aktualisierung des Diagramms</a:t>
            </a:r>
          </a:p>
          <a:p>
            <a:r>
              <a:rPr lang="de-DE" sz="2800" dirty="0" smtClean="0"/>
              <a:t>Nur Java 6 &amp; </a:t>
            </a:r>
            <a:r>
              <a:rPr lang="de-DE" sz="2800" dirty="0" err="1" smtClean="0"/>
              <a:t>JUnit</a:t>
            </a:r>
            <a:r>
              <a:rPr lang="de-DE" sz="2800" dirty="0" smtClean="0"/>
              <a:t> einsetzen</a:t>
            </a:r>
          </a:p>
          <a:p>
            <a:endParaRPr lang="de-DE" sz="2800" dirty="0" smtClean="0"/>
          </a:p>
          <a:p>
            <a:r>
              <a:rPr lang="de-DE" sz="2800" b="1" dirty="0" smtClean="0"/>
              <a:t>Heutiger Fokus</a:t>
            </a:r>
            <a:r>
              <a:rPr lang="de-DE" sz="2800" dirty="0" smtClean="0"/>
              <a:t>: </a:t>
            </a:r>
            <a:r>
              <a:rPr lang="de-DE" sz="2800" dirty="0" smtClean="0"/>
              <a:t>Programmierstil, </a:t>
            </a:r>
            <a:r>
              <a:rPr lang="de-DE" sz="2800" dirty="0" smtClean="0">
                <a:solidFill>
                  <a:srgbClr val="FF0000"/>
                </a:solidFill>
              </a:rPr>
              <a:t>Bad </a:t>
            </a:r>
            <a:r>
              <a:rPr lang="de-DE" sz="2800" dirty="0" err="1" smtClean="0">
                <a:solidFill>
                  <a:srgbClr val="FF0000"/>
                </a:solidFill>
              </a:rPr>
              <a:t>Smells</a:t>
            </a:r>
            <a:r>
              <a:rPr lang="de-DE" sz="2800" dirty="0" smtClean="0">
                <a:solidFill>
                  <a:srgbClr val="FF0000"/>
                </a:solidFill>
              </a:rPr>
              <a:t> &amp; </a:t>
            </a:r>
            <a:r>
              <a:rPr lang="de-DE" sz="2800" dirty="0" err="1" smtClean="0">
                <a:solidFill>
                  <a:srgbClr val="FF0000"/>
                </a:solidFill>
              </a:rPr>
              <a:t>Refactoring</a:t>
            </a:r>
            <a:r>
              <a:rPr lang="de-DE" sz="2800" dirty="0" smtClean="0"/>
              <a:t>.</a:t>
            </a:r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800" dirty="0" smtClean="0"/>
              <a:t>Alle anderen Themen werden nicht diskutiert.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08824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Taschenrechner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Entwickelt eine Taschenrechner-Anwendung mit folgenden Eigenschaften:</a:t>
            </a:r>
          </a:p>
          <a:p>
            <a:pPr marL="0" indent="0">
              <a:buNone/>
            </a:pPr>
            <a:r>
              <a:rPr lang="de-DE" dirty="0" smtClean="0"/>
              <a:t>1. Rechner hat Methode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String):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 smtClean="0"/>
              <a:t>Sie nimmt 0, 1 oder </a:t>
            </a:r>
            <a:r>
              <a:rPr lang="de-DE" dirty="0"/>
              <a:t>2 Zahlen Komma-separiert entgegen </a:t>
            </a:r>
            <a:r>
              <a:rPr lang="de-DE" dirty="0" smtClean="0"/>
              <a:t>und gibt ihre Summe zurück.</a:t>
            </a:r>
            <a:br>
              <a:rPr lang="de-DE" dirty="0" smtClean="0"/>
            </a:br>
            <a:r>
              <a:rPr lang="de-DE" dirty="0" smtClean="0"/>
              <a:t>Eingaben: „“ oder „1“ oder „1,2“</a:t>
            </a:r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94074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Taschenrechner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Zusätzliche Anforderung:</a:t>
            </a:r>
          </a:p>
          <a:p>
            <a:pPr marL="0" indent="0">
              <a:buNone/>
            </a:pPr>
            <a:r>
              <a:rPr lang="de-DE" dirty="0"/>
              <a:t>2</a:t>
            </a:r>
            <a:r>
              <a:rPr lang="de-DE" dirty="0" smtClean="0"/>
              <a:t>. Die Methode </a:t>
            </a:r>
            <a:r>
              <a:rPr lang="de-DE" dirty="0" err="1" smtClean="0"/>
              <a:t>add</a:t>
            </a:r>
            <a:r>
              <a:rPr lang="de-DE" dirty="0" smtClean="0"/>
              <a:t> soll eine beliebige Anzahl von Zahlen entgegennehmen können.</a:t>
            </a:r>
          </a:p>
        </p:txBody>
      </p:sp>
    </p:spTree>
    <p:extLst>
      <p:ext uri="{BB962C8B-B14F-4D97-AF65-F5344CB8AC3E}">
        <p14:creationId xmlns:p14="http://schemas.microsoft.com/office/powerpoint/2010/main" val="251487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Taschenrechner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Zusätzliche Anforderung:</a:t>
            </a:r>
          </a:p>
          <a:p>
            <a:pPr marL="0" indent="0">
              <a:buNone/>
            </a:pPr>
            <a:r>
              <a:rPr lang="de-DE" dirty="0" smtClean="0"/>
              <a:t>3. Die Methode </a:t>
            </a:r>
            <a:r>
              <a:rPr lang="de-DE" dirty="0" err="1" smtClean="0"/>
              <a:t>add</a:t>
            </a:r>
            <a:r>
              <a:rPr lang="de-DE" dirty="0" smtClean="0"/>
              <a:t> soll Zeilenumbrüche statt der Kommas als </a:t>
            </a:r>
            <a:r>
              <a:rPr lang="de-DE" dirty="0" err="1" smtClean="0"/>
              <a:t>Trenner</a:t>
            </a:r>
            <a:r>
              <a:rPr lang="de-DE" dirty="0" smtClean="0"/>
              <a:t> zwischen eingegebenen Zahlen erlauben.</a:t>
            </a:r>
            <a:br>
              <a:rPr lang="de-DE" dirty="0" smtClean="0"/>
            </a:br>
            <a:r>
              <a:rPr lang="de-DE" dirty="0"/>
              <a:t>Bsp</a:t>
            </a:r>
            <a:r>
              <a:rPr lang="de-DE" dirty="0" smtClean="0"/>
              <a:t>.:</a:t>
            </a:r>
          </a:p>
          <a:p>
            <a:r>
              <a:rPr lang="de-DE" dirty="0" smtClean="0"/>
              <a:t>gültige Eingabe: „1\n2,3“</a:t>
            </a:r>
          </a:p>
          <a:p>
            <a:r>
              <a:rPr lang="de-DE" dirty="0" smtClean="0"/>
              <a:t>Ungültige Eingabe: „1,\n“ (muss hier nicht speziell behandelt werden)</a:t>
            </a:r>
          </a:p>
        </p:txBody>
      </p:sp>
    </p:spTree>
    <p:extLst>
      <p:ext uri="{BB962C8B-B14F-4D97-AF65-F5344CB8AC3E}">
        <p14:creationId xmlns:p14="http://schemas.microsoft.com/office/powerpoint/2010/main" val="334507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Taschenrechner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Zusätzliche Anforderung:</a:t>
            </a:r>
          </a:p>
          <a:p>
            <a:pPr marL="0" indent="0">
              <a:buNone/>
            </a:pPr>
            <a:r>
              <a:rPr lang="de-DE" dirty="0"/>
              <a:t>4</a:t>
            </a:r>
            <a:r>
              <a:rPr lang="de-DE" dirty="0" smtClean="0"/>
              <a:t>. Trennzeichen sollen frei wählbar sein.</a:t>
            </a:r>
          </a:p>
          <a:p>
            <a:pPr lvl="1"/>
            <a:r>
              <a:rPr lang="de-DE" dirty="0" smtClean="0"/>
              <a:t>Zum Ändern des Trennzeichens soll der Eingabestring mit einer zusätzlichen Zeile beginnen, die wie </a:t>
            </a:r>
            <a:r>
              <a:rPr lang="de-DE" dirty="0"/>
              <a:t>folgt aussieht:</a:t>
            </a:r>
            <a:br>
              <a:rPr lang="de-DE" dirty="0"/>
            </a:br>
            <a:r>
              <a:rPr lang="de-DE" dirty="0" smtClean="0"/>
              <a:t>„//[</a:t>
            </a:r>
            <a:r>
              <a:rPr lang="de-DE" dirty="0" err="1"/>
              <a:t>delimiter</a:t>
            </a:r>
            <a:r>
              <a:rPr lang="de-DE" dirty="0"/>
              <a:t>]\n[</a:t>
            </a:r>
            <a:r>
              <a:rPr lang="de-DE" dirty="0" err="1"/>
              <a:t>numbers</a:t>
            </a:r>
            <a:r>
              <a:rPr lang="de-DE" dirty="0" smtClean="0"/>
              <a:t>…]“, Bsp.: „//;\n1;2“</a:t>
            </a:r>
          </a:p>
          <a:p>
            <a:pPr lvl="1"/>
            <a:r>
              <a:rPr lang="de-DE" dirty="0" smtClean="0"/>
              <a:t>Die Zeile zum Bestimmen des Trennzeichens soll optional sein.</a:t>
            </a:r>
          </a:p>
        </p:txBody>
      </p:sp>
    </p:spTree>
    <p:extLst>
      <p:ext uri="{BB962C8B-B14F-4D97-AF65-F5344CB8AC3E}">
        <p14:creationId xmlns:p14="http://schemas.microsoft.com/office/powerpoint/2010/main" val="161603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Taschenrechner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Zusätzliche Anforderung:</a:t>
            </a:r>
          </a:p>
          <a:p>
            <a:pPr marL="0" indent="0">
              <a:buNone/>
            </a:pPr>
            <a:r>
              <a:rPr lang="de-DE" dirty="0" smtClean="0"/>
              <a:t>5. Der Aufruf der </a:t>
            </a:r>
            <a:r>
              <a:rPr lang="de-DE" dirty="0" err="1" smtClean="0"/>
              <a:t>add</a:t>
            </a:r>
            <a:r>
              <a:rPr lang="de-DE" dirty="0" smtClean="0"/>
              <a:t>-Methode mit einer negativen Zahl soll eine </a:t>
            </a:r>
            <a:r>
              <a:rPr lang="de-DE" dirty="0" err="1" smtClean="0"/>
              <a:t>Exception</a:t>
            </a:r>
            <a:r>
              <a:rPr lang="de-DE" dirty="0" smtClean="0"/>
              <a:t> „Negative Zahlen sind nicht erlaubt.“ werfen.</a:t>
            </a:r>
          </a:p>
          <a:p>
            <a:pPr lvl="1"/>
            <a:r>
              <a:rPr lang="de-DE" dirty="0" smtClean="0"/>
              <a:t>Die </a:t>
            </a:r>
            <a:r>
              <a:rPr lang="de-DE" dirty="0" err="1" smtClean="0"/>
              <a:t>Exception</a:t>
            </a:r>
            <a:r>
              <a:rPr lang="de-DE" dirty="0" smtClean="0"/>
              <a:t> soll die negative Zahl enthalten.</a:t>
            </a:r>
          </a:p>
          <a:p>
            <a:pPr lvl="1"/>
            <a:r>
              <a:rPr lang="de-DE" dirty="0" smtClean="0"/>
              <a:t>Bei mehreren negativen Zahlen sollen alle in der </a:t>
            </a:r>
            <a:r>
              <a:rPr lang="de-DE" dirty="0" err="1" smtClean="0"/>
              <a:t>Exception</a:t>
            </a:r>
            <a:r>
              <a:rPr lang="de-DE" dirty="0" smtClean="0"/>
              <a:t> aufgelistet werden.</a:t>
            </a:r>
          </a:p>
        </p:txBody>
      </p:sp>
    </p:spTree>
    <p:extLst>
      <p:ext uri="{BB962C8B-B14F-4D97-AF65-F5344CB8AC3E}">
        <p14:creationId xmlns:p14="http://schemas.microsoft.com/office/powerpoint/2010/main" val="185817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Aufgabe: Taschenrechner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Zusätzliche Anforderung:</a:t>
            </a:r>
          </a:p>
          <a:p>
            <a:pPr marL="0" indent="0">
              <a:buNone/>
            </a:pPr>
            <a:r>
              <a:rPr lang="de-DE" dirty="0"/>
              <a:t>6</a:t>
            </a:r>
            <a:r>
              <a:rPr lang="de-DE" dirty="0" smtClean="0"/>
              <a:t>. Eine </a:t>
            </a:r>
            <a:r>
              <a:rPr lang="de-DE" dirty="0" err="1" smtClean="0"/>
              <a:t>multiply</a:t>
            </a:r>
            <a:r>
              <a:rPr lang="de-DE" dirty="0" smtClean="0"/>
              <a:t>-Methode zur Multiplikation von Zahlen soll ergänzt werden.</a:t>
            </a:r>
            <a:endParaRPr lang="de-DE" dirty="0" smtClean="0"/>
          </a:p>
          <a:p>
            <a:pPr lvl="1"/>
            <a:r>
              <a:rPr lang="de-DE" dirty="0" smtClean="0"/>
              <a:t>Die zu verwendende Operation soll per optionaler Zeile angegeben werden:</a:t>
            </a:r>
            <a:br>
              <a:rPr lang="de-DE" dirty="0" smtClean="0"/>
            </a:br>
            <a:r>
              <a:rPr lang="de-DE" dirty="0" smtClean="0"/>
              <a:t>„+\n5,3“ kennzeichnet die Operation 5 + 3</a:t>
            </a:r>
            <a:br>
              <a:rPr lang="de-DE" dirty="0" smtClean="0"/>
            </a:br>
            <a:r>
              <a:rPr lang="de-DE" dirty="0" smtClean="0"/>
              <a:t>„*\n5,3“ kennzeichnet die Operation 5 * 3</a:t>
            </a:r>
            <a:endParaRPr lang="de-DE" dirty="0" smtClean="0"/>
          </a:p>
          <a:p>
            <a:pPr lvl="1"/>
            <a:r>
              <a:rPr lang="de-DE" dirty="0" smtClean="0"/>
              <a:t>Wird nichts explizit angegeben, wird von einer Addition ausgegangen.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00381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Retrospektive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War die </a:t>
            </a:r>
            <a:r>
              <a:rPr lang="en-US" dirty="0" err="1" smtClean="0"/>
              <a:t>Anpassung</a:t>
            </a:r>
            <a:r>
              <a:rPr lang="en-US" dirty="0" smtClean="0"/>
              <a:t> der Tests und der </a:t>
            </a:r>
            <a:r>
              <a:rPr lang="en-US" dirty="0" err="1" smtClean="0"/>
              <a:t>Taschenrechner-Implementierung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Anforderungen</a:t>
            </a:r>
            <a:r>
              <a:rPr lang="en-US" dirty="0" smtClean="0"/>
              <a:t> </a:t>
            </a:r>
            <a:r>
              <a:rPr lang="en-US" dirty="0" err="1" smtClean="0"/>
              <a:t>aufwendig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err="1" smtClean="0"/>
              <a:t>Hätte</a:t>
            </a:r>
            <a:r>
              <a:rPr lang="en-US" dirty="0" smtClean="0"/>
              <a:t> man den </a:t>
            </a:r>
            <a:r>
              <a:rPr lang="en-US" dirty="0" err="1" smtClean="0"/>
              <a:t>Aufwand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anderes</a:t>
            </a:r>
            <a:r>
              <a:rPr lang="en-US" dirty="0" smtClean="0"/>
              <a:t> </a:t>
            </a:r>
            <a:r>
              <a:rPr lang="en-US" dirty="0" err="1" smtClean="0"/>
              <a:t>Vorgehen</a:t>
            </a:r>
            <a:r>
              <a:rPr lang="en-US" dirty="0" smtClean="0"/>
              <a:t> </a:t>
            </a:r>
            <a:r>
              <a:rPr lang="en-US" dirty="0" err="1" smtClean="0"/>
              <a:t>reduzieren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ohne</a:t>
            </a:r>
            <a:r>
              <a:rPr lang="en-US" dirty="0" smtClean="0"/>
              <a:t> </a:t>
            </a:r>
            <a:r>
              <a:rPr lang="en-US" dirty="0" err="1" smtClean="0"/>
              <a:t>Qualität</a:t>
            </a:r>
            <a:r>
              <a:rPr lang="en-US" dirty="0" smtClean="0"/>
              <a:t> </a:t>
            </a:r>
            <a:r>
              <a:rPr lang="en-US" dirty="0" err="1" smtClean="0"/>
              <a:t>einzubüßen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Waren</a:t>
            </a:r>
            <a:r>
              <a:rPr lang="en-US" dirty="0" smtClean="0"/>
              <a:t> </a:t>
            </a:r>
            <a:r>
              <a:rPr lang="en-US" dirty="0" err="1" smtClean="0"/>
              <a:t>nötige</a:t>
            </a:r>
            <a:r>
              <a:rPr lang="en-US" dirty="0" smtClean="0"/>
              <a:t> </a:t>
            </a:r>
            <a:r>
              <a:rPr lang="en-US" dirty="0" err="1" smtClean="0"/>
              <a:t>Refactorings</a:t>
            </a:r>
            <a:r>
              <a:rPr lang="en-US" dirty="0" smtClean="0"/>
              <a:t> </a:t>
            </a:r>
            <a:r>
              <a:rPr lang="en-US" dirty="0" err="1" smtClean="0"/>
              <a:t>leicht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erkennen</a:t>
            </a:r>
            <a:r>
              <a:rPr lang="en-US" dirty="0" smtClean="0"/>
              <a:t>? </a:t>
            </a:r>
            <a:r>
              <a:rPr lang="en-US" dirty="0"/>
              <a:t>Sind </a:t>
            </a:r>
            <a:r>
              <a:rPr lang="en-US" dirty="0" err="1"/>
              <a:t>euch</a:t>
            </a:r>
            <a:r>
              <a:rPr lang="en-US" dirty="0"/>
              <a:t> Bad Smells </a:t>
            </a:r>
            <a:r>
              <a:rPr lang="en-US" dirty="0" err="1"/>
              <a:t>schnell</a:t>
            </a:r>
            <a:r>
              <a:rPr lang="en-US" dirty="0"/>
              <a:t> </a:t>
            </a:r>
            <a:r>
              <a:rPr lang="en-US" dirty="0" err="1"/>
              <a:t>aufgefallen</a:t>
            </a:r>
            <a:r>
              <a:rPr lang="en-US" dirty="0"/>
              <a:t>?</a:t>
            </a:r>
          </a:p>
          <a:p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Refactorings</a:t>
            </a:r>
            <a:r>
              <a:rPr lang="en-US" dirty="0" smtClean="0"/>
              <a:t> die </a:t>
            </a:r>
            <a:r>
              <a:rPr lang="en-US" dirty="0" err="1" smtClean="0"/>
              <a:t>Qualität</a:t>
            </a:r>
            <a:r>
              <a:rPr lang="en-US" dirty="0" smtClean="0"/>
              <a:t> </a:t>
            </a:r>
            <a:r>
              <a:rPr lang="en-US" dirty="0" err="1" smtClean="0"/>
              <a:t>verbessert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Refactorings</a:t>
            </a:r>
            <a:r>
              <a:rPr lang="en-US" dirty="0" smtClean="0"/>
              <a:t> </a:t>
            </a:r>
            <a:r>
              <a:rPr lang="en-US" dirty="0" err="1" smtClean="0"/>
              <a:t>euch</a:t>
            </a:r>
            <a:r>
              <a:rPr lang="en-US" dirty="0" smtClean="0"/>
              <a:t> </a:t>
            </a:r>
            <a:r>
              <a:rPr lang="en-US" dirty="0" err="1" smtClean="0"/>
              <a:t>merkbar</a:t>
            </a:r>
            <a:r>
              <a:rPr lang="en-US" dirty="0" smtClean="0"/>
              <a:t> </a:t>
            </a:r>
            <a:r>
              <a:rPr lang="en-US" dirty="0" err="1" smtClean="0"/>
              <a:t>aufgehalten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euch</a:t>
            </a:r>
            <a:r>
              <a:rPr lang="en-US" dirty="0" smtClean="0"/>
              <a:t> </a:t>
            </a:r>
            <a:r>
              <a:rPr lang="en-US" dirty="0" err="1" smtClean="0"/>
              <a:t>Refactorings</a:t>
            </a:r>
            <a:r>
              <a:rPr lang="en-US" dirty="0" smtClean="0"/>
              <a:t> </a:t>
            </a:r>
            <a:r>
              <a:rPr lang="en-US" dirty="0" err="1" smtClean="0"/>
              <a:t>beim</a:t>
            </a:r>
            <a:r>
              <a:rPr lang="en-US" dirty="0" smtClean="0"/>
              <a:t> </a:t>
            </a:r>
            <a:r>
              <a:rPr lang="en-US" dirty="0" err="1" smtClean="0"/>
              <a:t>Verständnis</a:t>
            </a:r>
            <a:r>
              <a:rPr lang="en-US" dirty="0" smtClean="0"/>
              <a:t> des Codes </a:t>
            </a:r>
            <a:r>
              <a:rPr lang="en-US" dirty="0" err="1" smtClean="0"/>
              <a:t>geholfen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Klassendiagramm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Übersicht</a:t>
            </a:r>
            <a:r>
              <a:rPr lang="en-US" dirty="0" smtClean="0"/>
              <a:t> </a:t>
            </a:r>
            <a:r>
              <a:rPr lang="en-US" dirty="0" err="1" smtClean="0"/>
              <a:t>hilfreich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5647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Office PowerPoint</Application>
  <PresentationFormat>Bildschirmpräsentation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Larissa-Design</vt:lpstr>
      <vt:lpstr>Änderungen zu bisherigem Vorgehen</vt:lpstr>
      <vt:lpstr>Aufgabe: Taschenrechner</vt:lpstr>
      <vt:lpstr>Aufgabe: Taschenrechner</vt:lpstr>
      <vt:lpstr>Aufgabe: Taschenrechner</vt:lpstr>
      <vt:lpstr>Aufgabe: Taschenrechner</vt:lpstr>
      <vt:lpstr>Aufgabe: Taschenrechner</vt:lpstr>
      <vt:lpstr>Aufgabe: Taschenrechner</vt:lpstr>
      <vt:lpstr>Retrospektive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Dietrich Travkin</dc:creator>
  <cp:lastModifiedBy>Travkin, Dietrich</cp:lastModifiedBy>
  <cp:revision>10</cp:revision>
  <dcterms:created xsi:type="dcterms:W3CDTF">2015-01-20T19:31:54Z</dcterms:created>
  <dcterms:modified xsi:type="dcterms:W3CDTF">2015-02-04T14:57:22Z</dcterms:modified>
</cp:coreProperties>
</file>