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Aufgabe: 2D-Personen-Sortier-Baum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dirty="0" smtClean="0"/>
              <a:t>Personendaten </a:t>
            </a:r>
            <a:r>
              <a:rPr lang="de-DE" sz="1800" dirty="0" smtClean="0"/>
              <a:t>sollen in einer speziellen </a:t>
            </a:r>
            <a:r>
              <a:rPr lang="de-DE" sz="1800" dirty="0" smtClean="0"/>
              <a:t>Datenstruktur – einem Sortierbaum </a:t>
            </a:r>
            <a:r>
              <a:rPr lang="de-DE" sz="1800" dirty="0"/>
              <a:t>–</a:t>
            </a:r>
            <a:r>
              <a:rPr lang="de-DE" sz="1800" dirty="0" smtClean="0"/>
              <a:t> abgelegt werden, um einfacher danach suchen zu können</a:t>
            </a:r>
          </a:p>
          <a:p>
            <a:endParaRPr lang="de-DE" sz="1800" dirty="0" smtClean="0"/>
          </a:p>
          <a:p>
            <a:r>
              <a:rPr lang="de-DE" sz="1800" dirty="0" smtClean="0"/>
              <a:t>Ein Personendatum besteht </a:t>
            </a:r>
            <a:r>
              <a:rPr lang="de-DE" sz="1800" dirty="0" smtClean="0"/>
              <a:t>aus 2 Eigenschaften</a:t>
            </a:r>
          </a:p>
          <a:p>
            <a:pPr lvl="1"/>
            <a:r>
              <a:rPr lang="de-DE" sz="1600" dirty="0" smtClean="0"/>
              <a:t>Name (zur Vereinfachung nur Nachname)</a:t>
            </a:r>
          </a:p>
          <a:p>
            <a:pPr lvl="1"/>
            <a:r>
              <a:rPr lang="de-DE" sz="1600" dirty="0"/>
              <a:t>Adresse (zur Vereinfachung </a:t>
            </a:r>
            <a:r>
              <a:rPr lang="de-DE" sz="1600" dirty="0" smtClean="0"/>
              <a:t>nur PLZ)</a:t>
            </a:r>
          </a:p>
          <a:p>
            <a:r>
              <a:rPr lang="de-DE" sz="1800" dirty="0" smtClean="0"/>
              <a:t>Der Sortierbaum ordnet Personendaten nach 2 Dimensionen, </a:t>
            </a:r>
            <a:r>
              <a:rPr lang="de-DE" sz="1800" dirty="0" smtClean="0"/>
              <a:t>(a) nach Namen und (b) nach Adressen</a:t>
            </a:r>
            <a:r>
              <a:rPr lang="de-DE" sz="1800" dirty="0" smtClean="0"/>
              <a:t>.</a:t>
            </a:r>
          </a:p>
          <a:p>
            <a:endParaRPr lang="de-DE" sz="1800" dirty="0" smtClean="0"/>
          </a:p>
          <a:p>
            <a:r>
              <a:rPr lang="de-DE" sz="1800" dirty="0" smtClean="0"/>
              <a:t>Der </a:t>
            </a:r>
            <a:r>
              <a:rPr lang="de-DE" sz="1800" dirty="0"/>
              <a:t>Sortierbaum soll folgende Operationen anbieten:</a:t>
            </a:r>
          </a:p>
          <a:p>
            <a:pPr lvl="1"/>
            <a:r>
              <a:rPr lang="de-DE" sz="1600" dirty="0"/>
              <a:t>Einfügen eines Personendatums</a:t>
            </a:r>
          </a:p>
          <a:p>
            <a:pPr lvl="1"/>
            <a:r>
              <a:rPr lang="de-DE" sz="1600" dirty="0"/>
              <a:t>Entfernen eines Personendatums</a:t>
            </a:r>
          </a:p>
          <a:p>
            <a:pPr lvl="1"/>
            <a:r>
              <a:rPr lang="de-DE" sz="1600" dirty="0"/>
              <a:t>Prüfen, ob ein Personendatum mit einem bestimmten Nachnamen vorhanden ist</a:t>
            </a:r>
          </a:p>
          <a:p>
            <a:pPr lvl="1"/>
            <a:r>
              <a:rPr lang="de-DE" sz="1600" dirty="0"/>
              <a:t>Prüfen, ob ein Personendatum mit einer bestimmten PLZ vorhanden ist</a:t>
            </a:r>
          </a:p>
          <a:p>
            <a:pPr lvl="1"/>
            <a:r>
              <a:rPr lang="de-DE" sz="1600" dirty="0"/>
              <a:t>zu einer PLZ das Personendatum mit der gleichen oder nächsthöheren (bzw. niedrigeren) PLZ liefern</a:t>
            </a:r>
          </a:p>
          <a:p>
            <a:pPr lvl="1"/>
            <a:r>
              <a:rPr lang="de-DE" sz="1600" dirty="0"/>
              <a:t>zu einem Namen das Personendatum mit dem gleichen oder lexikalisch nächsthöheren (bzw. niedrigeren) Namen liefern</a:t>
            </a:r>
          </a:p>
          <a:p>
            <a:pPr marL="0" indent="0"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934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2D-Personen-Sortier-Baum: Einfügen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1476000"/>
            <a:ext cx="7936331" cy="4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2D-Personen-Sortier-Baum: Einfügen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1476000"/>
            <a:ext cx="8832993" cy="4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2D-Personen-Sortier-Baum: Einfügen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9" y="1475999"/>
            <a:ext cx="8832992" cy="4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2D-Personen-Sortier-Baum: Einfügen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1476000"/>
            <a:ext cx="8832993" cy="4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2D-Personen-Sortier-Baum: Einfügen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1476000"/>
            <a:ext cx="8833972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498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Änderungen zu bisherigem Vorgehen</vt:lpstr>
      <vt:lpstr>Aufgabe: 2D-Personen-Sortier-Baum</vt:lpstr>
      <vt:lpstr>2D-Personen-Sortier-Baum: Einfügen</vt:lpstr>
      <vt:lpstr>2D-Personen-Sortier-Baum: Einfügen</vt:lpstr>
      <vt:lpstr>2D-Personen-Sortier-Baum: Einfügen</vt:lpstr>
      <vt:lpstr>2D-Personen-Sortier-Baum: Einfügen</vt:lpstr>
      <vt:lpstr>2D-Personen-Sortier-Baum: Einfügen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10</cp:revision>
  <dcterms:created xsi:type="dcterms:W3CDTF">2015-01-20T19:31:54Z</dcterms:created>
  <dcterms:modified xsi:type="dcterms:W3CDTF">2015-01-21T07:34:33Z</dcterms:modified>
</cp:coreProperties>
</file>