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1" r:id="rId3"/>
    <p:sldId id="268" r:id="rId4"/>
    <p:sldId id="288" r:id="rId5"/>
    <p:sldId id="289" r:id="rId6"/>
    <p:sldId id="290" r:id="rId7"/>
    <p:sldId id="291" r:id="rId8"/>
    <p:sldId id="283" r:id="rId9"/>
    <p:sldId id="284" r:id="rId10"/>
    <p:sldId id="285" r:id="rId11"/>
    <p:sldId id="280" r:id="rId12"/>
    <p:sldId id="293" r:id="rId13"/>
    <p:sldId id="294" r:id="rId14"/>
    <p:sldId id="295" r:id="rId15"/>
    <p:sldId id="296" r:id="rId16"/>
    <p:sldId id="297" r:id="rId17"/>
    <p:sldId id="264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pdate.eclemma.org/" TargetMode="External"/><Relationship Id="rId2" Type="http://schemas.openxmlformats.org/officeDocument/2006/relationships/hyperlink" Target="http://infinites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tbastian/CodingDojoDPA.git" TargetMode="External"/><Relationship Id="rId4" Type="http://schemas.openxmlformats.org/officeDocument/2006/relationships/hyperlink" Target="http://www.objectaid.net/updat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Vorbereitung zum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Dojo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Folgendes installieren/einrichten</a:t>
            </a:r>
          </a:p>
          <a:p>
            <a:pPr lvl="1"/>
            <a:r>
              <a:rPr lang="de-DE" sz="2000" dirty="0" smtClean="0"/>
              <a:t>Java JDK 1.7</a:t>
            </a:r>
          </a:p>
          <a:p>
            <a:pPr lvl="1"/>
            <a:r>
              <a:rPr lang="de-DE" sz="2000" dirty="0" err="1" smtClean="0"/>
              <a:t>Eclipse</a:t>
            </a:r>
            <a:r>
              <a:rPr lang="de-DE" sz="2000" dirty="0" smtClean="0"/>
              <a:t> (z.B. Juno, 4.2 Juno)</a:t>
            </a:r>
          </a:p>
          <a:p>
            <a:pPr lvl="1"/>
            <a:r>
              <a:rPr lang="de-DE" sz="2000" dirty="0" err="1" smtClean="0"/>
              <a:t>Eclipse-Plug-ins</a:t>
            </a:r>
            <a:r>
              <a:rPr lang="de-DE" sz="2000" dirty="0" smtClean="0"/>
              <a:t>:</a:t>
            </a:r>
          </a:p>
          <a:p>
            <a:pPr lvl="2"/>
            <a:r>
              <a:rPr lang="de-DE" sz="1800" dirty="0" err="1" smtClean="0"/>
              <a:t>InfiniTest</a:t>
            </a:r>
            <a:r>
              <a:rPr lang="de-DE" sz="1800" dirty="0" smtClean="0"/>
              <a:t> (</a:t>
            </a:r>
            <a:r>
              <a:rPr lang="de-DE" sz="1800" dirty="0" err="1" smtClean="0"/>
              <a:t>JUnit</a:t>
            </a:r>
            <a:r>
              <a:rPr lang="de-DE" sz="1800" dirty="0" smtClean="0"/>
              <a:t>-Tests ausführen </a:t>
            </a:r>
            <a:r>
              <a:rPr lang="de-DE" sz="1800" dirty="0"/>
              <a:t>beim Speichern) </a:t>
            </a:r>
            <a:r>
              <a:rPr lang="de-DE" sz="1800" dirty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infinitest.github.io</a:t>
            </a:r>
            <a:endParaRPr lang="de-DE" sz="1800" dirty="0" smtClean="0"/>
          </a:p>
          <a:p>
            <a:pPr lvl="2"/>
            <a:r>
              <a:rPr lang="de-DE" sz="1800" dirty="0" err="1" smtClean="0"/>
              <a:t>EclEMMA</a:t>
            </a:r>
            <a:r>
              <a:rPr lang="de-DE" sz="1800" dirty="0" smtClean="0"/>
              <a:t> (Code </a:t>
            </a:r>
            <a:r>
              <a:rPr lang="de-DE" sz="1800" dirty="0" err="1" smtClean="0"/>
              <a:t>Coverage</a:t>
            </a:r>
            <a:r>
              <a:rPr lang="de-DE" sz="1800" dirty="0" smtClean="0"/>
              <a:t>): </a:t>
            </a:r>
            <a:r>
              <a:rPr lang="de-DE" sz="1800" dirty="0">
                <a:hlinkClick r:id="rId3"/>
              </a:rPr>
              <a:t>http://update.eclemma.org</a:t>
            </a:r>
            <a:r>
              <a:rPr lang="de-DE" sz="1800" dirty="0" smtClean="0">
                <a:hlinkClick r:id="rId3"/>
              </a:rPr>
              <a:t>/</a:t>
            </a:r>
            <a:endParaRPr lang="de-DE" sz="1800" dirty="0" smtClean="0"/>
          </a:p>
          <a:p>
            <a:pPr lvl="2"/>
            <a:r>
              <a:rPr lang="de-DE" sz="1800" dirty="0" err="1" smtClean="0"/>
              <a:t>ObjectAid</a:t>
            </a:r>
            <a:r>
              <a:rPr lang="de-DE" sz="1800" dirty="0" smtClean="0"/>
              <a:t> (Klassendiagramme aus </a:t>
            </a:r>
            <a:r>
              <a:rPr lang="de-DE" sz="1800" dirty="0"/>
              <a:t>Code generieren) </a:t>
            </a:r>
            <a:r>
              <a:rPr lang="de-DE" sz="1800" dirty="0">
                <a:hlinkClick r:id="rId4"/>
              </a:rPr>
              <a:t>http://</a:t>
            </a:r>
            <a:r>
              <a:rPr lang="de-DE" sz="1800" dirty="0" smtClean="0">
                <a:hlinkClick r:id="rId4"/>
              </a:rPr>
              <a:t>www.objectaid.net/update</a:t>
            </a:r>
            <a:endParaRPr lang="de-DE" sz="1800" dirty="0" smtClean="0"/>
          </a:p>
          <a:p>
            <a:r>
              <a:rPr lang="de-DE" sz="2400" dirty="0" err="1" smtClean="0"/>
              <a:t>Eclipse</a:t>
            </a:r>
            <a:r>
              <a:rPr lang="de-DE" sz="2400" dirty="0" smtClean="0"/>
              <a:t>-Projekt(e) auschecken und im </a:t>
            </a:r>
            <a:r>
              <a:rPr lang="de-DE" sz="2400" dirty="0" err="1" smtClean="0"/>
              <a:t>Eclipse</a:t>
            </a:r>
            <a:r>
              <a:rPr lang="de-DE" sz="2400" dirty="0" smtClean="0"/>
              <a:t>-Workspace importieren:</a:t>
            </a:r>
          </a:p>
          <a:p>
            <a:pPr lvl="1"/>
            <a:r>
              <a:rPr lang="de-DE" sz="2000" dirty="0" err="1" smtClean="0"/>
              <a:t>ObserverExample</a:t>
            </a:r>
            <a:r>
              <a:rPr lang="de-DE" sz="2000" dirty="0" smtClean="0"/>
              <a:t> (</a:t>
            </a:r>
            <a:r>
              <a:rPr lang="de-DE" sz="2000" dirty="0" err="1" smtClean="0"/>
              <a:t>GitHub</a:t>
            </a:r>
            <a:r>
              <a:rPr lang="de-DE" sz="2000" dirty="0"/>
              <a:t>) </a:t>
            </a:r>
            <a:r>
              <a:rPr lang="de-DE" sz="2000" dirty="0">
                <a:hlinkClick r:id="rId5"/>
              </a:rPr>
              <a:t>https://</a:t>
            </a:r>
            <a:r>
              <a:rPr lang="de-DE" sz="2000" dirty="0" smtClean="0">
                <a:hlinkClick r:id="rId5"/>
              </a:rPr>
              <a:t>github.com/itbastian/CodingDojoDPA.git</a:t>
            </a:r>
            <a:endParaRPr lang="de-DE" sz="2000" dirty="0" smtClean="0"/>
          </a:p>
          <a:p>
            <a:r>
              <a:rPr lang="de-DE" sz="2400" dirty="0"/>
              <a:t>eigenen Rechner (einzeln oder pro Paar mitbringen)</a:t>
            </a:r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18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1226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Unser Anwendungsbeispiel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 rot="21253091">
            <a:off x="5240679" y="3480787"/>
            <a:ext cx="2484707" cy="5345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Siehe TODOs </a:t>
            </a:r>
            <a:r>
              <a:rPr lang="de-DE" sz="2000" dirty="0" smtClean="0">
                <a:solidFill>
                  <a:schemeClr val="tx2"/>
                </a:solidFill>
              </a:rPr>
              <a:t>im Code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4941168"/>
            <a:ext cx="4762871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/>
              <a:t>Aufgabe:</a:t>
            </a:r>
          </a:p>
          <a:p>
            <a:r>
              <a:rPr lang="de-DE" sz="1800" dirty="0" smtClean="0"/>
              <a:t>Implementierung ergänzen, damit über die Factory erzeugte Personen und Anschriften automatisch alle Änderungen ihrer Eigenschaften an die Factory berichten und diese in Folge die save-Methoden aufrufen.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10466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1226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Unser Anwendungsbeispiel</a:t>
            </a:r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" y="4941168"/>
            <a:ext cx="4762871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/>
              <a:t>Aufgabe:</a:t>
            </a:r>
          </a:p>
          <a:p>
            <a:r>
              <a:rPr lang="de-DE" sz="1800" dirty="0" smtClean="0"/>
              <a:t>Implementierung ergänzen, damit über die Factory erzeugte Personen und Anschriften automatisch alle Änderungen ihrer Eigenschaften an die Factory berichten und diese in Folge die save-Methoden aufrufen.</a:t>
            </a:r>
            <a:endParaRPr lang="de-DE" sz="1800" dirty="0" smtClean="0"/>
          </a:p>
        </p:txBody>
      </p:sp>
      <p:sp>
        <p:nvSpPr>
          <p:cNvPr id="9" name="Abgerundetes Rechteck 8"/>
          <p:cNvSpPr/>
          <p:nvPr/>
        </p:nvSpPr>
        <p:spPr>
          <a:xfrm rot="21253091">
            <a:off x="5240679" y="3480787"/>
            <a:ext cx="2484707" cy="5345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Siehe TODOs </a:t>
            </a:r>
            <a:r>
              <a:rPr lang="de-DE" sz="2000" dirty="0" smtClean="0">
                <a:solidFill>
                  <a:schemeClr val="tx2"/>
                </a:solidFill>
              </a:rPr>
              <a:t>im Code</a:t>
            </a: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4636401" cy="246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bgerundetes Rechteck 9"/>
          <p:cNvSpPr/>
          <p:nvPr/>
        </p:nvSpPr>
        <p:spPr>
          <a:xfrm rot="21253091">
            <a:off x="6087681" y="5629585"/>
            <a:ext cx="2469134" cy="7048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Diverse </a:t>
            </a:r>
            <a:r>
              <a:rPr lang="de-DE" sz="2000" dirty="0" err="1" smtClean="0">
                <a:solidFill>
                  <a:schemeClr val="tx2"/>
                </a:solidFill>
              </a:rPr>
              <a:t>JUnit</a:t>
            </a:r>
            <a:r>
              <a:rPr lang="de-DE" sz="2000" dirty="0" smtClean="0">
                <a:solidFill>
                  <a:schemeClr val="tx2"/>
                </a:solidFill>
              </a:rPr>
              <a:t>-Tests </a:t>
            </a:r>
            <a:r>
              <a:rPr lang="de-DE" sz="2000" dirty="0" smtClean="0">
                <a:solidFill>
                  <a:schemeClr val="tx2"/>
                </a:solidFill>
              </a:rPr>
              <a:t>schon </a:t>
            </a:r>
            <a:r>
              <a:rPr lang="de-DE" sz="2000" dirty="0" smtClean="0">
                <a:solidFill>
                  <a:schemeClr val="tx2"/>
                </a:solidFill>
              </a:rPr>
              <a:t>implementiert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642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587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051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Alternative Implementierung mit EMF (ca. 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20 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70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Euer 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Kanntet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smtClean="0"/>
              <a:t>das Muster </a:t>
            </a:r>
            <a:r>
              <a:rPr lang="en-US" dirty="0" err="1" smtClean="0"/>
              <a:t>schon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Habt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gelernt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kamt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Java-Bean und EMF </a:t>
            </a:r>
            <a:r>
              <a:rPr lang="en-US" dirty="0" err="1" smtClean="0"/>
              <a:t>klar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Habt</a:t>
            </a:r>
            <a:r>
              <a:rPr lang="en-US" dirty="0" smtClean="0"/>
              <a:t> </a:t>
            </a:r>
            <a:r>
              <a:rPr lang="en-US" dirty="0" err="1"/>
              <a:t>ihr</a:t>
            </a:r>
            <a:r>
              <a:rPr lang="en-US" dirty="0"/>
              <a:t> </a:t>
            </a:r>
            <a:r>
              <a:rPr lang="en-US" dirty="0" err="1"/>
              <a:t>Wünsche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zukünftige</a:t>
            </a:r>
            <a:r>
              <a:rPr lang="en-US" dirty="0"/>
              <a:t> Dojos?</a:t>
            </a:r>
          </a:p>
          <a:p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welchen</a:t>
            </a:r>
            <a:r>
              <a:rPr lang="en-US" dirty="0" smtClean="0"/>
              <a:t> </a:t>
            </a:r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err="1" smtClean="0"/>
              <a:t>würdet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gerne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erfahren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haben wir heute vor?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Design Pattern „Observer“ kennenlernen / besser verstehen</a:t>
            </a:r>
          </a:p>
          <a:p>
            <a:pPr lvl="1"/>
            <a:r>
              <a:rPr lang="de-DE" sz="2400" dirty="0" smtClean="0"/>
              <a:t>Lösungsidee</a:t>
            </a:r>
          </a:p>
          <a:p>
            <a:pPr lvl="1"/>
            <a:r>
              <a:rPr lang="de-DE" sz="2400" dirty="0" smtClean="0"/>
              <a:t>Design-Ziele</a:t>
            </a:r>
          </a:p>
          <a:p>
            <a:pPr lvl="1"/>
            <a:endParaRPr lang="de-DE" sz="2000" dirty="0" smtClean="0"/>
          </a:p>
          <a:p>
            <a:r>
              <a:rPr lang="de-DE" sz="2800" dirty="0" smtClean="0"/>
              <a:t>Muster am Beispiel implementieren</a:t>
            </a:r>
            <a:endParaRPr lang="de-DE" sz="2400" dirty="0" smtClean="0"/>
          </a:p>
          <a:p>
            <a:endParaRPr lang="de-DE" sz="2800" dirty="0" smtClean="0"/>
          </a:p>
          <a:p>
            <a:r>
              <a:rPr lang="de-DE" sz="2800" dirty="0" smtClean="0"/>
              <a:t>evtl. etwas von EMF kennenlernen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887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563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endParaRPr lang="de-DE" sz="2800" dirty="0" smtClean="0"/>
          </a:p>
          <a:p>
            <a:pPr marL="0" indent="0">
              <a:buNone/>
            </a:pP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Anwendungsbeispiel</a:t>
            </a:r>
            <a:r>
              <a:rPr lang="de-DE" sz="2000" b="1" dirty="0" smtClean="0"/>
              <a:t>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Aufgabe:</a:t>
            </a:r>
            <a:endParaRPr lang="de-DE" sz="2000" dirty="0"/>
          </a:p>
          <a:p>
            <a:r>
              <a:rPr lang="de-DE" sz="1800" dirty="0" smtClean="0"/>
              <a:t>Repository soll Änderungen speichern, sobald sich eine Eigenschaft einer Person (oder einer Anschrift) ändert.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 rot="373535">
            <a:off x="624145" y="1117440"/>
            <a:ext cx="3873465" cy="442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Kennt ihr dieses Entwurfsmuster?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 rot="21253091">
            <a:off x="4411638" y="1328776"/>
            <a:ext cx="4073020" cy="443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Wann wird es benötigt / verwendet?</a:t>
            </a: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523168"/>
            <a:ext cx="6340529" cy="188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4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Anwendungsbeispiel</a:t>
            </a:r>
            <a:r>
              <a:rPr lang="de-DE" sz="2000" b="1" dirty="0" smtClean="0"/>
              <a:t>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Aufgabe:</a:t>
            </a:r>
            <a:endParaRPr lang="de-DE" sz="2000" dirty="0"/>
          </a:p>
          <a:p>
            <a:r>
              <a:rPr lang="de-DE" sz="1800" dirty="0" smtClean="0"/>
              <a:t>Repository soll Änderungen speichern, sobald sich eine Eigenschaft einer Person (oder einer Anschrift) ändert.</a:t>
            </a:r>
          </a:p>
          <a:p>
            <a:pPr marL="0" indent="0">
              <a:buNone/>
            </a:pPr>
            <a:r>
              <a:rPr lang="de-DE" sz="2000" dirty="0" smtClean="0"/>
              <a:t>Probleme: </a:t>
            </a:r>
            <a:r>
              <a:rPr lang="de-DE" sz="1800" dirty="0" smtClean="0"/>
              <a:t>Hohe beidseitige Kopplung, keine einheitliche Schnittstelle, nur ein Repository möglich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16" y="1412776"/>
            <a:ext cx="6264366" cy="289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2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Anwendungsbeispiel</a:t>
            </a:r>
            <a:r>
              <a:rPr lang="de-DE" sz="2000" b="1" dirty="0" smtClean="0"/>
              <a:t>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Aufgabe:</a:t>
            </a:r>
            <a:endParaRPr lang="de-DE" sz="2000" dirty="0"/>
          </a:p>
          <a:p>
            <a:r>
              <a:rPr lang="de-DE" sz="1800" dirty="0" smtClean="0"/>
              <a:t>Repository soll Änderungen speichern, sobald sich eine Eigenschaft einer Person (oder einer Anschrift) ändert.</a:t>
            </a:r>
          </a:p>
          <a:p>
            <a:pPr marL="0" indent="0">
              <a:buNone/>
            </a:pPr>
            <a:r>
              <a:rPr lang="de-DE" sz="2000" dirty="0" smtClean="0"/>
              <a:t>Probleme: </a:t>
            </a:r>
            <a:r>
              <a:rPr lang="de-DE" sz="1800" dirty="0" smtClean="0"/>
              <a:t>Hohe beidseitige Kopplung, keine einheitliche Schnittstelle, nur ein Repository möglich, weitere Interessenten an den gleichen Änderungen sind nur schwer zu ergänzen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5"/>
            <a:ext cx="5328592" cy="378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2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Anwendungsbeispiel</a:t>
            </a:r>
            <a:r>
              <a:rPr lang="de-DE" sz="2000" b="1" dirty="0" smtClean="0"/>
              <a:t>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Lösungsansatz:</a:t>
            </a:r>
          </a:p>
          <a:p>
            <a:r>
              <a:rPr lang="de-DE" sz="1800" dirty="0" smtClean="0"/>
              <a:t>Beobachtete Daten von Beobachtern entkoppeln. D.h. </a:t>
            </a:r>
            <a:r>
              <a:rPr lang="de-DE" sz="1800" dirty="0" smtClean="0"/>
              <a:t>Abhängigkeiten nur von Beobachtern zu den Beobachteten </a:t>
            </a:r>
            <a:r>
              <a:rPr lang="de-DE" sz="1800" dirty="0"/>
              <a:t>einführen</a:t>
            </a:r>
            <a:r>
              <a:rPr lang="de-DE" sz="1800" dirty="0" smtClean="0"/>
              <a:t>, nicht umgekehrt.</a:t>
            </a:r>
          </a:p>
          <a:p>
            <a:r>
              <a:rPr lang="de-DE" sz="1800" dirty="0" smtClean="0"/>
              <a:t>Beliebige viele Beobachter ermöglichen.</a:t>
            </a:r>
          </a:p>
          <a:p>
            <a:r>
              <a:rPr lang="de-DE" sz="1800" dirty="0" smtClean="0"/>
              <a:t>Schnittstelle für alle Beobachter einführen und alle auf gleiche Weise informieren.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8320"/>
            <a:ext cx="6937897" cy="282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0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457200" y="4941168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Subject</a:t>
            </a:r>
            <a:r>
              <a:rPr lang="de-DE" sz="1800" dirty="0" smtClean="0"/>
              <a:t> bleibt von </a:t>
            </a:r>
            <a:r>
              <a:rPr lang="de-DE" sz="1800" dirty="0" err="1" smtClean="0"/>
              <a:t>Observern</a:t>
            </a:r>
            <a:r>
              <a:rPr lang="de-DE" sz="1800" dirty="0" smtClean="0"/>
              <a:t> unabhängig (Observer-Schnittstelle), Abhängigkeit von konkr. Observer zu konkr. </a:t>
            </a:r>
            <a:r>
              <a:rPr lang="de-DE" sz="1800" dirty="0" err="1" smtClean="0"/>
              <a:t>Subject</a:t>
            </a:r>
            <a:endParaRPr lang="de-DE" sz="1800" dirty="0" smtClean="0"/>
          </a:p>
          <a:p>
            <a:r>
              <a:rPr lang="de-DE" sz="1800" dirty="0" smtClean="0"/>
              <a:t>beliebig viele Observer können sich jederzeit </a:t>
            </a:r>
            <a:r>
              <a:rPr lang="de-DE" sz="1800" dirty="0" smtClean="0"/>
              <a:t>registrieren/de-registrieren</a:t>
            </a:r>
          </a:p>
          <a:p>
            <a:r>
              <a:rPr lang="de-DE" sz="1800" dirty="0" smtClean="0"/>
              <a:t>Einheitliche Benachrichtigungsimplementierung in </a:t>
            </a:r>
            <a:r>
              <a:rPr lang="de-DE" sz="1800" dirty="0" err="1" smtClean="0"/>
              <a:t>Subject</a:t>
            </a:r>
            <a:r>
              <a:rPr lang="de-DE" sz="1800" dirty="0" smtClean="0"/>
              <a:t>-Oberklasse</a:t>
            </a:r>
            <a:endParaRPr lang="de-DE" sz="18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3" y="1226235"/>
            <a:ext cx="5626153" cy="28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bgerundetes Rechteck 8"/>
          <p:cNvSpPr/>
          <p:nvPr/>
        </p:nvSpPr>
        <p:spPr>
          <a:xfrm rot="21320567">
            <a:off x="6025905" y="1396692"/>
            <a:ext cx="1393612" cy="395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Struktur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224247" y="2420888"/>
            <a:ext cx="2859225" cy="2328618"/>
          </a:xfrm>
          <a:prstGeom prst="roundRect">
            <a:avLst>
              <a:gd name="adj" fmla="val 8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 smtClean="0">
                <a:solidFill>
                  <a:schemeClr val="tx2"/>
                </a:solidFill>
              </a:rPr>
              <a:t>Design-Ziele:</a:t>
            </a:r>
          </a:p>
          <a:p>
            <a:pPr marL="457200" indent="-457200">
              <a:buAutoNum type="alphaLcParenR"/>
            </a:pPr>
            <a:r>
              <a:rPr lang="de-DE" sz="2000" dirty="0" err="1" smtClean="0">
                <a:solidFill>
                  <a:schemeClr val="tx2"/>
                </a:solidFill>
              </a:rPr>
              <a:t>Subject</a:t>
            </a:r>
            <a:r>
              <a:rPr lang="de-DE" sz="2000" dirty="0" smtClean="0">
                <a:solidFill>
                  <a:schemeClr val="tx2"/>
                </a:solidFill>
              </a:rPr>
              <a:t> von </a:t>
            </a:r>
            <a:r>
              <a:rPr lang="de-DE" sz="2000" dirty="0" err="1" smtClean="0">
                <a:solidFill>
                  <a:schemeClr val="tx2"/>
                </a:solidFill>
              </a:rPr>
              <a:t>Observern</a:t>
            </a:r>
            <a:r>
              <a:rPr lang="de-DE" sz="2000" dirty="0" smtClean="0">
                <a:solidFill>
                  <a:schemeClr val="tx2"/>
                </a:solidFill>
              </a:rPr>
              <a:t> entkoppeln,</a:t>
            </a:r>
          </a:p>
          <a:p>
            <a:pPr marL="457200" indent="-457200">
              <a:buAutoNum type="alphaLcParenR"/>
            </a:pPr>
            <a:r>
              <a:rPr lang="de-DE" sz="2000" dirty="0" smtClean="0">
                <a:solidFill>
                  <a:schemeClr val="tx2"/>
                </a:solidFill>
              </a:rPr>
              <a:t>Observer </a:t>
            </a:r>
            <a:r>
              <a:rPr lang="de-DE" sz="2000" dirty="0" err="1" smtClean="0">
                <a:solidFill>
                  <a:schemeClr val="tx2"/>
                </a:solidFill>
              </a:rPr>
              <a:t>ergänzbar</a:t>
            </a:r>
            <a:r>
              <a:rPr lang="de-DE" sz="2000" dirty="0" smtClean="0">
                <a:solidFill>
                  <a:schemeClr val="tx2"/>
                </a:solidFill>
              </a:rPr>
              <a:t> / austauschbar machen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264696" cy="368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4139952" y="4437112"/>
            <a:ext cx="4680520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09120"/>
            <a:ext cx="4536504" cy="227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bgerundetes Rechteck 10"/>
          <p:cNvSpPr/>
          <p:nvPr/>
        </p:nvSpPr>
        <p:spPr>
          <a:xfrm rot="21253091">
            <a:off x="6016362" y="1843999"/>
            <a:ext cx="1431752" cy="367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Verhalten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 rot="304132">
            <a:off x="376503" y="4819781"/>
            <a:ext cx="3265623" cy="13437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Achtung! Bei dieser Lösung (es gibt auch andere) ist die Kommunikation zu </a:t>
            </a:r>
            <a:r>
              <a:rPr lang="de-DE" sz="2000" dirty="0" err="1" smtClean="0">
                <a:solidFill>
                  <a:schemeClr val="tx2"/>
                </a:solidFill>
              </a:rPr>
              <a:t>Observern</a:t>
            </a:r>
            <a:r>
              <a:rPr lang="de-DE" sz="2000" dirty="0" smtClean="0">
                <a:solidFill>
                  <a:schemeClr val="tx2"/>
                </a:solidFill>
              </a:rPr>
              <a:t> synchron.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Bildschirmpräsentation (4:3)</PresentationFormat>
  <Paragraphs>168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Larissa-Design</vt:lpstr>
      <vt:lpstr>Vorbereitung zum Coding Dojo</vt:lpstr>
      <vt:lpstr>Was haben wir heute vor?</vt:lpstr>
      <vt:lpstr>Zeitplan</vt:lpstr>
      <vt:lpstr>Design Pattern „Observer“</vt:lpstr>
      <vt:lpstr>Design Pattern „Observer“</vt:lpstr>
      <vt:lpstr>Design Pattern „Observer“</vt:lpstr>
      <vt:lpstr>Design Pattern „Observer“</vt:lpstr>
      <vt:lpstr>Design Pattern „Observer“</vt:lpstr>
      <vt:lpstr>Design Pattern „Observer“</vt:lpstr>
      <vt:lpstr>Zeitplan</vt:lpstr>
      <vt:lpstr>Unser Anwendungsbeispiel</vt:lpstr>
      <vt:lpstr>Unser Anwendungsbeispiel</vt:lpstr>
      <vt:lpstr>Zeitplan</vt:lpstr>
      <vt:lpstr>Zeitplan</vt:lpstr>
      <vt:lpstr>Zeitplan</vt:lpstr>
      <vt:lpstr>Zeitplan</vt:lpstr>
      <vt:lpstr>Euer 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Travkin, Dietrich</cp:lastModifiedBy>
  <cp:revision>41</cp:revision>
  <dcterms:created xsi:type="dcterms:W3CDTF">2015-01-20T19:31:54Z</dcterms:created>
  <dcterms:modified xsi:type="dcterms:W3CDTF">2015-05-05T09:22:06Z</dcterms:modified>
</cp:coreProperties>
</file>