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9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25F2-2D34-4154-9703-29433FA81E5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3DB1-1654-410B-82FB-2B1360A0A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Python program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Python 3.6</a:t>
            </a:r>
          </a:p>
          <a:p>
            <a:r>
              <a:rPr lang="nl-NL" dirty="0" smtClean="0"/>
              <a:t>Short program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more </a:t>
            </a:r>
            <a:r>
              <a:rPr lang="nl-NL" dirty="0" err="1" smtClean="0"/>
              <a:t>easily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R </a:t>
            </a:r>
            <a:r>
              <a:rPr lang="nl-NL" dirty="0" err="1" smtClean="0"/>
              <a:t>to</a:t>
            </a:r>
            <a:r>
              <a:rPr lang="nl-NL" dirty="0" smtClean="0"/>
              <a:t> extract </a:t>
            </a:r>
            <a:r>
              <a:rPr lang="nl-NL" dirty="0" err="1" smtClean="0"/>
              <a:t>the</a:t>
            </a:r>
            <a:r>
              <a:rPr lang="nl-NL" dirty="0" smtClean="0"/>
              <a:t> data</a:t>
            </a:r>
          </a:p>
          <a:p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170" y="3526495"/>
            <a:ext cx="4124374" cy="221707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3700731"/>
            <a:ext cx="4783447" cy="2042843"/>
          </a:xfrm>
          <a:prstGeom prst="rect">
            <a:avLst/>
          </a:prstGeom>
        </p:spPr>
      </p:pic>
      <p:sp>
        <p:nvSpPr>
          <p:cNvPr id="8" name="PIJL-RECHTS 7"/>
          <p:cNvSpPr/>
          <p:nvPr/>
        </p:nvSpPr>
        <p:spPr>
          <a:xfrm>
            <a:off x="5348377" y="4192438"/>
            <a:ext cx="1052423" cy="1155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4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program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 3.3.2 </a:t>
            </a:r>
            <a:r>
              <a:rPr lang="nl-NL" dirty="0" err="1" smtClean="0"/>
              <a:t>used</a:t>
            </a:r>
            <a:r>
              <a:rPr lang="nl-NL" dirty="0" smtClean="0"/>
              <a:t> in </a:t>
            </a:r>
            <a:r>
              <a:rPr lang="nl-NL" dirty="0" err="1" smtClean="0"/>
              <a:t>Rstudio</a:t>
            </a:r>
            <a:r>
              <a:rPr lang="nl-NL" dirty="0" smtClean="0"/>
              <a:t> 1.1.383</a:t>
            </a:r>
          </a:p>
          <a:p>
            <a:r>
              <a:rPr lang="nl-NL" dirty="0" smtClean="0"/>
              <a:t>Extract data </a:t>
            </a:r>
            <a:r>
              <a:rPr lang="nl-NL" dirty="0" err="1" smtClean="0"/>
              <a:t>from</a:t>
            </a:r>
            <a:r>
              <a:rPr lang="nl-NL" dirty="0" smtClean="0"/>
              <a:t> files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table</a:t>
            </a:r>
            <a:endParaRPr lang="nl-NL" dirty="0" smtClean="0"/>
          </a:p>
          <a:p>
            <a:r>
              <a:rPr lang="nl-NL" dirty="0" err="1" smtClean="0"/>
              <a:t>Isolate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marker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phenotype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preform</a:t>
            </a:r>
            <a:r>
              <a:rPr lang="nl-NL" dirty="0" smtClean="0"/>
              <a:t> ANOVA.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02" y="3537639"/>
            <a:ext cx="5991225" cy="25431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b="21517"/>
          <a:stretch/>
        </p:blipFill>
        <p:spPr>
          <a:xfrm>
            <a:off x="7202427" y="3537639"/>
            <a:ext cx="3562350" cy="2526731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5236234" y="3537639"/>
            <a:ext cx="1319841" cy="2543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An Excel file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ANOVA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handy</a:t>
            </a:r>
            <a:r>
              <a:rPr lang="nl-NL" dirty="0" smtClean="0"/>
              <a:t> information.</a:t>
            </a:r>
          </a:p>
          <a:p>
            <a:r>
              <a:rPr lang="nl-NL" dirty="0" err="1" smtClean="0"/>
              <a:t>Result</a:t>
            </a:r>
            <a:r>
              <a:rPr lang="nl-NL" dirty="0" smtClean="0"/>
              <a:t>: </a:t>
            </a:r>
            <a:r>
              <a:rPr lang="nl-NL" dirty="0" err="1" smtClean="0"/>
              <a:t>from</a:t>
            </a:r>
            <a:r>
              <a:rPr lang="nl-NL" dirty="0" smtClean="0"/>
              <a:t> 144 marker </a:t>
            </a:r>
            <a:r>
              <a:rPr lang="nl-NL" dirty="0" err="1" smtClean="0"/>
              <a:t>remained</a:t>
            </a:r>
            <a:r>
              <a:rPr lang="nl-NL" dirty="0" smtClean="0"/>
              <a:t> 33 </a:t>
            </a:r>
            <a:r>
              <a:rPr lang="nl-NL" dirty="0" err="1" smtClean="0"/>
              <a:t>with</a:t>
            </a:r>
            <a:r>
              <a:rPr lang="nl-NL" dirty="0" smtClean="0"/>
              <a:t> a P-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0.05</a:t>
            </a:r>
          </a:p>
          <a:p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30" y="2951846"/>
            <a:ext cx="9796983" cy="117508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30" y="4310171"/>
            <a:ext cx="7086589" cy="21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81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</Words>
  <Application>Microsoft Office PowerPoint</Application>
  <PresentationFormat>Breedbeeld</PresentationFormat>
  <Paragraphs>11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Python program</vt:lpstr>
      <vt:lpstr>R program</vt:lpstr>
      <vt:lpstr>Product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</dc:title>
  <dc:creator>Alex Janse</dc:creator>
  <cp:lastModifiedBy>Alex Janse</cp:lastModifiedBy>
  <cp:revision>4</cp:revision>
  <dcterms:created xsi:type="dcterms:W3CDTF">2018-01-10T08:50:15Z</dcterms:created>
  <dcterms:modified xsi:type="dcterms:W3CDTF">2018-01-10T14:17:35Z</dcterms:modified>
</cp:coreProperties>
</file>