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94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41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84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5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27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63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5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53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24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40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23A5-B96E-4724-A618-4623195337CF}" type="datetimeFigureOut">
              <a:rPr kumimoji="1" lang="ja-JP" altLang="en-US" smtClean="0"/>
              <a:t>2023/4/14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4A575-30A3-490F-8505-EB6E44E82C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2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343"/>
            <a:ext cx="12192000" cy="577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KENSYU</dc:creator>
  <cp:lastModifiedBy>KENSYU</cp:lastModifiedBy>
  <cp:revision>1</cp:revision>
  <dcterms:created xsi:type="dcterms:W3CDTF">2023-04-14T05:52:30Z</dcterms:created>
  <dcterms:modified xsi:type="dcterms:W3CDTF">2023-04-14T05:52:37Z</dcterms:modified>
</cp:coreProperties>
</file>