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874A2-4208-48D3-B18A-8D774CC00343}" v="13" dt="2022-12-14T07:58:3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utra Rihandoko" userId="37e680a8-7855-436e-bfbf-239b960d6b10" providerId="ADAL" clId="{664874A2-4208-48D3-B18A-8D774CC00343}"/>
    <pc:docChg chg="undo custSel addSld delSld modSld">
      <pc:chgData name="Nicholas Putra Rihandoko" userId="37e680a8-7855-436e-bfbf-239b960d6b10" providerId="ADAL" clId="{664874A2-4208-48D3-B18A-8D774CC00343}" dt="2022-12-14T07:59:15.580" v="262" actId="1076"/>
      <pc:docMkLst>
        <pc:docMk/>
      </pc:docMkLst>
      <pc:sldChg chg="del">
        <pc:chgData name="Nicholas Putra Rihandoko" userId="37e680a8-7855-436e-bfbf-239b960d6b10" providerId="ADAL" clId="{664874A2-4208-48D3-B18A-8D774CC00343}" dt="2022-12-14T07:48:33.186" v="1" actId="47"/>
        <pc:sldMkLst>
          <pc:docMk/>
          <pc:sldMk cId="430748088" sldId="256"/>
        </pc:sldMkLst>
      </pc:sldChg>
      <pc:sldChg chg="addSp delSp modSp new mod">
        <pc:chgData name="Nicholas Putra Rihandoko" userId="37e680a8-7855-436e-bfbf-239b960d6b10" providerId="ADAL" clId="{664874A2-4208-48D3-B18A-8D774CC00343}" dt="2022-12-14T07:59:15.580" v="262" actId="1076"/>
        <pc:sldMkLst>
          <pc:docMk/>
          <pc:sldMk cId="3707227897" sldId="256"/>
        </pc:sldMkLst>
        <pc:spChg chg="add mod ord">
          <ac:chgData name="Nicholas Putra Rihandoko" userId="37e680a8-7855-436e-bfbf-239b960d6b10" providerId="ADAL" clId="{664874A2-4208-48D3-B18A-8D774CC00343}" dt="2022-12-14T07:58:09.450" v="250" actId="1076"/>
          <ac:spMkLst>
            <pc:docMk/>
            <pc:sldMk cId="3707227897" sldId="256"/>
            <ac:spMk id="2" creationId="{5A60BFCC-076D-B626-5D1D-FF4B82553E62}"/>
          </ac:spMkLst>
        </pc:spChg>
        <pc:spChg chg="add del mod">
          <ac:chgData name="Nicholas Putra Rihandoko" userId="37e680a8-7855-436e-bfbf-239b960d6b10" providerId="ADAL" clId="{664874A2-4208-48D3-B18A-8D774CC00343}" dt="2022-12-14T07:48:53.761" v="8" actId="478"/>
          <ac:spMkLst>
            <pc:docMk/>
            <pc:sldMk cId="3707227897" sldId="256"/>
            <ac:spMk id="3" creationId="{CF84F785-5347-7CE6-7319-64E3EBE2CAAC}"/>
          </ac:spMkLst>
        </pc:spChg>
        <pc:spChg chg="add mod">
          <ac:chgData name="Nicholas Putra Rihandoko" userId="37e680a8-7855-436e-bfbf-239b960d6b10" providerId="ADAL" clId="{664874A2-4208-48D3-B18A-8D774CC00343}" dt="2022-12-14T07:55:21.724" v="150" actId="1037"/>
          <ac:spMkLst>
            <pc:docMk/>
            <pc:sldMk cId="3707227897" sldId="256"/>
            <ac:spMk id="4" creationId="{F59E020E-B251-FD4E-0ABA-546E314C0FF8}"/>
          </ac:spMkLst>
        </pc:spChg>
        <pc:spChg chg="add mod">
          <ac:chgData name="Nicholas Putra Rihandoko" userId="37e680a8-7855-436e-bfbf-239b960d6b10" providerId="ADAL" clId="{664874A2-4208-48D3-B18A-8D774CC00343}" dt="2022-12-14T07:55:21.724" v="150" actId="1037"/>
          <ac:spMkLst>
            <pc:docMk/>
            <pc:sldMk cId="3707227897" sldId="256"/>
            <ac:spMk id="5" creationId="{B58141A0-B231-6608-5658-359E96D9F3FE}"/>
          </ac:spMkLst>
        </pc:spChg>
        <pc:spChg chg="add del mod">
          <ac:chgData name="Nicholas Putra Rihandoko" userId="37e680a8-7855-436e-bfbf-239b960d6b10" providerId="ADAL" clId="{664874A2-4208-48D3-B18A-8D774CC00343}" dt="2022-12-14T07:53:06.793" v="87" actId="478"/>
          <ac:spMkLst>
            <pc:docMk/>
            <pc:sldMk cId="3707227897" sldId="256"/>
            <ac:spMk id="6" creationId="{EFB08FC5-D241-5093-7648-49AECA0B89C3}"/>
          </ac:spMkLst>
        </pc:spChg>
        <pc:spChg chg="add mod">
          <ac:chgData name="Nicholas Putra Rihandoko" userId="37e680a8-7855-436e-bfbf-239b960d6b10" providerId="ADAL" clId="{664874A2-4208-48D3-B18A-8D774CC00343}" dt="2022-12-14T07:59:10.227" v="261" actId="1076"/>
          <ac:spMkLst>
            <pc:docMk/>
            <pc:sldMk cId="3707227897" sldId="256"/>
            <ac:spMk id="8" creationId="{20499194-19B1-BBD0-2D4C-7B38B0F72F70}"/>
          </ac:spMkLst>
        </pc:spChg>
        <pc:spChg chg="add mod">
          <ac:chgData name="Nicholas Putra Rihandoko" userId="37e680a8-7855-436e-bfbf-239b960d6b10" providerId="ADAL" clId="{664874A2-4208-48D3-B18A-8D774CC00343}" dt="2022-12-14T07:55:34.908" v="155" actId="1076"/>
          <ac:spMkLst>
            <pc:docMk/>
            <pc:sldMk cId="3707227897" sldId="256"/>
            <ac:spMk id="10" creationId="{6C2EA948-B3FA-3F75-E5E8-8FA3C4BA4BF1}"/>
          </ac:spMkLst>
        </pc:spChg>
        <pc:spChg chg="add del mod">
          <ac:chgData name="Nicholas Putra Rihandoko" userId="37e680a8-7855-436e-bfbf-239b960d6b10" providerId="ADAL" clId="{664874A2-4208-48D3-B18A-8D774CC00343}" dt="2022-12-14T07:58:13.001" v="252" actId="478"/>
          <ac:spMkLst>
            <pc:docMk/>
            <pc:sldMk cId="3707227897" sldId="256"/>
            <ac:spMk id="12" creationId="{B325C9C0-AB5C-AB22-3FC8-5F87C2BA336E}"/>
          </ac:spMkLst>
        </pc:spChg>
        <pc:spChg chg="add mod">
          <ac:chgData name="Nicholas Putra Rihandoko" userId="37e680a8-7855-436e-bfbf-239b960d6b10" providerId="ADAL" clId="{664874A2-4208-48D3-B18A-8D774CC00343}" dt="2022-12-14T07:58:59.814" v="260" actId="207"/>
          <ac:spMkLst>
            <pc:docMk/>
            <pc:sldMk cId="3707227897" sldId="256"/>
            <ac:spMk id="13" creationId="{BAFD3915-C78B-1409-3F42-79A3FEA0AC17}"/>
          </ac:spMkLst>
        </pc:spChg>
        <pc:spChg chg="add mod">
          <ac:chgData name="Nicholas Putra Rihandoko" userId="37e680a8-7855-436e-bfbf-239b960d6b10" providerId="ADAL" clId="{664874A2-4208-48D3-B18A-8D774CC00343}" dt="2022-12-14T07:59:15.580" v="262" actId="1076"/>
          <ac:spMkLst>
            <pc:docMk/>
            <pc:sldMk cId="3707227897" sldId="256"/>
            <ac:spMk id="14" creationId="{7AE14B65-11F4-D5B0-34DA-27D546F0B184}"/>
          </ac:spMkLst>
        </pc:spChg>
        <pc:spChg chg="add mod">
          <ac:chgData name="Nicholas Putra Rihandoko" userId="37e680a8-7855-436e-bfbf-239b960d6b10" providerId="ADAL" clId="{664874A2-4208-48D3-B18A-8D774CC00343}" dt="2022-12-14T07:58:50.320" v="258" actId="207"/>
          <ac:spMkLst>
            <pc:docMk/>
            <pc:sldMk cId="3707227897" sldId="256"/>
            <ac:spMk id="15" creationId="{E2F8480C-CE46-BF32-7F8C-D91DAADD706C}"/>
          </ac:spMkLst>
        </pc:spChg>
        <pc:spChg chg="add mod">
          <ac:chgData name="Nicholas Putra Rihandoko" userId="37e680a8-7855-436e-bfbf-239b960d6b10" providerId="ADAL" clId="{664874A2-4208-48D3-B18A-8D774CC00343}" dt="2022-12-14T07:58:34.126" v="257" actId="1076"/>
          <ac:spMkLst>
            <pc:docMk/>
            <pc:sldMk cId="3707227897" sldId="256"/>
            <ac:spMk id="17" creationId="{11234473-5724-2D9A-212C-A9C6AAFD8C03}"/>
          </ac:spMkLst>
        </pc:spChg>
      </pc:sldChg>
      <pc:sldChg chg="del">
        <pc:chgData name="Nicholas Putra Rihandoko" userId="37e680a8-7855-436e-bfbf-239b960d6b10" providerId="ADAL" clId="{664874A2-4208-48D3-B18A-8D774CC00343}" dt="2022-12-14T07:48:32.268" v="0" actId="47"/>
        <pc:sldMkLst>
          <pc:docMk/>
          <pc:sldMk cId="69083073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807-5E13-5A76-28F5-D85473F9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B791-E145-8E22-77BD-26C40220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979-8DD4-168C-F299-B4CCA95C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09CA-2247-B986-DB91-F6C3F07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A127-9A34-F211-F2D5-F55A9C2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4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9A36-0DED-54C3-1CA5-78B4E1C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4E580-8E20-BDFF-4DFC-C106B2F93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D13F-0D58-257F-A306-3E85FEF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4336-A417-D8B8-6601-1E28AB09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8811-379E-76EA-FC0E-B9E538B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738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16A5A-15BB-ED76-3C77-BA1C260A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06E7E-3606-C9A2-78BD-9108EC44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7CCB-2CE9-89AC-52BF-C06DE2E4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666D-F127-268C-42F7-0450479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97B6-8F76-F5B3-D724-1F9AC4E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9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EAB-F880-A6A9-3EBF-EB1FD31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E23-DD5D-0F1D-4597-75F47C30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52AA-A075-F015-EFE5-C84C8A03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10DF-D16D-1C10-2871-89E8EAD3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6323-3D9D-47FF-3DFE-D9369AE5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9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1997-9480-E3AA-4F42-04770C2C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A82B-5AD4-26C5-F1F2-69AD7196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2988-082D-DDF2-93E6-54652C32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B4B-2C5F-A8B2-DABA-B108F86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BA1B-4BD7-290E-0FAA-5EEFA4D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9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DA8F-332A-6E65-EB79-5A05888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3A64-94FE-4A96-692B-43EFD1CF5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59B40-6D30-9D31-C34F-4379580C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2A9E1-267D-4911-7D8B-B96F73E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2488-36AE-41BD-7B40-44B91105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DCA1-A4AB-FC9F-2A56-4E60446F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6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E2A-0327-A1D5-1EA5-3D44C76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2D4D-F96E-6DC4-F3FD-D57DAE16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C499-F8E3-3753-2892-C3B80D4A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0AD4D-DCE0-E349-2B53-D8A9DCA9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FC8B1-CA10-6ECF-66FC-DDC4690DC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451E-CCBE-E9F3-229C-A5DD8978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E63F6-D08A-6729-D89B-6F6C323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75033-D386-18CA-008F-3B8DE3A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291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3CC1-2031-C60C-FADA-4A48135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F9075-CE60-120C-6018-0163CF9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0417-20F2-28AC-1870-B5AA9B3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99CD-3735-6725-F813-E2C0D0D0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2F1C3-5210-6815-7ADD-B7736632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56DD-3019-2CE9-5CFD-DE49D882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D1A0-94A6-5CF7-5A3C-94DF1F5B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71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1601-2549-047B-AF92-F76FBD1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975-4944-4CED-F5CA-03A8618D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951E7-EA90-EC86-232B-A9F53450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1DA4-0423-C2A8-32BF-15387A74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18F6-06BA-ADF0-49BA-FAE0AB86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3B34-AE0D-3B43-34B5-88307AD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88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468-9804-BD75-3301-7EAC3ED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398FD-CD62-35E0-6D84-845857D18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0D864-5EE7-164D-7669-D028DA07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1F38-AC42-5AF2-368D-F9C4D473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E9CB-7F8B-CF53-318E-C5F65AAD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501D-B01A-2B23-B879-8E3F26E7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5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28100-912D-306A-181D-CFEA9344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FF11-448C-4665-40BA-875D9683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9813-0C21-047F-C2BD-0D8E765C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5F32-3F70-4D9A-9FA3-F685493D4A1A}" type="datetimeFigureOut">
              <a:rPr lang="id-ID" smtClean="0"/>
              <a:t>14/12/2022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877B-54C6-BD74-593E-A6A0216C2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DE22-FA91-04CC-5FBE-F55B1C14C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4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9E020E-B251-FD4E-0ABA-546E314C0FF8}"/>
              </a:ext>
            </a:extLst>
          </p:cNvPr>
          <p:cNvSpPr/>
          <p:nvPr/>
        </p:nvSpPr>
        <p:spPr>
          <a:xfrm>
            <a:off x="4001380" y="2025501"/>
            <a:ext cx="2780415" cy="2780415"/>
          </a:xfrm>
          <a:prstGeom prst="ellipse">
            <a:avLst/>
          </a:prstGeom>
          <a:solidFill>
            <a:srgbClr val="FF0000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60BFCC-076D-B626-5D1D-FF4B82553E62}"/>
              </a:ext>
            </a:extLst>
          </p:cNvPr>
          <p:cNvSpPr/>
          <p:nvPr/>
        </p:nvSpPr>
        <p:spPr>
          <a:xfrm>
            <a:off x="2626241" y="2025501"/>
            <a:ext cx="2780415" cy="2780415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8141A0-B231-6608-5658-359E96D9F3FE}"/>
              </a:ext>
            </a:extLst>
          </p:cNvPr>
          <p:cNvSpPr/>
          <p:nvPr/>
        </p:nvSpPr>
        <p:spPr>
          <a:xfrm>
            <a:off x="4001380" y="2025501"/>
            <a:ext cx="2780415" cy="27804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99194-19B1-BBD0-2D4C-7B38B0F72F70}"/>
                  </a:ext>
                </a:extLst>
              </p:cNvPr>
              <p:cNvSpPr txBox="1"/>
              <p:nvPr/>
            </p:nvSpPr>
            <p:spPr>
              <a:xfrm>
                <a:off x="2735229" y="3244334"/>
                <a:ext cx="1119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99194-19B1-BBD0-2D4C-7B38B0F72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29" y="3244334"/>
                <a:ext cx="1119077" cy="369332"/>
              </a:xfrm>
              <a:prstGeom prst="rect">
                <a:avLst/>
              </a:prstGeom>
              <a:blipFill>
                <a:blip r:embed="rId2"/>
                <a:stretch>
                  <a:fillRect r="-5464" b="-131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EA948-B3FA-3F75-E5E8-8FA3C4BA4BF1}"/>
                  </a:ext>
                </a:extLst>
              </p:cNvPr>
              <p:cNvSpPr txBox="1"/>
              <p:nvPr/>
            </p:nvSpPr>
            <p:spPr>
              <a:xfrm>
                <a:off x="5474880" y="3293579"/>
                <a:ext cx="1111988" cy="38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EA948-B3FA-3F75-E5E8-8FA3C4BA4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80" y="3293579"/>
                <a:ext cx="1111988" cy="385856"/>
              </a:xfrm>
              <a:prstGeom prst="rect">
                <a:avLst/>
              </a:prstGeom>
              <a:blipFill>
                <a:blip r:embed="rId3"/>
                <a:stretch>
                  <a:fillRect t="-3125" r="-15301" b="-109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FD3915-C78B-1409-3F42-79A3FEA0AC17}"/>
              </a:ext>
            </a:extLst>
          </p:cNvPr>
          <p:cNvSpPr txBox="1"/>
          <p:nvPr/>
        </p:nvSpPr>
        <p:spPr>
          <a:xfrm>
            <a:off x="2821085" y="2905120"/>
            <a:ext cx="12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Measured</a:t>
            </a:r>
            <a:endParaRPr lang="id-ID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14B65-11F4-D5B0-34DA-27D546F0B184}"/>
              </a:ext>
            </a:extLst>
          </p:cNvPr>
          <p:cNvSpPr txBox="1"/>
          <p:nvPr/>
        </p:nvSpPr>
        <p:spPr>
          <a:xfrm>
            <a:off x="5449186" y="2935873"/>
            <a:ext cx="12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  <a:endParaRPr lang="id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8480C-CE46-BF32-7F8C-D91DAADD706C}"/>
              </a:ext>
            </a:extLst>
          </p:cNvPr>
          <p:cNvSpPr txBox="1"/>
          <p:nvPr/>
        </p:nvSpPr>
        <p:spPr>
          <a:xfrm>
            <a:off x="4146690" y="2658874"/>
            <a:ext cx="136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Fused/</a:t>
            </a:r>
          </a:p>
          <a:p>
            <a:r>
              <a:rPr lang="en-US" b="1" dirty="0"/>
              <a:t>Updated/</a:t>
            </a:r>
          </a:p>
          <a:p>
            <a:r>
              <a:rPr lang="en-US" b="1" dirty="0"/>
              <a:t>Corrected</a:t>
            </a:r>
            <a:endParaRPr lang="id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34473-5724-2D9A-212C-A9C6AAFD8C03}"/>
                  </a:ext>
                </a:extLst>
              </p:cNvPr>
              <p:cNvSpPr txBox="1"/>
              <p:nvPr/>
            </p:nvSpPr>
            <p:spPr>
              <a:xfrm>
                <a:off x="4146690" y="3582204"/>
                <a:ext cx="1017628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34473-5724-2D9A-212C-A9C6AAFD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90" y="3582204"/>
                <a:ext cx="1017628" cy="376770"/>
              </a:xfrm>
              <a:prstGeom prst="rect">
                <a:avLst/>
              </a:prstGeom>
              <a:blipFill>
                <a:blip r:embed="rId4"/>
                <a:stretch>
                  <a:fillRect t="-3279" r="-26347"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22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Putra Rihandoko</dc:creator>
  <cp:lastModifiedBy>Nicholas Putra Rihandoko</cp:lastModifiedBy>
  <cp:revision>1</cp:revision>
  <dcterms:created xsi:type="dcterms:W3CDTF">2022-12-14T07:48:12Z</dcterms:created>
  <dcterms:modified xsi:type="dcterms:W3CDTF">2022-12-14T07:59:17Z</dcterms:modified>
</cp:coreProperties>
</file>