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874A2-4208-48D3-B18A-8D774CC00343}" v="13" dt="2022-12-14T07:58:3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>
        <p:scale>
          <a:sx n="80" d="100"/>
          <a:sy n="80" d="100"/>
        </p:scale>
        <p:origin x="64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Putra Rihandoko" userId="37e680a8-7855-436e-bfbf-239b960d6b10" providerId="ADAL" clId="{664874A2-4208-48D3-B18A-8D774CC00343}"/>
    <pc:docChg chg="undo custSel addSld delSld modSld">
      <pc:chgData name="Nicholas Putra Rihandoko" userId="37e680a8-7855-436e-bfbf-239b960d6b10" providerId="ADAL" clId="{664874A2-4208-48D3-B18A-8D774CC00343}" dt="2022-12-14T07:59:15.580" v="262" actId="1076"/>
      <pc:docMkLst>
        <pc:docMk/>
      </pc:docMkLst>
      <pc:sldChg chg="del">
        <pc:chgData name="Nicholas Putra Rihandoko" userId="37e680a8-7855-436e-bfbf-239b960d6b10" providerId="ADAL" clId="{664874A2-4208-48D3-B18A-8D774CC00343}" dt="2022-12-14T07:48:33.186" v="1" actId="47"/>
        <pc:sldMkLst>
          <pc:docMk/>
          <pc:sldMk cId="430748088" sldId="256"/>
        </pc:sldMkLst>
      </pc:sldChg>
      <pc:sldChg chg="addSp delSp modSp new mod">
        <pc:chgData name="Nicholas Putra Rihandoko" userId="37e680a8-7855-436e-bfbf-239b960d6b10" providerId="ADAL" clId="{664874A2-4208-48D3-B18A-8D774CC00343}" dt="2022-12-14T07:59:15.580" v="262" actId="1076"/>
        <pc:sldMkLst>
          <pc:docMk/>
          <pc:sldMk cId="3707227897" sldId="256"/>
        </pc:sldMkLst>
        <pc:spChg chg="add mod ord">
          <ac:chgData name="Nicholas Putra Rihandoko" userId="37e680a8-7855-436e-bfbf-239b960d6b10" providerId="ADAL" clId="{664874A2-4208-48D3-B18A-8D774CC00343}" dt="2022-12-14T07:58:09.450" v="250" actId="1076"/>
          <ac:spMkLst>
            <pc:docMk/>
            <pc:sldMk cId="3707227897" sldId="256"/>
            <ac:spMk id="2" creationId="{5A60BFCC-076D-B626-5D1D-FF4B82553E62}"/>
          </ac:spMkLst>
        </pc:spChg>
        <pc:spChg chg="add del mod">
          <ac:chgData name="Nicholas Putra Rihandoko" userId="37e680a8-7855-436e-bfbf-239b960d6b10" providerId="ADAL" clId="{664874A2-4208-48D3-B18A-8D774CC00343}" dt="2022-12-14T07:48:53.761" v="8" actId="478"/>
          <ac:spMkLst>
            <pc:docMk/>
            <pc:sldMk cId="3707227897" sldId="256"/>
            <ac:spMk id="3" creationId="{CF84F785-5347-7CE6-7319-64E3EBE2CAAC}"/>
          </ac:spMkLst>
        </pc:spChg>
        <pc:spChg chg="add mod">
          <ac:chgData name="Nicholas Putra Rihandoko" userId="37e680a8-7855-436e-bfbf-239b960d6b10" providerId="ADAL" clId="{664874A2-4208-48D3-B18A-8D774CC00343}" dt="2022-12-14T07:55:21.724" v="150" actId="1037"/>
          <ac:spMkLst>
            <pc:docMk/>
            <pc:sldMk cId="3707227897" sldId="256"/>
            <ac:spMk id="4" creationId="{F59E020E-B251-FD4E-0ABA-546E314C0FF8}"/>
          </ac:spMkLst>
        </pc:spChg>
        <pc:spChg chg="add mod">
          <ac:chgData name="Nicholas Putra Rihandoko" userId="37e680a8-7855-436e-bfbf-239b960d6b10" providerId="ADAL" clId="{664874A2-4208-48D3-B18A-8D774CC00343}" dt="2022-12-14T07:55:21.724" v="150" actId="1037"/>
          <ac:spMkLst>
            <pc:docMk/>
            <pc:sldMk cId="3707227897" sldId="256"/>
            <ac:spMk id="5" creationId="{B58141A0-B231-6608-5658-359E96D9F3FE}"/>
          </ac:spMkLst>
        </pc:spChg>
        <pc:spChg chg="add del mod">
          <ac:chgData name="Nicholas Putra Rihandoko" userId="37e680a8-7855-436e-bfbf-239b960d6b10" providerId="ADAL" clId="{664874A2-4208-48D3-B18A-8D774CC00343}" dt="2022-12-14T07:53:06.793" v="87" actId="478"/>
          <ac:spMkLst>
            <pc:docMk/>
            <pc:sldMk cId="3707227897" sldId="256"/>
            <ac:spMk id="6" creationId="{EFB08FC5-D241-5093-7648-49AECA0B89C3}"/>
          </ac:spMkLst>
        </pc:spChg>
        <pc:spChg chg="add mod">
          <ac:chgData name="Nicholas Putra Rihandoko" userId="37e680a8-7855-436e-bfbf-239b960d6b10" providerId="ADAL" clId="{664874A2-4208-48D3-B18A-8D774CC00343}" dt="2022-12-14T07:59:10.227" v="261" actId="1076"/>
          <ac:spMkLst>
            <pc:docMk/>
            <pc:sldMk cId="3707227897" sldId="256"/>
            <ac:spMk id="8" creationId="{20499194-19B1-BBD0-2D4C-7B38B0F72F70}"/>
          </ac:spMkLst>
        </pc:spChg>
        <pc:spChg chg="add mod">
          <ac:chgData name="Nicholas Putra Rihandoko" userId="37e680a8-7855-436e-bfbf-239b960d6b10" providerId="ADAL" clId="{664874A2-4208-48D3-B18A-8D774CC00343}" dt="2022-12-14T07:55:34.908" v="155" actId="1076"/>
          <ac:spMkLst>
            <pc:docMk/>
            <pc:sldMk cId="3707227897" sldId="256"/>
            <ac:spMk id="10" creationId="{6C2EA948-B3FA-3F75-E5E8-8FA3C4BA4BF1}"/>
          </ac:spMkLst>
        </pc:spChg>
        <pc:spChg chg="add del mod">
          <ac:chgData name="Nicholas Putra Rihandoko" userId="37e680a8-7855-436e-bfbf-239b960d6b10" providerId="ADAL" clId="{664874A2-4208-48D3-B18A-8D774CC00343}" dt="2022-12-14T07:58:13.001" v="252" actId="478"/>
          <ac:spMkLst>
            <pc:docMk/>
            <pc:sldMk cId="3707227897" sldId="256"/>
            <ac:spMk id="12" creationId="{B325C9C0-AB5C-AB22-3FC8-5F87C2BA336E}"/>
          </ac:spMkLst>
        </pc:spChg>
        <pc:spChg chg="add mod">
          <ac:chgData name="Nicholas Putra Rihandoko" userId="37e680a8-7855-436e-bfbf-239b960d6b10" providerId="ADAL" clId="{664874A2-4208-48D3-B18A-8D774CC00343}" dt="2022-12-14T07:58:59.814" v="260" actId="207"/>
          <ac:spMkLst>
            <pc:docMk/>
            <pc:sldMk cId="3707227897" sldId="256"/>
            <ac:spMk id="13" creationId="{BAFD3915-C78B-1409-3F42-79A3FEA0AC17}"/>
          </ac:spMkLst>
        </pc:spChg>
        <pc:spChg chg="add mod">
          <ac:chgData name="Nicholas Putra Rihandoko" userId="37e680a8-7855-436e-bfbf-239b960d6b10" providerId="ADAL" clId="{664874A2-4208-48D3-B18A-8D774CC00343}" dt="2022-12-14T07:59:15.580" v="262" actId="1076"/>
          <ac:spMkLst>
            <pc:docMk/>
            <pc:sldMk cId="3707227897" sldId="256"/>
            <ac:spMk id="14" creationId="{7AE14B65-11F4-D5B0-34DA-27D546F0B184}"/>
          </ac:spMkLst>
        </pc:spChg>
        <pc:spChg chg="add mod">
          <ac:chgData name="Nicholas Putra Rihandoko" userId="37e680a8-7855-436e-bfbf-239b960d6b10" providerId="ADAL" clId="{664874A2-4208-48D3-B18A-8D774CC00343}" dt="2022-12-14T07:58:50.320" v="258" actId="207"/>
          <ac:spMkLst>
            <pc:docMk/>
            <pc:sldMk cId="3707227897" sldId="256"/>
            <ac:spMk id="15" creationId="{E2F8480C-CE46-BF32-7F8C-D91DAADD706C}"/>
          </ac:spMkLst>
        </pc:spChg>
        <pc:spChg chg="add mod">
          <ac:chgData name="Nicholas Putra Rihandoko" userId="37e680a8-7855-436e-bfbf-239b960d6b10" providerId="ADAL" clId="{664874A2-4208-48D3-B18A-8D774CC00343}" dt="2022-12-14T07:58:34.126" v="257" actId="1076"/>
          <ac:spMkLst>
            <pc:docMk/>
            <pc:sldMk cId="3707227897" sldId="256"/>
            <ac:spMk id="17" creationId="{11234473-5724-2D9A-212C-A9C6AAFD8C03}"/>
          </ac:spMkLst>
        </pc:spChg>
      </pc:sldChg>
      <pc:sldChg chg="del">
        <pc:chgData name="Nicholas Putra Rihandoko" userId="37e680a8-7855-436e-bfbf-239b960d6b10" providerId="ADAL" clId="{664874A2-4208-48D3-B18A-8D774CC00343}" dt="2022-12-14T07:48:32.268" v="0" actId="47"/>
        <pc:sldMkLst>
          <pc:docMk/>
          <pc:sldMk cId="69083073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F807-5E13-5A76-28F5-D85473F9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B791-E145-8E22-77BD-26C402209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979-8DD4-168C-F299-B4CCA95C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09CA-2247-B986-DB91-F6C3F07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A127-9A34-F211-F2D5-F55A9C2E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41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9A36-0DED-54C3-1CA5-78B4E1C1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4E580-8E20-BDFF-4DFC-C106B2F93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D13F-0D58-257F-A306-3E85FEF3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4336-A417-D8B8-6601-1E28AB09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8811-379E-76EA-FC0E-B9E538BC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738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16A5A-15BB-ED76-3C77-BA1C260A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06E7E-3606-C9A2-78BD-9108EC44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7CCB-2CE9-89AC-52BF-C06DE2E4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666D-F127-268C-42F7-0450479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97B6-8F76-F5B3-D724-1F9AC4EB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96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EAB-F880-A6A9-3EBF-EB1FD317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BE23-DD5D-0F1D-4597-75F47C30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52AA-A075-F015-EFE5-C84C8A03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10DF-D16D-1C10-2871-89E8EAD3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6323-3D9D-47FF-3DFE-D9369AE5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09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1997-9480-E3AA-4F42-04770C2C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A82B-5AD4-26C5-F1F2-69AD7196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2988-082D-DDF2-93E6-54652C32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B4B-2C5F-A8B2-DABA-B108F867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BA1B-4BD7-290E-0FAA-5EEFA4D8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9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DA8F-332A-6E65-EB79-5A05888F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3A64-94FE-4A96-692B-43EFD1CF5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59B40-6D30-9D31-C34F-4379580C9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2A9E1-267D-4911-7D8B-B96F73E0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A2488-36AE-41BD-7B40-44B91105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1DCA1-A4AB-FC9F-2A56-4E60446F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66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E2A-0327-A1D5-1EA5-3D44C76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2D4D-F96E-6DC4-F3FD-D57DAE16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C499-F8E3-3753-2892-C3B80D4A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0AD4D-DCE0-E349-2B53-D8A9DCA9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FC8B1-CA10-6ECF-66FC-DDC4690DC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F451E-CCBE-E9F3-229C-A5DD8978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E63F6-D08A-6729-D89B-6F6C323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75033-D386-18CA-008F-3B8DE3A6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291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3CC1-2031-C60C-FADA-4A481358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F9075-CE60-120C-6018-0163CF9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0417-20F2-28AC-1870-B5AA9B3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199CD-3735-6725-F813-E2C0D0D0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82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2F1C3-5210-6815-7ADD-B7736632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256DD-3019-2CE9-5CFD-DE49D882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D1A0-94A6-5CF7-5A3C-94DF1F5B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715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1601-2549-047B-AF92-F76FBD12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975-4944-4CED-F5CA-03A8618D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951E7-EA90-EC86-232B-A9F534506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1DA4-0423-C2A8-32BF-15387A74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18F6-06BA-ADF0-49BA-FAE0AB86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3B34-AE0D-3B43-34B5-88307AD0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788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468-9804-BD75-3301-7EAC3ED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398FD-CD62-35E0-6D84-845857D18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0D864-5EE7-164D-7669-D028DA07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1F38-AC42-5AF2-368D-F9C4D473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E9CB-7F8B-CF53-318E-C5F65AAD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4501D-B01A-2B23-B879-8E3F26E7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65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28100-912D-306A-181D-CFEA9344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FF11-448C-4665-40BA-875D96838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9813-0C21-047F-C2BD-0D8E765C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5F32-3F70-4D9A-9FA3-F685493D4A1A}" type="datetimeFigureOut">
              <a:rPr lang="id-ID" smtClean="0"/>
              <a:t>13/01/2023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877B-54C6-BD74-593E-A6A0216C2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DE22-FA91-04CC-5FBE-F55B1C14C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F42A-5684-48CA-B4F9-C127524D95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442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9E020E-B251-FD4E-0ABA-546E314C0FF8}"/>
              </a:ext>
            </a:extLst>
          </p:cNvPr>
          <p:cNvSpPr/>
          <p:nvPr/>
        </p:nvSpPr>
        <p:spPr>
          <a:xfrm>
            <a:off x="4001380" y="2025501"/>
            <a:ext cx="2780415" cy="2780415"/>
          </a:xfrm>
          <a:prstGeom prst="ellipse">
            <a:avLst/>
          </a:prstGeom>
          <a:solidFill>
            <a:srgbClr val="FF0000">
              <a:alpha val="7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60BFCC-076D-B626-5D1D-FF4B82553E62}"/>
              </a:ext>
            </a:extLst>
          </p:cNvPr>
          <p:cNvSpPr/>
          <p:nvPr/>
        </p:nvSpPr>
        <p:spPr>
          <a:xfrm>
            <a:off x="2626241" y="2025501"/>
            <a:ext cx="2780415" cy="2780415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8141A0-B231-6608-5658-359E96D9F3FE}"/>
              </a:ext>
            </a:extLst>
          </p:cNvPr>
          <p:cNvSpPr/>
          <p:nvPr/>
        </p:nvSpPr>
        <p:spPr>
          <a:xfrm>
            <a:off x="4001380" y="2025501"/>
            <a:ext cx="2780415" cy="278041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99194-19B1-BBD0-2D4C-7B38B0F72F70}"/>
                  </a:ext>
                </a:extLst>
              </p:cNvPr>
              <p:cNvSpPr txBox="1"/>
              <p:nvPr/>
            </p:nvSpPr>
            <p:spPr>
              <a:xfrm>
                <a:off x="2735229" y="3244334"/>
                <a:ext cx="1119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99194-19B1-BBD0-2D4C-7B38B0F72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29" y="3244334"/>
                <a:ext cx="1119077" cy="369332"/>
              </a:xfrm>
              <a:prstGeom prst="rect">
                <a:avLst/>
              </a:prstGeom>
              <a:blipFill>
                <a:blip r:embed="rId2"/>
                <a:stretch>
                  <a:fillRect r="-5464" b="-131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2EA948-B3FA-3F75-E5E8-8FA3C4BA4BF1}"/>
                  </a:ext>
                </a:extLst>
              </p:cNvPr>
              <p:cNvSpPr txBox="1"/>
              <p:nvPr/>
            </p:nvSpPr>
            <p:spPr>
              <a:xfrm>
                <a:off x="5474880" y="3293579"/>
                <a:ext cx="1111988" cy="385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2EA948-B3FA-3F75-E5E8-8FA3C4BA4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80" y="3293579"/>
                <a:ext cx="1111988" cy="385856"/>
              </a:xfrm>
              <a:prstGeom prst="rect">
                <a:avLst/>
              </a:prstGeom>
              <a:blipFill>
                <a:blip r:embed="rId3"/>
                <a:stretch>
                  <a:fillRect t="-3125" r="-15301" b="-109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AFD3915-C78B-1409-3F42-79A3FEA0AC17}"/>
              </a:ext>
            </a:extLst>
          </p:cNvPr>
          <p:cNvSpPr txBox="1"/>
          <p:nvPr/>
        </p:nvSpPr>
        <p:spPr>
          <a:xfrm>
            <a:off x="2821085" y="2905120"/>
            <a:ext cx="12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Measured</a:t>
            </a:r>
            <a:endParaRPr lang="id-ID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14B65-11F4-D5B0-34DA-27D546F0B184}"/>
              </a:ext>
            </a:extLst>
          </p:cNvPr>
          <p:cNvSpPr txBox="1"/>
          <p:nvPr/>
        </p:nvSpPr>
        <p:spPr>
          <a:xfrm>
            <a:off x="5449186" y="2935873"/>
            <a:ext cx="12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</a:t>
            </a:r>
            <a:endParaRPr lang="id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8480C-CE46-BF32-7F8C-D91DAADD706C}"/>
              </a:ext>
            </a:extLst>
          </p:cNvPr>
          <p:cNvSpPr txBox="1"/>
          <p:nvPr/>
        </p:nvSpPr>
        <p:spPr>
          <a:xfrm>
            <a:off x="4146690" y="2658874"/>
            <a:ext cx="136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Fused/</a:t>
            </a:r>
          </a:p>
          <a:p>
            <a:r>
              <a:rPr lang="en-US" b="1" dirty="0"/>
              <a:t>Updated/</a:t>
            </a:r>
          </a:p>
          <a:p>
            <a:r>
              <a:rPr lang="en-US" b="1" dirty="0"/>
              <a:t>Corrected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234473-5724-2D9A-212C-A9C6AAFD8C03}"/>
                  </a:ext>
                </a:extLst>
              </p:cNvPr>
              <p:cNvSpPr txBox="1"/>
              <p:nvPr/>
            </p:nvSpPr>
            <p:spPr>
              <a:xfrm>
                <a:off x="4146690" y="3582204"/>
                <a:ext cx="1017628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id-ID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d-ID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234473-5724-2D9A-212C-A9C6AAFD8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90" y="3582204"/>
                <a:ext cx="1017628" cy="376770"/>
              </a:xfrm>
              <a:prstGeom prst="rect">
                <a:avLst/>
              </a:prstGeom>
              <a:blipFill>
                <a:blip r:embed="rId4"/>
                <a:stretch>
                  <a:fillRect t="-3279" r="-26347" b="-14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22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7CF1A7C-8AAC-EBA1-E203-EB6B28A99584}"/>
              </a:ext>
            </a:extLst>
          </p:cNvPr>
          <p:cNvGrpSpPr/>
          <p:nvPr/>
        </p:nvGrpSpPr>
        <p:grpSpPr>
          <a:xfrm>
            <a:off x="358967" y="1632512"/>
            <a:ext cx="5252938" cy="4544461"/>
            <a:chOff x="929338" y="1320764"/>
            <a:chExt cx="5252938" cy="454446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9DD1B12-12C3-33AE-C01D-B114AF1C5CE0}"/>
                </a:ext>
              </a:extLst>
            </p:cNvPr>
            <p:cNvCxnSpPr/>
            <p:nvPr/>
          </p:nvCxnSpPr>
          <p:spPr>
            <a:xfrm flipV="1">
              <a:off x="1319349" y="1699589"/>
              <a:ext cx="0" cy="416563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97DDD69-36F3-9B56-A554-25364B77CB3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402167" y="3782407"/>
              <a:ext cx="0" cy="416563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7536F0-4FFF-B240-FAF0-64B66F881727}"/>
                </a:ext>
              </a:extLst>
            </p:cNvPr>
            <p:cNvSpPr txBox="1"/>
            <p:nvPr/>
          </p:nvSpPr>
          <p:spPr>
            <a:xfrm>
              <a:off x="5402254" y="5495892"/>
              <a:ext cx="780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X-east</a:t>
              </a:r>
              <a:endParaRPr lang="id-ID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D2D5AC-1006-BD64-6718-33BAEDE2BC62}"/>
                </a:ext>
              </a:extLst>
            </p:cNvPr>
            <p:cNvSpPr txBox="1"/>
            <p:nvPr/>
          </p:nvSpPr>
          <p:spPr>
            <a:xfrm>
              <a:off x="929338" y="1320764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Y-north</a:t>
              </a:r>
              <a:endParaRPr lang="id-ID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DA766BA-B815-BB00-B30A-09502F16F42A}"/>
              </a:ext>
            </a:extLst>
          </p:cNvPr>
          <p:cNvGrpSpPr/>
          <p:nvPr/>
        </p:nvGrpSpPr>
        <p:grpSpPr>
          <a:xfrm>
            <a:off x="7854155" y="1992739"/>
            <a:ext cx="3464630" cy="3413357"/>
            <a:chOff x="776986" y="760759"/>
            <a:chExt cx="5181142" cy="5104466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D6184BD7-EF85-8594-E69A-4A9F8FE8E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349" y="1343918"/>
              <a:ext cx="0" cy="45213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466448C-D293-E8F2-D316-7CEEEDFC05A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402167" y="3782407"/>
              <a:ext cx="0" cy="416563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6F41387-FA4A-6799-BA78-E3D06B95C51A}"/>
                </a:ext>
              </a:extLst>
            </p:cNvPr>
            <p:cNvSpPr txBox="1"/>
            <p:nvPr/>
          </p:nvSpPr>
          <p:spPr>
            <a:xfrm>
              <a:off x="4835128" y="5177251"/>
              <a:ext cx="112300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x-forward</a:t>
              </a:r>
              <a:endParaRPr lang="id-ID" b="1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02505E2-DAAA-2396-1C6F-A23F00183EA6}"/>
                </a:ext>
              </a:extLst>
            </p:cNvPr>
            <p:cNvSpPr txBox="1"/>
            <p:nvPr/>
          </p:nvSpPr>
          <p:spPr>
            <a:xfrm>
              <a:off x="776986" y="760759"/>
              <a:ext cx="10847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y-strafing</a:t>
              </a:r>
              <a:endParaRPr lang="id-ID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B54B67-ADFB-CF8B-63B8-EE3953A1AA86}"/>
              </a:ext>
            </a:extLst>
          </p:cNvPr>
          <p:cNvCxnSpPr>
            <a:cxnSpLocks/>
          </p:cNvCxnSpPr>
          <p:nvPr/>
        </p:nvCxnSpPr>
        <p:spPr>
          <a:xfrm flipV="1">
            <a:off x="8216833" y="4158360"/>
            <a:ext cx="0" cy="1215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6C44C1DD-7AB5-6A2B-B905-26D687876A02}"/>
              </a:ext>
            </a:extLst>
          </p:cNvPr>
          <p:cNvSpPr/>
          <p:nvPr/>
        </p:nvSpPr>
        <p:spPr>
          <a:xfrm rot="8336998">
            <a:off x="8166354" y="4107454"/>
            <a:ext cx="100958" cy="1009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84CFEC1-3993-85D2-217F-9221BE39645C}"/>
              </a:ext>
            </a:extLst>
          </p:cNvPr>
          <p:cNvSpPr/>
          <p:nvPr/>
        </p:nvSpPr>
        <p:spPr>
          <a:xfrm>
            <a:off x="6984845" y="2942120"/>
            <a:ext cx="2463975" cy="24639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F4C915C-2530-A2EF-64E8-242311F95BEA}"/>
                  </a:ext>
                </a:extLst>
              </p:cNvPr>
              <p:cNvSpPr txBox="1"/>
              <p:nvPr/>
            </p:nvSpPr>
            <p:spPr>
              <a:xfrm>
                <a:off x="7822905" y="4624605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id-ID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F4C915C-2530-A2EF-64E8-242311F95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905" y="4624605"/>
                <a:ext cx="3609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773D7C3-D932-F068-73EA-44576E2989B4}"/>
              </a:ext>
            </a:extLst>
          </p:cNvPr>
          <p:cNvCxnSpPr>
            <a:cxnSpLocks/>
            <a:stCxn id="154" idx="5"/>
            <a:endCxn id="153" idx="0"/>
          </p:cNvCxnSpPr>
          <p:nvPr/>
        </p:nvCxnSpPr>
        <p:spPr>
          <a:xfrm flipH="1" flipV="1">
            <a:off x="8249983" y="4196001"/>
            <a:ext cx="837996" cy="849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8355165C-CB14-098A-74BA-0C99A5317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27" t="70814"/>
          <a:stretch/>
        </p:blipFill>
        <p:spPr>
          <a:xfrm>
            <a:off x="8203914" y="4397232"/>
            <a:ext cx="372461" cy="294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50BC13F-C537-0533-385D-04632498E970}"/>
                  </a:ext>
                </a:extLst>
              </p:cNvPr>
              <p:cNvSpPr txBox="1"/>
              <p:nvPr/>
            </p:nvSpPr>
            <p:spPr>
              <a:xfrm>
                <a:off x="8874457" y="5079904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𝑽𝒅𝒕</m:t>
                      </m:r>
                    </m:oMath>
                  </m:oMathPara>
                </a14:m>
                <a:endParaRPr lang="id-ID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50BC13F-C537-0533-385D-04632498E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457" y="5079904"/>
                <a:ext cx="6319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59F99AC-5016-383D-2FD2-84FB14B603CF}"/>
                  </a:ext>
                </a:extLst>
              </p:cNvPr>
              <p:cNvSpPr txBox="1"/>
              <p:nvPr/>
            </p:nvSpPr>
            <p:spPr>
              <a:xfrm>
                <a:off x="8142118" y="4544440"/>
                <a:ext cx="667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id-ID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59F99AC-5016-383D-2FD2-84FB14B6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18" y="4544440"/>
                <a:ext cx="6671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C4D7FEC-7C25-489A-B5B1-52B156DECFC6}"/>
              </a:ext>
            </a:extLst>
          </p:cNvPr>
          <p:cNvCxnSpPr>
            <a:cxnSpLocks/>
          </p:cNvCxnSpPr>
          <p:nvPr/>
        </p:nvCxnSpPr>
        <p:spPr>
          <a:xfrm flipV="1">
            <a:off x="8240584" y="5045254"/>
            <a:ext cx="0" cy="3708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62A128B-0F5C-CC70-34EC-B2EA23F2D8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159" t="76294" r="-240" b="142"/>
          <a:stretch/>
        </p:blipFill>
        <p:spPr>
          <a:xfrm>
            <a:off x="8230508" y="4935193"/>
            <a:ext cx="852027" cy="574631"/>
          </a:xfrm>
          <a:prstGeom prst="rect">
            <a:avLst/>
          </a:prstGeom>
        </p:spPr>
      </p:pic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9ADB062-9750-185D-69C7-657B9DD5B91C}"/>
              </a:ext>
            </a:extLst>
          </p:cNvPr>
          <p:cNvCxnSpPr>
            <a:cxnSpLocks/>
          </p:cNvCxnSpPr>
          <p:nvPr/>
        </p:nvCxnSpPr>
        <p:spPr>
          <a:xfrm>
            <a:off x="8230508" y="5045254"/>
            <a:ext cx="85747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7190986-4281-1E8D-11BD-0DE87ABE1CB4}"/>
                  </a:ext>
                </a:extLst>
              </p:cNvPr>
              <p:cNvSpPr txBox="1"/>
              <p:nvPr/>
            </p:nvSpPr>
            <p:spPr>
              <a:xfrm>
                <a:off x="8629829" y="4397955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id-ID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7190986-4281-1E8D-11BD-0DE87ABE1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29" y="4397955"/>
                <a:ext cx="3609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6E5DD566-78EA-2DAF-72FD-0918B93932DC}"/>
              </a:ext>
            </a:extLst>
          </p:cNvPr>
          <p:cNvSpPr txBox="1"/>
          <p:nvPr/>
        </p:nvSpPr>
        <p:spPr>
          <a:xfrm>
            <a:off x="7051957" y="3807113"/>
            <a:ext cx="12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(ICC</a:t>
            </a:r>
            <a:r>
              <a:rPr lang="en-US" baseline="-25000" dirty="0"/>
              <a:t>X</a:t>
            </a:r>
            <a:r>
              <a:rPr lang="en-US" dirty="0"/>
              <a:t>, ICC</a:t>
            </a:r>
            <a:r>
              <a:rPr lang="en-US" baseline="-25000" dirty="0"/>
              <a:t>Y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290637-5842-D669-03B1-F365C6EA3F94}"/>
              </a:ext>
            </a:extLst>
          </p:cNvPr>
          <p:cNvSpPr txBox="1"/>
          <p:nvPr/>
        </p:nvSpPr>
        <p:spPr>
          <a:xfrm>
            <a:off x="7823865" y="5398682"/>
            <a:ext cx="95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</a:t>
            </a:r>
            <a:r>
              <a:rPr lang="en-US" baseline="-25000" dirty="0"/>
              <a:t>X</a:t>
            </a:r>
            <a:r>
              <a:rPr lang="en-US" dirty="0"/>
              <a:t>, P</a:t>
            </a:r>
            <a:r>
              <a:rPr lang="en-US" baseline="-25000" dirty="0"/>
              <a:t>Y</a:t>
            </a:r>
            <a:r>
              <a:rPr lang="en-US" dirty="0"/>
              <a:t>)</a:t>
            </a:r>
            <a:endParaRPr lang="id-ID" dirty="0"/>
          </a:p>
        </p:txBody>
      </p: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AAD0EE24-F394-5811-4AA1-839CF2B7D6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52827" y="4740826"/>
            <a:ext cx="813547" cy="1461516"/>
          </a:xfrm>
          <a:prstGeom prst="curvedConnector4">
            <a:avLst>
              <a:gd name="adj1" fmla="val -28099"/>
              <a:gd name="adj2" fmla="val 6457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13706B54-9C43-B115-DCC5-24BB7FFADDB6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 flipH="1" flipV="1">
            <a:off x="8230508" y="5222508"/>
            <a:ext cx="108554" cy="954463"/>
          </a:xfrm>
          <a:prstGeom prst="curvedConnector4">
            <a:avLst>
              <a:gd name="adj1" fmla="val -604292"/>
              <a:gd name="adj2" fmla="val 9941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D51FAE5-D9A8-9485-5B70-B797EE6224DB}"/>
                  </a:ext>
                </a:extLst>
              </p:cNvPr>
              <p:cNvSpPr txBox="1"/>
              <p:nvPr/>
            </p:nvSpPr>
            <p:spPr>
              <a:xfrm>
                <a:off x="8291043" y="5983814"/>
                <a:ext cx="623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𝒔𝒕𝒓</m:t>
                          </m:r>
                        </m:sub>
                      </m:sSub>
                    </m:oMath>
                  </m:oMathPara>
                </a14:m>
                <a:endParaRPr lang="id-ID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D51FAE5-D9A8-9485-5B70-B797EE622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043" y="5983814"/>
                <a:ext cx="6238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AE13E45-1F8C-E7B1-BAFD-1B39988EDB6F}"/>
                  </a:ext>
                </a:extLst>
              </p:cNvPr>
              <p:cNvSpPr txBox="1"/>
              <p:nvPr/>
            </p:nvSpPr>
            <p:spPr>
              <a:xfrm>
                <a:off x="10017185" y="5701105"/>
                <a:ext cx="71519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𝒇𝒘𝒅</m:t>
                          </m:r>
                        </m:sub>
                      </m:sSub>
                    </m:oMath>
                  </m:oMathPara>
                </a14:m>
                <a:endParaRPr lang="id-ID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AE13E45-1F8C-E7B1-BAFD-1B39988E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85" y="5701105"/>
                <a:ext cx="715196" cy="395558"/>
              </a:xfrm>
              <a:prstGeom prst="rect">
                <a:avLst/>
              </a:prstGeom>
              <a:blipFill>
                <a:blip r:embed="rId9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TextBox 204">
            <a:extLst>
              <a:ext uri="{FF2B5EF4-FFF2-40B4-BE49-F238E27FC236}">
                <a16:creationId xmlns:a16="http://schemas.microsoft.com/office/drawing/2014/main" id="{FA72BF8A-9486-607A-A13C-ED2096C9B8D7}"/>
              </a:ext>
            </a:extLst>
          </p:cNvPr>
          <p:cNvSpPr txBox="1"/>
          <p:nvPr/>
        </p:nvSpPr>
        <p:spPr>
          <a:xfrm>
            <a:off x="3527050" y="626243"/>
            <a:ext cx="350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COORDINATE</a:t>
            </a:r>
            <a:br>
              <a:rPr lang="en-US" dirty="0"/>
            </a:br>
            <a:r>
              <a:rPr lang="en-US" dirty="0"/>
              <a:t>(equivalent to latitude &amp; longitude)</a:t>
            </a:r>
            <a:endParaRPr lang="id-ID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EC2DE3D-9D88-910D-C272-4A708180F454}"/>
              </a:ext>
            </a:extLst>
          </p:cNvPr>
          <p:cNvSpPr/>
          <p:nvPr/>
        </p:nvSpPr>
        <p:spPr>
          <a:xfrm rot="8336998">
            <a:off x="8166354" y="5356043"/>
            <a:ext cx="100958" cy="1009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C624537-EE97-503C-849B-DEB6319BB17B}"/>
              </a:ext>
            </a:extLst>
          </p:cNvPr>
          <p:cNvSpPr txBox="1"/>
          <p:nvPr/>
        </p:nvSpPr>
        <p:spPr>
          <a:xfrm>
            <a:off x="8870508" y="2269285"/>
            <a:ext cx="227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LOCAL COORDINATE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(arc motion approach)</a:t>
            </a:r>
            <a:endParaRPr lang="id-ID" dirty="0">
              <a:solidFill>
                <a:srgbClr val="FF0000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E7A15B8-5245-2C34-6251-6C3F22C59A3C}"/>
              </a:ext>
            </a:extLst>
          </p:cNvPr>
          <p:cNvGrpSpPr/>
          <p:nvPr/>
        </p:nvGrpSpPr>
        <p:grpSpPr>
          <a:xfrm>
            <a:off x="681071" y="336339"/>
            <a:ext cx="5532663" cy="5855788"/>
            <a:chOff x="681071" y="336339"/>
            <a:chExt cx="5532663" cy="5855788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5E10753-F9F6-9EA6-B240-40C780EE15E3}"/>
                </a:ext>
              </a:extLst>
            </p:cNvPr>
            <p:cNvGrpSpPr/>
            <p:nvPr/>
          </p:nvGrpSpPr>
          <p:grpSpPr>
            <a:xfrm>
              <a:off x="681071" y="336339"/>
              <a:ext cx="5532663" cy="5855788"/>
              <a:chOff x="994594" y="350792"/>
              <a:chExt cx="5532663" cy="585578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C4578D73-A6D7-0E3F-BF8F-6DA8284F026B}"/>
                  </a:ext>
                </a:extLst>
              </p:cNvPr>
              <p:cNvGrpSpPr/>
              <p:nvPr/>
            </p:nvGrpSpPr>
            <p:grpSpPr>
              <a:xfrm>
                <a:off x="994594" y="350792"/>
                <a:ext cx="5532663" cy="5855788"/>
                <a:chOff x="2958707" y="-33844"/>
                <a:chExt cx="5532663" cy="5855788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90A035E-40B3-9A57-BD4C-9BB691566B91}"/>
                    </a:ext>
                  </a:extLst>
                </p:cNvPr>
                <p:cNvSpPr txBox="1"/>
                <p:nvPr/>
              </p:nvSpPr>
              <p:spPr>
                <a:xfrm>
                  <a:off x="3720802" y="452074"/>
                  <a:ext cx="11678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x_forward</a:t>
                  </a:r>
                  <a:endParaRPr lang="id-ID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40F8C45-13E7-0584-01BA-EEA1CABD112C}"/>
                    </a:ext>
                  </a:extLst>
                </p:cNvPr>
                <p:cNvSpPr txBox="1"/>
                <p:nvPr/>
              </p:nvSpPr>
              <p:spPr>
                <a:xfrm>
                  <a:off x="3312492" y="2440118"/>
                  <a:ext cx="112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y_strafing</a:t>
                  </a:r>
                  <a:endParaRPr lang="id-ID" b="1" dirty="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0D3934A2-73F0-38C3-5220-0292853D4F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7326" y="1416352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oMath>
                        </m:oMathPara>
                      </a14:m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0D3934A2-73F0-38C3-5220-0292853D4F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7326" y="1416352"/>
                      <a:ext cx="38664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32C0DAD6-62CC-8116-9208-6C40FA608F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652" y="971585"/>
                      <a:ext cx="5132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oMath>
                        </m:oMathPara>
                      </a14:m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32C0DAD6-62CC-8116-9208-6C40FA608F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652" y="971585"/>
                      <a:ext cx="51321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3A2564AB-6422-D29B-A0EC-7A9BB8CD9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9221" y="2734203"/>
                      <a:ext cx="4907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sub>
                            </m:sSub>
                          </m:oMath>
                        </m:oMathPara>
                      </a14:m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3A2564AB-6422-D29B-A0EC-7A9BB8CD9E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9221" y="2734203"/>
                      <a:ext cx="490775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2CB4BD9E-6B8D-F0DE-8762-19FB3D22E1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1825" y="2846497"/>
                      <a:ext cx="360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oMath>
                        </m:oMathPara>
                      </a14:m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2CB4BD9E-6B8D-F0DE-8762-19FB3D22E1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1825" y="2846497"/>
                      <a:ext cx="360996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1FE868CA-2A9A-8FC5-81AF-7AF467E5DF50}"/>
                    </a:ext>
                  </a:extLst>
                </p:cNvPr>
                <p:cNvGrpSpPr/>
                <p:nvPr/>
              </p:nvGrpSpPr>
              <p:grpSpPr>
                <a:xfrm rot="16200000">
                  <a:off x="5594328" y="106744"/>
                  <a:ext cx="1652253" cy="1822951"/>
                  <a:chOff x="1469095" y="4310743"/>
                  <a:chExt cx="1652253" cy="1822951"/>
                </a:xfrm>
              </p:grpSpPr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06CC7DB5-8007-006A-9B8B-6AE5F9299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57619" y="5222219"/>
                    <a:ext cx="182295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15B14DA1-B706-EA63-490C-3611395454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1559" y="4328188"/>
                    <a:ext cx="163978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62CBB001-C3EF-6F72-6AD9-EAA2C0E624D9}"/>
                    </a:ext>
                  </a:extLst>
                </p:cNvPr>
                <p:cNvGrpSpPr/>
                <p:nvPr/>
              </p:nvGrpSpPr>
              <p:grpSpPr>
                <a:xfrm>
                  <a:off x="2958707" y="692833"/>
                  <a:ext cx="5532663" cy="5129111"/>
                  <a:chOff x="2958707" y="692833"/>
                  <a:chExt cx="5532663" cy="5129111"/>
                </a:xfrm>
              </p:grpSpPr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80BC4C29-2446-63D4-E33F-46049A9969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36998">
                    <a:off x="5141581" y="692833"/>
                    <a:ext cx="0" cy="134493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D8C15EBC-53F2-529A-5685-5532F1430854}"/>
                      </a:ext>
                    </a:extLst>
                  </p:cNvPr>
                  <p:cNvGrpSpPr/>
                  <p:nvPr/>
                </p:nvGrpSpPr>
                <p:grpSpPr>
                  <a:xfrm rot="8336998">
                    <a:off x="5347010" y="1396815"/>
                    <a:ext cx="1872343" cy="2620647"/>
                    <a:chOff x="3612641" y="1690096"/>
                    <a:chExt cx="1872343" cy="2620647"/>
                  </a:xfrm>
                </p:grpSpPr>
                <p:sp>
                  <p:nvSpPr>
                    <p:cNvPr id="116" name="Isosceles Triangle 115">
                      <a:extLst>
                        <a:ext uri="{FF2B5EF4-FFF2-40B4-BE49-F238E27FC236}">
                          <a16:creationId xmlns:a16="http://schemas.microsoft.com/office/drawing/2014/main" id="{98444815-BCC6-D036-AB6F-85CDD0D17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1474" y="1690096"/>
                      <a:ext cx="1853510" cy="2424704"/>
                    </a:xfrm>
                    <a:prstGeom prst="triangle">
                      <a:avLst/>
                    </a:prstGeom>
                    <a:solidFill>
                      <a:schemeClr val="accent1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 dirty="0"/>
                    </a:p>
                  </p:txBody>
                </p: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EEA54BEB-C215-61E3-89D6-2608A02758F1}"/>
                        </a:ext>
                      </a:extLst>
                    </p:cNvPr>
                    <p:cNvCxnSpPr>
                      <a:stCxn id="116" idx="2"/>
                      <a:endCxn id="116" idx="4"/>
                    </p:cNvCxnSpPr>
                    <p:nvPr/>
                  </p:nvCxnSpPr>
                  <p:spPr>
                    <a:xfrm>
                      <a:off x="3631474" y="4114800"/>
                      <a:ext cx="1853510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D8BD4F9E-00D1-120D-76F7-DF3FE7B9BA0A}"/>
                        </a:ext>
                      </a:extLst>
                    </p:cNvPr>
                    <p:cNvCxnSpPr>
                      <a:cxnSpLocks/>
                      <a:stCxn id="116" idx="3"/>
                      <a:endCxn id="116" idx="0"/>
                    </p:cNvCxnSpPr>
                    <p:nvPr/>
                  </p:nvCxnSpPr>
                  <p:spPr>
                    <a:xfrm flipV="1">
                      <a:off x="4558229" y="1690096"/>
                      <a:ext cx="0" cy="2424704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395E5126-45BB-0D63-AF63-DAB5F6673F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84984" y="3840480"/>
                      <a:ext cx="0" cy="470263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8A8613FB-7079-7980-3063-D8F3B7FE80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12641" y="3840480"/>
                      <a:ext cx="0" cy="470263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27054101-C7D8-2329-F7B1-D443924688D7}"/>
                      </a:ext>
                    </a:extLst>
                  </p:cNvPr>
                  <p:cNvCxnSpPr/>
                  <p:nvPr/>
                </p:nvCxnSpPr>
                <p:spPr>
                  <a:xfrm rot="8336998">
                    <a:off x="6410082" y="935774"/>
                    <a:ext cx="0" cy="470263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36CD4162-7051-3A32-3648-E38E51F3B085}"/>
                      </a:ext>
                    </a:extLst>
                  </p:cNvPr>
                  <p:cNvCxnSpPr>
                    <a:cxnSpLocks/>
                    <a:stCxn id="116" idx="3"/>
                  </p:cNvCxnSpPr>
                  <p:nvPr/>
                </p:nvCxnSpPr>
                <p:spPr>
                  <a:xfrm rot="8336998">
                    <a:off x="3379490" y="2683375"/>
                    <a:ext cx="2468173" cy="0"/>
                  </a:xfrm>
                  <a:prstGeom prst="line">
                    <a:avLst/>
                  </a:prstGeom>
                  <a:ln w="38100">
                    <a:prstDash val="solid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CDF73697-6D83-80D6-0BBF-0B0AD7A6DC69}"/>
                      </a:ext>
                    </a:extLst>
                  </p:cNvPr>
                  <p:cNvSpPr/>
                  <p:nvPr/>
                </p:nvSpPr>
                <p:spPr>
                  <a:xfrm rot="8336998">
                    <a:off x="7086115" y="3651008"/>
                    <a:ext cx="100958" cy="10095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7DFD3C86-7488-B254-BC17-1B8A25B376E8}"/>
                      </a:ext>
                    </a:extLst>
                  </p:cNvPr>
                  <p:cNvSpPr/>
                  <p:nvPr/>
                </p:nvSpPr>
                <p:spPr>
                  <a:xfrm rot="8336998">
                    <a:off x="3632429" y="3443343"/>
                    <a:ext cx="100958" cy="10095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1EA96699-0373-69F7-5FA0-E68702F34B4E}"/>
                      </a:ext>
                    </a:extLst>
                  </p:cNvPr>
                  <p:cNvCxnSpPr/>
                  <p:nvPr/>
                </p:nvCxnSpPr>
                <p:spPr>
                  <a:xfrm rot="8336998">
                    <a:off x="4245588" y="3385949"/>
                    <a:ext cx="0" cy="243599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03D0FA6B-70CD-7335-0F6F-9F2CD6FDFC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36998">
                    <a:off x="6619027" y="4167851"/>
                    <a:ext cx="187234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E2E03B11-47D6-896F-EE04-D4DA4E6112C8}"/>
                      </a:ext>
                    </a:extLst>
                  </p:cNvPr>
                  <p:cNvCxnSpPr>
                    <a:cxnSpLocks/>
                    <a:stCxn id="116" idx="3"/>
                  </p:cNvCxnSpPr>
                  <p:nvPr/>
                </p:nvCxnSpPr>
                <p:spPr>
                  <a:xfrm rot="8336998">
                    <a:off x="5213970" y="990738"/>
                    <a:ext cx="0" cy="100584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BCE9358F-FCDE-62CF-C3D4-38E6A88BC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36998">
                    <a:off x="5901891" y="2111198"/>
                    <a:ext cx="0" cy="31672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218A634D-D53C-B398-9E2C-04DF8AD13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36998">
                    <a:off x="7313962" y="881537"/>
                    <a:ext cx="0" cy="31672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2E9F0CB4-CF0E-E22F-9BFC-951CE84259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36998">
                    <a:off x="4588190" y="4640877"/>
                    <a:ext cx="293932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3D39642A-5E60-15B4-DAC2-12B37DDC50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36998">
                    <a:off x="2958707" y="2829410"/>
                    <a:ext cx="293932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CDFF1E39-9D5C-61E8-31E6-6C8F5522AB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8336998">
                    <a:off x="4101618" y="2380039"/>
                    <a:ext cx="163978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B9E428E4-4D27-3940-EDA1-AB552FC27C57}"/>
                      </a:ext>
                    </a:extLst>
                  </p:cNvPr>
                  <p:cNvCxnSpPr/>
                  <p:nvPr/>
                </p:nvCxnSpPr>
                <p:spPr>
                  <a:xfrm rot="8336998">
                    <a:off x="4732098" y="2396997"/>
                    <a:ext cx="0" cy="470263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9AD27D18-C620-7EF4-949E-30CC46727DD3}"/>
                      </a:ext>
                    </a:extLst>
                  </p:cNvPr>
                  <p:cNvSpPr/>
                  <p:nvPr/>
                </p:nvSpPr>
                <p:spPr>
                  <a:xfrm rot="8336998">
                    <a:off x="5489291" y="1811376"/>
                    <a:ext cx="100958" cy="10095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136" name="Arrow: Curved Up 135">
                    <a:extLst>
                      <a:ext uri="{FF2B5EF4-FFF2-40B4-BE49-F238E27FC236}">
                        <a16:creationId xmlns:a16="http://schemas.microsoft.com/office/drawing/2014/main" id="{E7CA4735-E92A-CBBD-F131-1E4E64C34C4B}"/>
                      </a:ext>
                    </a:extLst>
                  </p:cNvPr>
                  <p:cNvSpPr/>
                  <p:nvPr/>
                </p:nvSpPr>
                <p:spPr>
                  <a:xfrm rot="12644460">
                    <a:off x="5348188" y="1329658"/>
                    <a:ext cx="759583" cy="322053"/>
                  </a:xfrm>
                  <a:prstGeom prst="curvedUpArrow">
                    <a:avLst>
                      <a:gd name="adj1" fmla="val 5240"/>
                      <a:gd name="adj2" fmla="val 23048"/>
                      <a:gd name="adj3" fmla="val 23306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srgbClr val="00B050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9F898FF2-8245-1022-2C60-577B6ABC38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8325" y="1017708"/>
                      <a:ext cx="3818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d-ID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oMath>
                        </m:oMathPara>
                      </a14:m>
                      <a:endParaRPr lang="id-ID" b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9F898FF2-8245-1022-2C60-577B6ABC38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8325" y="1017708"/>
                      <a:ext cx="381836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701681B-6530-59F8-06C1-3DC6A094D0F3}"/>
                    </a:ext>
                  </a:extLst>
                </p:cNvPr>
                <p:cNvSpPr txBox="1"/>
                <p:nvPr/>
              </p:nvSpPr>
              <p:spPr>
                <a:xfrm>
                  <a:off x="5482096" y="-33844"/>
                  <a:ext cx="907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Y-north</a:t>
                  </a:r>
                  <a:endParaRPr lang="id-ID" b="1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110CD49-CF70-2674-F975-2668EF5F88C2}"/>
                    </a:ext>
                  </a:extLst>
                </p:cNvPr>
                <p:cNvSpPr txBox="1"/>
                <p:nvPr/>
              </p:nvSpPr>
              <p:spPr>
                <a:xfrm>
                  <a:off x="7086797" y="1462551"/>
                  <a:ext cx="780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X-east</a:t>
                  </a:r>
                  <a:endParaRPr lang="id-ID" b="1" dirty="0"/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5280C35-7B7F-593A-E551-CB79C849B6AB}"/>
                  </a:ext>
                </a:extLst>
              </p:cNvPr>
              <p:cNvSpPr txBox="1"/>
              <p:nvPr/>
            </p:nvSpPr>
            <p:spPr>
              <a:xfrm>
                <a:off x="1647575" y="3864383"/>
                <a:ext cx="1264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(ICC</a:t>
                </a:r>
                <a:r>
                  <a:rPr lang="en-US" baseline="-25000" dirty="0"/>
                  <a:t>X</a:t>
                </a:r>
                <a:r>
                  <a:rPr lang="en-US" dirty="0"/>
                  <a:t>, ICC</a:t>
                </a:r>
                <a:r>
                  <a:rPr lang="en-US" baseline="-25000" dirty="0"/>
                  <a:t>Y</a:t>
                </a:r>
                <a:r>
                  <a:rPr lang="en-US" dirty="0"/>
                  <a:t>)</a:t>
                </a:r>
                <a:endParaRPr lang="id-ID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98CA5FD-0F3B-3B45-9DCB-5306DA149131}"/>
                  </a:ext>
                </a:extLst>
              </p:cNvPr>
              <p:cNvSpPr txBox="1"/>
              <p:nvPr/>
            </p:nvSpPr>
            <p:spPr>
              <a:xfrm>
                <a:off x="2635835" y="2030951"/>
                <a:ext cx="95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(P</a:t>
                </a:r>
                <a:r>
                  <a:rPr lang="en-US" baseline="-25000" dirty="0"/>
                  <a:t>X</a:t>
                </a:r>
                <a:r>
                  <a:rPr lang="en-US" dirty="0"/>
                  <a:t>, P</a:t>
                </a:r>
                <a:r>
                  <a:rPr lang="en-US" baseline="-25000" dirty="0"/>
                  <a:t>Y</a:t>
                </a:r>
                <a:r>
                  <a:rPr lang="en-US" dirty="0"/>
                  <a:t>)</a:t>
                </a:r>
                <a:endParaRPr lang="id-ID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DE82BA-C401-4910-F62A-1F2DA9CBE9CD}"/>
                  </a:ext>
                </a:extLst>
              </p:cNvPr>
              <p:cNvSpPr txBox="1"/>
              <p:nvPr/>
            </p:nvSpPr>
            <p:spPr>
              <a:xfrm>
                <a:off x="4907469" y="3629275"/>
                <a:ext cx="1435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(GPS</a:t>
                </a:r>
                <a:r>
                  <a:rPr lang="en-US" baseline="-25000" dirty="0"/>
                  <a:t>X</a:t>
                </a:r>
                <a:r>
                  <a:rPr lang="en-US" dirty="0"/>
                  <a:t>, GPS</a:t>
                </a:r>
                <a:r>
                  <a:rPr lang="en-US" baseline="-25000" dirty="0"/>
                  <a:t>Y</a:t>
                </a:r>
                <a:r>
                  <a:rPr lang="en-US" dirty="0"/>
                  <a:t>)</a:t>
                </a:r>
                <a:endParaRPr lang="id-ID" dirty="0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3362C185-15EA-20F9-0DA5-5E87DD7F7BDA}"/>
                  </a:ext>
                </a:extLst>
              </p:cNvPr>
              <p:cNvSpPr txBox="1"/>
              <p:nvPr/>
            </p:nvSpPr>
            <p:spPr>
              <a:xfrm>
                <a:off x="1883771" y="4809271"/>
                <a:ext cx="56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L1</a:t>
                </a:r>
                <a:endParaRPr lang="id-ID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A576F52-166D-453E-08C9-F7F32EFEDC76}"/>
                  </a:ext>
                </a:extLst>
              </p:cNvPr>
              <p:cNvSpPr txBox="1"/>
              <p:nvPr/>
            </p:nvSpPr>
            <p:spPr>
              <a:xfrm>
                <a:off x="5420730" y="4557782"/>
                <a:ext cx="56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L2</a:t>
                </a:r>
                <a:endParaRPr lang="id-ID" dirty="0"/>
              </a:p>
            </p:txBody>
          </p:sp>
        </p:grpSp>
        <p:sp>
          <p:nvSpPr>
            <p:cNvPr id="210" name="Arrow: Curved Up 209">
              <a:extLst>
                <a:ext uri="{FF2B5EF4-FFF2-40B4-BE49-F238E27FC236}">
                  <a16:creationId xmlns:a16="http://schemas.microsoft.com/office/drawing/2014/main" id="{C38F8880-8919-87F2-4936-FFD0A97AC4B0}"/>
                </a:ext>
              </a:extLst>
            </p:cNvPr>
            <p:cNvSpPr/>
            <p:nvPr/>
          </p:nvSpPr>
          <p:spPr>
            <a:xfrm rot="11564338">
              <a:off x="1130135" y="3559418"/>
              <a:ext cx="759583" cy="322053"/>
            </a:xfrm>
            <a:prstGeom prst="curvedUpArrow">
              <a:avLst>
                <a:gd name="adj1" fmla="val 5240"/>
                <a:gd name="adj2" fmla="val 23048"/>
                <a:gd name="adj3" fmla="val 23306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98DC3C8-FEC7-2E3F-F346-4B5851789106}"/>
                    </a:ext>
                  </a:extLst>
                </p:cNvPr>
                <p:cNvSpPr txBox="1"/>
                <p:nvPr/>
              </p:nvSpPr>
              <p:spPr>
                <a:xfrm>
                  <a:off x="1084887" y="3243938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oMath>
                    </m:oMathPara>
                  </a14:m>
                  <a:endParaRPr lang="id-ID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98DC3C8-FEC7-2E3F-F346-4B5851789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887" y="3243938"/>
                  <a:ext cx="42191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7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682F8AC-63ED-F07E-C89C-4869CCFC908E}"/>
              </a:ext>
            </a:extLst>
          </p:cNvPr>
          <p:cNvGrpSpPr/>
          <p:nvPr/>
        </p:nvGrpSpPr>
        <p:grpSpPr>
          <a:xfrm>
            <a:off x="3444240" y="922351"/>
            <a:ext cx="4053313" cy="4512174"/>
            <a:chOff x="3444240" y="922351"/>
            <a:chExt cx="4053313" cy="451217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D15A91-F0CD-F50E-6F51-E6D59845A74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524" y="4089595"/>
              <a:ext cx="0" cy="134493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C4B079-5024-DFDD-A699-18BC7CF268C0}"/>
                </a:ext>
              </a:extLst>
            </p:cNvPr>
            <p:cNvGrpSpPr/>
            <p:nvPr/>
          </p:nvGrpSpPr>
          <p:grpSpPr>
            <a:xfrm>
              <a:off x="3612641" y="1690096"/>
              <a:ext cx="1872343" cy="2620647"/>
              <a:chOff x="3612641" y="1690096"/>
              <a:chExt cx="1872343" cy="2620647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C8257B-43A8-5A25-6DBB-9CA53B19993B}"/>
                  </a:ext>
                </a:extLst>
              </p:cNvPr>
              <p:cNvSpPr/>
              <p:nvPr/>
            </p:nvSpPr>
            <p:spPr>
              <a:xfrm>
                <a:off x="3631474" y="1690096"/>
                <a:ext cx="1853510" cy="2424704"/>
              </a:xfrm>
              <a:prstGeom prst="triangl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D9DC77-BAC5-4F3C-775B-EEC04BB7A420}"/>
                  </a:ext>
                </a:extLst>
              </p:cNvPr>
              <p:cNvCxnSpPr>
                <a:stCxn id="30" idx="2"/>
                <a:endCxn id="30" idx="4"/>
              </p:cNvCxnSpPr>
              <p:nvPr/>
            </p:nvCxnSpPr>
            <p:spPr>
              <a:xfrm>
                <a:off x="3631474" y="4114800"/>
                <a:ext cx="185351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5716619-4F63-C3CC-ECB3-C061FE27F8CD}"/>
                  </a:ext>
                </a:extLst>
              </p:cNvPr>
              <p:cNvCxnSpPr>
                <a:cxnSpLocks/>
                <a:stCxn id="30" idx="3"/>
                <a:endCxn id="30" idx="0"/>
              </p:cNvCxnSpPr>
              <p:nvPr/>
            </p:nvCxnSpPr>
            <p:spPr>
              <a:xfrm flipV="1">
                <a:off x="4558229" y="1690096"/>
                <a:ext cx="0" cy="2424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97A1466-0618-E2F7-A58E-C2615D8264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984" y="3840480"/>
                <a:ext cx="0" cy="4702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EF49BB5-7E31-E5A0-89FE-C20D850505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2641" y="3840480"/>
                <a:ext cx="0" cy="4702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B85C1B2-4174-CDB9-60F1-B6E04E5D114F}"/>
                </a:ext>
              </a:extLst>
            </p:cNvPr>
            <p:cNvCxnSpPr/>
            <p:nvPr/>
          </p:nvCxnSpPr>
          <p:spPr>
            <a:xfrm>
              <a:off x="3444240" y="3840480"/>
              <a:ext cx="0" cy="47026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AF41DC-ED29-C8B2-3810-3463E12D793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558229" y="4114800"/>
              <a:ext cx="2468173" cy="0"/>
            </a:xfrm>
            <a:prstGeom prst="line">
              <a:avLst/>
            </a:prstGeom>
            <a:ln w="38100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5639BF-9658-73F0-A164-4D6E2C92C576}"/>
                </a:ext>
              </a:extLst>
            </p:cNvPr>
            <p:cNvSpPr/>
            <p:nvPr/>
          </p:nvSpPr>
          <p:spPr>
            <a:xfrm>
              <a:off x="4507750" y="1639616"/>
              <a:ext cx="100958" cy="1009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80CF07-351A-FFA8-24BD-6FCECEF8036A}"/>
                </a:ext>
              </a:extLst>
            </p:cNvPr>
            <p:cNvSpPr/>
            <p:nvPr/>
          </p:nvSpPr>
          <p:spPr>
            <a:xfrm>
              <a:off x="6975923" y="4064321"/>
              <a:ext cx="100958" cy="1009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Arrow: Curved Up 10">
              <a:extLst>
                <a:ext uri="{FF2B5EF4-FFF2-40B4-BE49-F238E27FC236}">
                  <a16:creationId xmlns:a16="http://schemas.microsoft.com/office/drawing/2014/main" id="{D01D5C1A-677B-E6DD-5030-41A2D8F2C48C}"/>
                </a:ext>
              </a:extLst>
            </p:cNvPr>
            <p:cNvSpPr/>
            <p:nvPr/>
          </p:nvSpPr>
          <p:spPr>
            <a:xfrm rot="3790008">
              <a:off x="6657313" y="3961543"/>
              <a:ext cx="662710" cy="409727"/>
            </a:xfrm>
            <a:prstGeom prst="curvedUpArrow">
              <a:avLst>
                <a:gd name="adj1" fmla="val 5240"/>
                <a:gd name="adj2" fmla="val 16047"/>
                <a:gd name="adj3" fmla="val 23306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24B33AA-75A9-97DB-ADA9-09B29048DE99}"/>
                </a:ext>
              </a:extLst>
            </p:cNvPr>
            <p:cNvCxnSpPr/>
            <p:nvPr/>
          </p:nvCxnSpPr>
          <p:spPr>
            <a:xfrm>
              <a:off x="7331103" y="1690095"/>
              <a:ext cx="0" cy="2435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EFD068-E53F-580A-6D38-B058CFF7FFFE}"/>
                </a:ext>
              </a:extLst>
            </p:cNvPr>
            <p:cNvCxnSpPr>
              <a:cxnSpLocks/>
            </p:cNvCxnSpPr>
            <p:nvPr/>
          </p:nvCxnSpPr>
          <p:spPr>
            <a:xfrm>
              <a:off x="3612641" y="1063487"/>
              <a:ext cx="18723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431D82-63AB-2698-8D5E-4211030C9188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558229" y="4114800"/>
              <a:ext cx="0" cy="100584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DC2343-3CA6-F68D-5C24-6DD95A581576}"/>
                </a:ext>
              </a:extLst>
            </p:cNvPr>
            <p:cNvCxnSpPr>
              <a:cxnSpLocks/>
            </p:cNvCxnSpPr>
            <p:nvPr/>
          </p:nvCxnSpPr>
          <p:spPr>
            <a:xfrm>
              <a:off x="5484984" y="922351"/>
              <a:ext cx="0" cy="31672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EF75A6-EF7C-3998-EFE4-3C3DF915CC08}"/>
                </a:ext>
              </a:extLst>
            </p:cNvPr>
            <p:cNvCxnSpPr>
              <a:cxnSpLocks/>
            </p:cNvCxnSpPr>
            <p:nvPr/>
          </p:nvCxnSpPr>
          <p:spPr>
            <a:xfrm>
              <a:off x="3612550" y="922351"/>
              <a:ext cx="0" cy="31672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0DF626-B99E-DE2F-FA41-45970F14E4B4}"/>
                </a:ext>
              </a:extLst>
            </p:cNvPr>
            <p:cNvCxnSpPr>
              <a:cxnSpLocks/>
            </p:cNvCxnSpPr>
            <p:nvPr/>
          </p:nvCxnSpPr>
          <p:spPr>
            <a:xfrm>
              <a:off x="4518999" y="1690095"/>
              <a:ext cx="2939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12A266-9674-02A7-CCEA-B2C9FFA61D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8229" y="4126299"/>
              <a:ext cx="2939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3586BA1-F1AA-A6D2-4D82-8E6517042FD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989" y="4141330"/>
              <a:ext cx="16397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8B44B2-C5A4-9183-E0CE-0617FCD5A3F6}"/>
                </a:ext>
              </a:extLst>
            </p:cNvPr>
            <p:cNvCxnSpPr/>
            <p:nvPr/>
          </p:nvCxnSpPr>
          <p:spPr>
            <a:xfrm>
              <a:off x="5669279" y="3840480"/>
              <a:ext cx="0" cy="47026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65C74B-2402-5442-D360-24AF4FECA84A}"/>
                </a:ext>
              </a:extLst>
            </p:cNvPr>
            <p:cNvSpPr/>
            <p:nvPr/>
          </p:nvSpPr>
          <p:spPr>
            <a:xfrm>
              <a:off x="4503853" y="4075611"/>
              <a:ext cx="100958" cy="1009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BD7CAE-D932-A02D-2A53-05FD45A4E187}"/>
              </a:ext>
            </a:extLst>
          </p:cNvPr>
          <p:cNvGrpSpPr/>
          <p:nvPr/>
        </p:nvGrpSpPr>
        <p:grpSpPr>
          <a:xfrm>
            <a:off x="1469094" y="4310743"/>
            <a:ext cx="1652254" cy="1344930"/>
            <a:chOff x="1469094" y="4310743"/>
            <a:chExt cx="1652254" cy="134493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AE0EA5-F811-0C92-FDD4-013FC6762349}"/>
                </a:ext>
              </a:extLst>
            </p:cNvPr>
            <p:cNvCxnSpPr>
              <a:cxnSpLocks/>
            </p:cNvCxnSpPr>
            <p:nvPr/>
          </p:nvCxnSpPr>
          <p:spPr>
            <a:xfrm>
              <a:off x="1469094" y="4310743"/>
              <a:ext cx="0" cy="13449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D73663-C890-9882-0BC7-77D4531E593C}"/>
                </a:ext>
              </a:extLst>
            </p:cNvPr>
            <p:cNvCxnSpPr>
              <a:cxnSpLocks/>
            </p:cNvCxnSpPr>
            <p:nvPr/>
          </p:nvCxnSpPr>
          <p:spPr>
            <a:xfrm>
              <a:off x="1481559" y="4328188"/>
              <a:ext cx="16397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DF2FA0CD-F731-D5E6-B951-8C6721FAF9E2}"/>
              </a:ext>
            </a:extLst>
          </p:cNvPr>
          <p:cNvSpPr/>
          <p:nvPr/>
        </p:nvSpPr>
        <p:spPr>
          <a:xfrm rot="2931427">
            <a:off x="8242032" y="2981500"/>
            <a:ext cx="2675579" cy="1365175"/>
          </a:xfrm>
          <a:prstGeom prst="curvedUpArrow">
            <a:avLst>
              <a:gd name="adj1" fmla="val 927"/>
              <a:gd name="adj2" fmla="val 5172"/>
              <a:gd name="adj3" fmla="val 474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3766EF-6C56-1231-9F82-F0CC10295DD3}"/>
              </a:ext>
            </a:extLst>
          </p:cNvPr>
          <p:cNvSpPr/>
          <p:nvPr/>
        </p:nvSpPr>
        <p:spPr>
          <a:xfrm>
            <a:off x="1294739" y="-1321879"/>
            <a:ext cx="11765653" cy="1176565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2CF6B1B-D340-52AA-2AFC-8C861DD6CD6D}"/>
              </a:ext>
            </a:extLst>
          </p:cNvPr>
          <p:cNvSpPr/>
          <p:nvPr/>
        </p:nvSpPr>
        <p:spPr>
          <a:xfrm rot="15537157">
            <a:off x="8136532" y="1556743"/>
            <a:ext cx="603886" cy="302124"/>
          </a:xfrm>
          <a:prstGeom prst="curvedUpArrow">
            <a:avLst>
              <a:gd name="adj1" fmla="val 5240"/>
              <a:gd name="adj2" fmla="val 23048"/>
              <a:gd name="adj3" fmla="val 2330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B050"/>
              </a:solidFill>
            </a:endParaRP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2F52BEA1-7A70-6FA4-78BF-BDB00E3E8DEC}"/>
              </a:ext>
            </a:extLst>
          </p:cNvPr>
          <p:cNvSpPr/>
          <p:nvPr/>
        </p:nvSpPr>
        <p:spPr>
          <a:xfrm rot="17065787">
            <a:off x="8271759" y="2352920"/>
            <a:ext cx="603886" cy="302124"/>
          </a:xfrm>
          <a:prstGeom prst="curvedUpArrow">
            <a:avLst>
              <a:gd name="adj1" fmla="val 5240"/>
              <a:gd name="adj2" fmla="val 23048"/>
              <a:gd name="adj3" fmla="val 233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B050"/>
              </a:solidFill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0FCAFCC7-21B8-581D-6C2D-0F7B01B2ADC9}"/>
              </a:ext>
            </a:extLst>
          </p:cNvPr>
          <p:cNvSpPr/>
          <p:nvPr/>
        </p:nvSpPr>
        <p:spPr>
          <a:xfrm rot="18587254">
            <a:off x="8183992" y="3152493"/>
            <a:ext cx="603886" cy="302124"/>
          </a:xfrm>
          <a:prstGeom prst="curvedUpArrow">
            <a:avLst>
              <a:gd name="adj1" fmla="val 5240"/>
              <a:gd name="adj2" fmla="val 23048"/>
              <a:gd name="adj3" fmla="val 233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DF1A929-8A93-378E-E0C1-D89A4903839C}"/>
              </a:ext>
            </a:extLst>
          </p:cNvPr>
          <p:cNvGrpSpPr/>
          <p:nvPr/>
        </p:nvGrpSpPr>
        <p:grpSpPr>
          <a:xfrm>
            <a:off x="358967" y="1632512"/>
            <a:ext cx="5252938" cy="4544461"/>
            <a:chOff x="929338" y="1320764"/>
            <a:chExt cx="5252938" cy="454446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6BA325A-9F5F-AB5B-5819-A5B098AA83F0}"/>
                </a:ext>
              </a:extLst>
            </p:cNvPr>
            <p:cNvCxnSpPr/>
            <p:nvPr/>
          </p:nvCxnSpPr>
          <p:spPr>
            <a:xfrm flipV="1">
              <a:off x="1319349" y="1699589"/>
              <a:ext cx="0" cy="416563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9F07EC2-256D-0736-8014-80827123C3A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402167" y="3782407"/>
              <a:ext cx="0" cy="416563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588452-0648-D052-3834-67C44D790604}"/>
                </a:ext>
              </a:extLst>
            </p:cNvPr>
            <p:cNvSpPr txBox="1"/>
            <p:nvPr/>
          </p:nvSpPr>
          <p:spPr>
            <a:xfrm>
              <a:off x="5402254" y="5495892"/>
              <a:ext cx="780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X-east</a:t>
              </a:r>
              <a:endParaRPr lang="id-ID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3338FC-6D00-21D9-BEC3-A16EE86E5AAA}"/>
                </a:ext>
              </a:extLst>
            </p:cNvPr>
            <p:cNvSpPr txBox="1"/>
            <p:nvPr/>
          </p:nvSpPr>
          <p:spPr>
            <a:xfrm>
              <a:off x="929338" y="1320764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Y-north</a:t>
              </a:r>
              <a:endParaRPr lang="id-ID" b="1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3652377-0117-FA4C-C35A-227A53BC930D}"/>
              </a:ext>
            </a:extLst>
          </p:cNvPr>
          <p:cNvGrpSpPr/>
          <p:nvPr/>
        </p:nvGrpSpPr>
        <p:grpSpPr>
          <a:xfrm rot="20123461" flipH="1">
            <a:off x="1385905" y="1710318"/>
            <a:ext cx="3046600" cy="3897461"/>
            <a:chOff x="1525398" y="2001844"/>
            <a:chExt cx="3046600" cy="389746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64DB7C4-E8EE-6C20-A60B-A83B69316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395" r="62979" b="-1"/>
            <a:stretch/>
          </p:blipFill>
          <p:spPr>
            <a:xfrm>
              <a:off x="1541139" y="2001844"/>
              <a:ext cx="3030859" cy="3897461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14FA2-7EFA-EE87-BE68-7072AED95D3D}"/>
                </a:ext>
              </a:extLst>
            </p:cNvPr>
            <p:cNvGrpSpPr/>
            <p:nvPr/>
          </p:nvGrpSpPr>
          <p:grpSpPr>
            <a:xfrm rot="7200000">
              <a:off x="3726347" y="5230034"/>
              <a:ext cx="277076" cy="515135"/>
              <a:chOff x="3612641" y="1639616"/>
              <a:chExt cx="1872343" cy="348102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F5221D-3F78-3C2F-7EE3-5618F62C4061}"/>
                  </a:ext>
                </a:extLst>
              </p:cNvPr>
              <p:cNvGrpSpPr/>
              <p:nvPr/>
            </p:nvGrpSpPr>
            <p:grpSpPr>
              <a:xfrm>
                <a:off x="3612641" y="1690096"/>
                <a:ext cx="1872343" cy="2620647"/>
                <a:chOff x="3612641" y="1690096"/>
                <a:chExt cx="1872343" cy="2620647"/>
              </a:xfrm>
            </p:grpSpPr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061361AC-7E90-913A-2D1F-97ACFCF5B355}"/>
                    </a:ext>
                  </a:extLst>
                </p:cNvPr>
                <p:cNvSpPr/>
                <p:nvPr/>
              </p:nvSpPr>
              <p:spPr>
                <a:xfrm>
                  <a:off x="3631474" y="1690096"/>
                  <a:ext cx="1853510" cy="2424704"/>
                </a:xfrm>
                <a:prstGeom prst="triangl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A993FCC-4491-1A47-27B2-932D0F974E80}"/>
                    </a:ext>
                  </a:extLst>
                </p:cNvPr>
                <p:cNvCxnSpPr>
                  <a:stCxn id="49" idx="2"/>
                  <a:endCxn id="49" idx="4"/>
                </p:cNvCxnSpPr>
                <p:nvPr/>
              </p:nvCxnSpPr>
              <p:spPr>
                <a:xfrm>
                  <a:off x="3631474" y="4114800"/>
                  <a:ext cx="18535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1FA611C-6AA0-BD97-A1FF-BAD9B1B0C53F}"/>
                    </a:ext>
                  </a:extLst>
                </p:cNvPr>
                <p:cNvCxnSpPr>
                  <a:cxnSpLocks/>
                  <a:stCxn id="49" idx="3"/>
                  <a:endCxn id="49" idx="0"/>
                </p:cNvCxnSpPr>
                <p:nvPr/>
              </p:nvCxnSpPr>
              <p:spPr>
                <a:xfrm flipV="1">
                  <a:off x="4558229" y="1690096"/>
                  <a:ext cx="0" cy="24247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1BFFDED-63E6-D68F-2531-B253E0EAB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4984" y="3840480"/>
                  <a:ext cx="0" cy="4702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EC14951-2185-76DA-C8D8-9C1E89AA7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2641" y="3840480"/>
                  <a:ext cx="0" cy="4702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AD3E0CE-49BA-1F69-2F5C-202479BD410C}"/>
                  </a:ext>
                </a:extLst>
              </p:cNvPr>
              <p:cNvSpPr/>
              <p:nvPr/>
            </p:nvSpPr>
            <p:spPr>
              <a:xfrm>
                <a:off x="4507750" y="1639616"/>
                <a:ext cx="100958" cy="1009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AA483E5-CEAA-FDA2-F9E4-FB2FE2A49AF4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558229" y="4114800"/>
                <a:ext cx="0" cy="100584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1801D49-3F1E-1723-6C5C-07EF3C26C72B}"/>
                  </a:ext>
                </a:extLst>
              </p:cNvPr>
              <p:cNvSpPr/>
              <p:nvPr/>
            </p:nvSpPr>
            <p:spPr>
              <a:xfrm>
                <a:off x="4503853" y="4075611"/>
                <a:ext cx="100958" cy="1009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4F4067-1F0B-BBD6-1805-B08F04C974AD}"/>
                </a:ext>
              </a:extLst>
            </p:cNvPr>
            <p:cNvGrpSpPr/>
            <p:nvPr/>
          </p:nvGrpSpPr>
          <p:grpSpPr>
            <a:xfrm rot="9670134">
              <a:off x="1578352" y="2759016"/>
              <a:ext cx="277076" cy="515135"/>
              <a:chOff x="3612641" y="1639616"/>
              <a:chExt cx="1872343" cy="348102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A65B809-D9E6-EE31-3B76-A5F13371C947}"/>
                  </a:ext>
                </a:extLst>
              </p:cNvPr>
              <p:cNvGrpSpPr/>
              <p:nvPr/>
            </p:nvGrpSpPr>
            <p:grpSpPr>
              <a:xfrm>
                <a:off x="3612641" y="1690096"/>
                <a:ext cx="1872343" cy="2620647"/>
                <a:chOff x="3612641" y="1690096"/>
                <a:chExt cx="1872343" cy="2620647"/>
              </a:xfrm>
            </p:grpSpPr>
            <p:sp>
              <p:nvSpPr>
                <p:cNvPr id="59" name="Isosceles Triangle 58">
                  <a:extLst>
                    <a:ext uri="{FF2B5EF4-FFF2-40B4-BE49-F238E27FC236}">
                      <a16:creationId xmlns:a16="http://schemas.microsoft.com/office/drawing/2014/main" id="{4D177CD4-75C9-3D40-E2BA-E2046FABD201}"/>
                    </a:ext>
                  </a:extLst>
                </p:cNvPr>
                <p:cNvSpPr/>
                <p:nvPr/>
              </p:nvSpPr>
              <p:spPr>
                <a:xfrm>
                  <a:off x="3631474" y="1690096"/>
                  <a:ext cx="1853510" cy="2424704"/>
                </a:xfrm>
                <a:prstGeom prst="triangl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399ED7A-74D5-0265-2941-BBBE338FA5C2}"/>
                    </a:ext>
                  </a:extLst>
                </p:cNvPr>
                <p:cNvCxnSpPr>
                  <a:stCxn id="59" idx="2"/>
                  <a:endCxn id="59" idx="4"/>
                </p:cNvCxnSpPr>
                <p:nvPr/>
              </p:nvCxnSpPr>
              <p:spPr>
                <a:xfrm>
                  <a:off x="3631474" y="4114800"/>
                  <a:ext cx="18535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11D6193-2CF3-2FDF-1EFC-D42507E7BE82}"/>
                    </a:ext>
                  </a:extLst>
                </p:cNvPr>
                <p:cNvCxnSpPr>
                  <a:cxnSpLocks/>
                  <a:stCxn id="59" idx="3"/>
                  <a:endCxn id="59" idx="0"/>
                </p:cNvCxnSpPr>
                <p:nvPr/>
              </p:nvCxnSpPr>
              <p:spPr>
                <a:xfrm flipV="1">
                  <a:off x="4558229" y="1690096"/>
                  <a:ext cx="0" cy="24247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4C3CDDA-EADD-23A3-F668-F31D1C3F8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4984" y="3840480"/>
                  <a:ext cx="0" cy="4702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E56A0EE-844A-DE0B-A400-D335811C3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2641" y="3840480"/>
                  <a:ext cx="0" cy="4702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04D7F5B-0184-4408-D205-3E400C762843}"/>
                  </a:ext>
                </a:extLst>
              </p:cNvPr>
              <p:cNvSpPr/>
              <p:nvPr/>
            </p:nvSpPr>
            <p:spPr>
              <a:xfrm>
                <a:off x="4507750" y="1639616"/>
                <a:ext cx="100958" cy="1009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6894FE2-59EF-9AB2-78D8-06C8647BA494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4558229" y="4114800"/>
                <a:ext cx="0" cy="100584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84DA5EA-B50F-E3A6-29DA-D0535DA160BC}"/>
                  </a:ext>
                </a:extLst>
              </p:cNvPr>
              <p:cNvSpPr/>
              <p:nvPr/>
            </p:nvSpPr>
            <p:spPr>
              <a:xfrm>
                <a:off x="4503853" y="4075611"/>
                <a:ext cx="100958" cy="1009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848590-A661-56CD-5B8F-9999315AE98A}"/>
                </a:ext>
              </a:extLst>
            </p:cNvPr>
            <p:cNvCxnSpPr>
              <a:stCxn id="59" idx="3"/>
              <a:endCxn id="49" idx="3"/>
            </p:cNvCxnSpPr>
            <p:nvPr/>
          </p:nvCxnSpPr>
          <p:spPr>
            <a:xfrm>
              <a:off x="1680478" y="2914133"/>
              <a:ext cx="2089557" cy="25203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2FBAE9A-A4E7-3291-31C5-DAB386734A9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611" y="5145706"/>
              <a:ext cx="1291992" cy="6846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58C172-DE8E-5540-1B04-37D5DE7976C0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98" y="2449277"/>
              <a:ext cx="377484" cy="113584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B44C775-8571-1D5D-9A76-7D91A9F9E018}"/>
              </a:ext>
            </a:extLst>
          </p:cNvPr>
          <p:cNvSpPr txBox="1"/>
          <p:nvPr/>
        </p:nvSpPr>
        <p:spPr>
          <a:xfrm>
            <a:off x="1895093" y="5233165"/>
            <a:ext cx="8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</a:t>
            </a:r>
            <a:r>
              <a:rPr lang="en-US" baseline="-25000" dirty="0"/>
              <a:t>X</a:t>
            </a:r>
            <a:r>
              <a:rPr lang="en-US" dirty="0"/>
              <a:t>, A</a:t>
            </a:r>
            <a:r>
              <a:rPr lang="en-US" baseline="-25000" dirty="0"/>
              <a:t>Y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3FD6BE-D7A5-FE40-78C2-B7A8D2D20A9B}"/>
              </a:ext>
            </a:extLst>
          </p:cNvPr>
          <p:cNvSpPr txBox="1"/>
          <p:nvPr/>
        </p:nvSpPr>
        <p:spPr>
          <a:xfrm>
            <a:off x="2830266" y="2134650"/>
            <a:ext cx="8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</a:t>
            </a:r>
            <a:r>
              <a:rPr lang="en-US" baseline="-25000" dirty="0"/>
              <a:t>X</a:t>
            </a:r>
            <a:r>
              <a:rPr lang="en-US" dirty="0"/>
              <a:t>, B</a:t>
            </a:r>
            <a:r>
              <a:rPr lang="en-US" baseline="-25000" dirty="0"/>
              <a:t>Y</a:t>
            </a:r>
            <a:r>
              <a:rPr lang="en-US" dirty="0"/>
              <a:t>)</a:t>
            </a:r>
            <a:endParaRPr lang="id-ID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C6C5ED3-6762-19BA-01FB-10BAD982DA10}"/>
              </a:ext>
            </a:extLst>
          </p:cNvPr>
          <p:cNvGrpSpPr/>
          <p:nvPr/>
        </p:nvGrpSpPr>
        <p:grpSpPr>
          <a:xfrm>
            <a:off x="3255670" y="3012416"/>
            <a:ext cx="820726" cy="786651"/>
            <a:chOff x="3231344" y="1427879"/>
            <a:chExt cx="820726" cy="78665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7720C07-ED27-6F91-50F0-DA6B999C9C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1344" y="2214530"/>
              <a:ext cx="8207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FE1B339-954E-3B5D-7A43-F9B5DAACE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789" y="1427879"/>
              <a:ext cx="0" cy="7741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E4F7B12-B83B-DFB5-08D3-A96EF120EE14}"/>
              </a:ext>
            </a:extLst>
          </p:cNvPr>
          <p:cNvGrpSpPr/>
          <p:nvPr/>
        </p:nvGrpSpPr>
        <p:grpSpPr>
          <a:xfrm>
            <a:off x="3720809" y="1355557"/>
            <a:ext cx="820726" cy="786651"/>
            <a:chOff x="3231344" y="1427879"/>
            <a:chExt cx="820726" cy="786651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11B675B-09C9-EFC1-0D12-D2B30E09BE1D}"/>
                </a:ext>
              </a:extLst>
            </p:cNvPr>
            <p:cNvCxnSpPr>
              <a:cxnSpLocks/>
            </p:cNvCxnSpPr>
            <p:nvPr/>
          </p:nvCxnSpPr>
          <p:spPr>
            <a:xfrm>
              <a:off x="3231344" y="2214530"/>
              <a:ext cx="8207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EFC50EA-1109-74DB-2E21-617C5EA1A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789" y="1427879"/>
              <a:ext cx="0" cy="7741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C967B8B-B8BE-4C9F-5CD8-D3574A3EE388}"/>
              </a:ext>
            </a:extLst>
          </p:cNvPr>
          <p:cNvGrpSpPr/>
          <p:nvPr/>
        </p:nvGrpSpPr>
        <p:grpSpPr>
          <a:xfrm>
            <a:off x="2831268" y="4544569"/>
            <a:ext cx="820726" cy="786651"/>
            <a:chOff x="3231344" y="1427879"/>
            <a:chExt cx="820726" cy="786651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B581E68-397F-AC58-FD17-E16634C6439D}"/>
                </a:ext>
              </a:extLst>
            </p:cNvPr>
            <p:cNvCxnSpPr>
              <a:cxnSpLocks/>
            </p:cNvCxnSpPr>
            <p:nvPr/>
          </p:nvCxnSpPr>
          <p:spPr>
            <a:xfrm>
              <a:off x="3231344" y="2214530"/>
              <a:ext cx="8207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9948DF6-9113-5406-9E10-32215F445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789" y="1427879"/>
              <a:ext cx="0" cy="7741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7086AF7-BE6F-79E5-7E03-EC66735FE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496"/>
          <a:stretch/>
        </p:blipFill>
        <p:spPr>
          <a:xfrm>
            <a:off x="3679971" y="1798401"/>
            <a:ext cx="384081" cy="34514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D7C97E9-B789-897F-3965-31F08E423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870"/>
          <a:stretch/>
        </p:blipFill>
        <p:spPr>
          <a:xfrm>
            <a:off x="3199331" y="3493970"/>
            <a:ext cx="414564" cy="30509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38B7956-F15E-D353-4B53-9C81608C18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8" t="1726" r="-1038" b="51175"/>
          <a:stretch/>
        </p:blipFill>
        <p:spPr>
          <a:xfrm>
            <a:off x="2681417" y="5081057"/>
            <a:ext cx="518205" cy="249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7B04CD7-949F-EC27-4C42-8DF71FC28D4C}"/>
                  </a:ext>
                </a:extLst>
              </p:cNvPr>
              <p:cNvSpPr txBox="1"/>
              <p:nvPr/>
            </p:nvSpPr>
            <p:spPr>
              <a:xfrm>
                <a:off x="3940254" y="1646978"/>
                <a:ext cx="513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id-ID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7B04CD7-949F-EC27-4C42-8DF71FC2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54" y="1646978"/>
                <a:ext cx="5132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24DA941-8422-CCBC-B046-6F6AFD1FF91F}"/>
                  </a:ext>
                </a:extLst>
              </p:cNvPr>
              <p:cNvSpPr txBox="1"/>
              <p:nvPr/>
            </p:nvSpPr>
            <p:spPr>
              <a:xfrm>
                <a:off x="3045413" y="4922452"/>
                <a:ext cx="503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id-ID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24DA941-8422-CCBC-B046-6F6AFD1F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13" y="4922452"/>
                <a:ext cx="503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25218E-0664-5581-C345-D61D6941988C}"/>
                  </a:ext>
                </a:extLst>
              </p:cNvPr>
              <p:cNvSpPr txBox="1"/>
              <p:nvPr/>
            </p:nvSpPr>
            <p:spPr>
              <a:xfrm>
                <a:off x="3431070" y="3317878"/>
                <a:ext cx="546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id-ID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25218E-0664-5581-C345-D61D69419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70" y="3317878"/>
                <a:ext cx="5468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95EE28A-77E0-3508-9571-2DE58323A672}"/>
              </a:ext>
            </a:extLst>
          </p:cNvPr>
          <p:cNvCxnSpPr>
            <a:cxnSpLocks/>
          </p:cNvCxnSpPr>
          <p:nvPr/>
        </p:nvCxnSpPr>
        <p:spPr>
          <a:xfrm flipH="1">
            <a:off x="1872471" y="1863448"/>
            <a:ext cx="841619" cy="32078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789F0E-46FC-49B2-AF5F-8846D05DC9A0}"/>
              </a:ext>
            </a:extLst>
          </p:cNvPr>
          <p:cNvCxnSpPr>
            <a:cxnSpLocks/>
          </p:cNvCxnSpPr>
          <p:nvPr/>
        </p:nvCxnSpPr>
        <p:spPr>
          <a:xfrm flipH="1" flipV="1">
            <a:off x="2611852" y="1835276"/>
            <a:ext cx="1100772" cy="2888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CF1C537-9967-133D-ED92-85B1906B487D}"/>
              </a:ext>
            </a:extLst>
          </p:cNvPr>
          <p:cNvCxnSpPr>
            <a:cxnSpLocks/>
          </p:cNvCxnSpPr>
          <p:nvPr/>
        </p:nvCxnSpPr>
        <p:spPr>
          <a:xfrm flipH="1" flipV="1">
            <a:off x="1777196" y="5040436"/>
            <a:ext cx="1100772" cy="2888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96F504A-114B-40DA-8DF7-09F5A098B563}"/>
                  </a:ext>
                </a:extLst>
              </p:cNvPr>
              <p:cNvSpPr txBox="1"/>
              <p:nvPr/>
            </p:nvSpPr>
            <p:spPr>
              <a:xfrm>
                <a:off x="1843414" y="3214554"/>
                <a:ext cx="562797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96F504A-114B-40DA-8DF7-09F5A098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414" y="3214554"/>
                <a:ext cx="562797" cy="3699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0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Putra Rihandoko</dc:creator>
  <cp:lastModifiedBy>Nicholas</cp:lastModifiedBy>
  <cp:revision>7</cp:revision>
  <dcterms:created xsi:type="dcterms:W3CDTF">2022-12-14T07:48:12Z</dcterms:created>
  <dcterms:modified xsi:type="dcterms:W3CDTF">2023-01-12T20:28:04Z</dcterms:modified>
</cp:coreProperties>
</file>