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40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41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84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53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27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63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57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53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24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40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32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343"/>
            <a:ext cx="12192000" cy="577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3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B6D4659E17034281053944826FA413" ma:contentTypeVersion="16" ma:contentTypeDescription="Create a new document." ma:contentTypeScope="" ma:versionID="09f391a6c7128901c357b0ad1e676ed7">
  <xsd:schema xmlns:xsd="http://www.w3.org/2001/XMLSchema" xmlns:xs="http://www.w3.org/2001/XMLSchema" xmlns:p="http://schemas.microsoft.com/office/2006/metadata/properties" xmlns:ns2="45c28717-e531-4348-820b-31b66531bb84" xmlns:ns3="f50497df-75f9-4504-b2ed-ea71273d651d" targetNamespace="http://schemas.microsoft.com/office/2006/metadata/properties" ma:root="true" ma:fieldsID="0fe6a8933a51c0310945a5d3dbf1740b" ns2:_="" ns3:_="">
    <xsd:import namespace="45c28717-e531-4348-820b-31b66531bb84"/>
    <xsd:import namespace="f50497df-75f9-4504-b2ed-ea71273d65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c28717-e531-4348-820b-31b66531bb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e7904b1-e790-45ce-9b96-e82eaf06a6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497df-75f9-4504-b2ed-ea71273d651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1be27c9-fdc9-43cd-8601-0d0d4d006f0d}" ma:internalName="TaxCatchAll" ma:showField="CatchAllData" ma:web="f50497df-75f9-4504-b2ed-ea71273d65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5c28717-e531-4348-820b-31b66531bb84">
      <Terms xmlns="http://schemas.microsoft.com/office/infopath/2007/PartnerControls"/>
    </lcf76f155ced4ddcb4097134ff3c332f>
    <TaxCatchAll xmlns="f50497df-75f9-4504-b2ed-ea71273d651d" xsi:nil="true"/>
  </documentManagement>
</p:properties>
</file>

<file path=customXml/itemProps1.xml><?xml version="1.0" encoding="utf-8"?>
<ds:datastoreItem xmlns:ds="http://schemas.openxmlformats.org/officeDocument/2006/customXml" ds:itemID="{CE145830-8A4F-4A0C-9BD0-A25B74BD48F6}"/>
</file>

<file path=customXml/itemProps2.xml><?xml version="1.0" encoding="utf-8"?>
<ds:datastoreItem xmlns:ds="http://schemas.openxmlformats.org/officeDocument/2006/customXml" ds:itemID="{5765740B-143F-4032-8312-3444F15F6F21}"/>
</file>

<file path=customXml/itemProps3.xml><?xml version="1.0" encoding="utf-8"?>
<ds:datastoreItem xmlns:ds="http://schemas.openxmlformats.org/officeDocument/2006/customXml" ds:itemID="{C4AD1FF3-3ABD-417F-A181-8650CC74D08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KENSYU</dc:creator>
  <cp:lastModifiedBy>KENSYU</cp:lastModifiedBy>
  <cp:revision>1</cp:revision>
  <dcterms:created xsi:type="dcterms:W3CDTF">2023-04-14T05:52:30Z</dcterms:created>
  <dcterms:modified xsi:type="dcterms:W3CDTF">2023-04-14T05:52:37Z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0x01010069B6D4659E17034281053944826FA413</vt:lpwstr>
  </property>
</Properties>
</file>