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9c962423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9c962423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c962423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9c962423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9c962423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9c962423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9c962423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9c962423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9c962423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9c962423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9c962423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9c962423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c9624230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c9624230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9c962423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9c962423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c9624230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c962423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9c9624230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9c9624230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0f50c9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0f50c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9c9624230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9c9624230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9c9624230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9c9624230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0f50c90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70f50c9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0f50c90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0f50c90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0f50c90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0f50c90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70f50c90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70f50c90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70f50c90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70f50c90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0f50c90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0f50c90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70f50c90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70f50c90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c962423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c962423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 Contracts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Fleming, Junior Lepe, Jorge Gonzalez, Omar Ali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Model #1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613863"/>
            <a:ext cx="4057800" cy="24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names: total_dollars_obligated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Bayesian Linear Regressions used for training: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Regularization weight: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will be the first set of values used for comparison.</a:t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650" y="1484300"/>
            <a:ext cx="40576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</a:t>
            </a:r>
            <a:endParaRPr sz="30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61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https://files.usaspending.gov/award_data_archive/2018_all_Contracts_Full_20190409.zip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Total Size: 8.08GB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Portion Used: 269MB (was smallest of the 6 CSV files)</a:t>
            </a:r>
            <a:endParaRPr sz="2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577" y="1465788"/>
            <a:ext cx="3402850" cy="278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Model #2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462105"/>
            <a:ext cx="41880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names: current_total_value_of_awards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used for training: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 method: Ordinary Least Squares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options set to default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will be the second set of values used for comparison.</a:t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425" y="1697175"/>
            <a:ext cx="33909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379425"/>
            <a:ext cx="2661600" cy="19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Enough space on hard drive to download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Azure ML Studio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Applicable browser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Internet access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350" y="1379425"/>
            <a:ext cx="5713949" cy="3214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this dataset?</a:t>
            </a:r>
            <a:endParaRPr sz="30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dataset includes data about contract awards distributed by US departments for specific goods and services.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Purpose: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Discover the frequency to which US funding is being sent to recipients and the total value given to said recipients for given contracts.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Attempt to make a prediction as to how much funding is going to a given recipient.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Here’s a fact, As of 2011 till now, the federal government spends about 6.85 million dollars per minute.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How it helps: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This can help predict future recipient funding to create a predictive budget.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Select Columns in Dataset</a:t>
            </a:r>
            <a:endParaRPr sz="30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411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any excess and </a:t>
            </a:r>
            <a:r>
              <a:rPr lang="en"/>
              <a:t>unnecessary</a:t>
            </a:r>
            <a:r>
              <a:rPr lang="en"/>
              <a:t>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rows named differently but with same purpose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parent_award_agency_name and awarding_agency_name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75" y="3000625"/>
            <a:ext cx="4150951" cy="17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32970" l="23975" r="40636" t="35699"/>
          <a:stretch/>
        </p:blipFill>
        <p:spPr>
          <a:xfrm>
            <a:off x="4717100" y="1551288"/>
            <a:ext cx="4115200" cy="2618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Clean Missing Data</a:t>
            </a:r>
            <a:endParaRPr sz="30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386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 missing value range: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missing value ratio: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Cleaning mode: Remove entire row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to ensure that no columns with an empty value will remain.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300" y="1387175"/>
            <a:ext cx="4284000" cy="29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Edit Metadata</a:t>
            </a:r>
            <a:endParaRPr sz="30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415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names: total_dollars_obligated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type: Floating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Categorical: Unchanged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Fields: Unchanged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column names: Empty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Making the total_dollars_obligated a floating point allows us to add the values together in the SQL transformation.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42934"/>
            <a:ext cx="4159850" cy="26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SQL Transformation</a:t>
            </a:r>
            <a:endParaRPr sz="300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parent_award_agency_name, recipient_name, recipient_country_name, dod_claimant_program_description, sum(total_dollars_obligated)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t1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group by parent_award_agency_name, recipient_name, recipient_country_name, dod_claimant_program_description;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