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7" autoAdjust="0"/>
    <p:restoredTop sz="94684" autoAdjust="0"/>
  </p:normalViewPr>
  <p:slideViewPr>
    <p:cSldViewPr>
      <p:cViewPr varScale="1">
        <p:scale>
          <a:sx n="74" d="100"/>
          <a:sy n="74" d="100"/>
        </p:scale>
        <p:origin x="1428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16/12/2012</a:t>
            </a:fld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16/12/2012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16/12/2012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16/12/2012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16/12/2012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16/12/2012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16/12/2012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16/12/2012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16/12/2012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16/12/2012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7E7C3749-03C6-44B9-B002-9F213752FFB0}" type="datetimeFigureOut">
              <a:rPr lang="en-AU" smtClean="0"/>
              <a:t>16/12/2012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9DA0ED05-B81A-49C4-96D0-202CAC3471F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gif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3515328" y="1163049"/>
            <a:ext cx="554385" cy="163726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5245627" y="1167465"/>
            <a:ext cx="537557" cy="164081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837707" y="2800314"/>
            <a:ext cx="3659498" cy="111129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2" name="Group 41"/>
          <p:cNvGrpSpPr/>
          <p:nvPr/>
        </p:nvGrpSpPr>
        <p:grpSpPr>
          <a:xfrm>
            <a:off x="208278" y="1399058"/>
            <a:ext cx="2032325" cy="1409225"/>
            <a:chOff x="275657" y="2118415"/>
            <a:chExt cx="2032325" cy="1409225"/>
          </a:xfrm>
        </p:grpSpPr>
        <p:sp>
          <p:nvSpPr>
            <p:cNvPr id="19" name="Oval 18"/>
            <p:cNvSpPr/>
            <p:nvPr/>
          </p:nvSpPr>
          <p:spPr>
            <a:xfrm>
              <a:off x="275657" y="2618900"/>
              <a:ext cx="2032325" cy="52904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7" name="Picture 14" descr="http://eagereyes.org/media/2009/toolbox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90" y="2118415"/>
              <a:ext cx="1435930" cy="950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972085" y="3158308"/>
              <a:ext cx="72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Tools</a:t>
              </a:r>
              <a:endParaRPr lang="en-AU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0289" y="3750698"/>
            <a:ext cx="2249335" cy="1034169"/>
            <a:chOff x="64012" y="4170935"/>
            <a:chExt cx="2249335" cy="1034169"/>
          </a:xfrm>
        </p:grpSpPr>
        <p:sp>
          <p:nvSpPr>
            <p:cNvPr id="20" name="Oval 19"/>
            <p:cNvSpPr/>
            <p:nvPr/>
          </p:nvSpPr>
          <p:spPr>
            <a:xfrm>
              <a:off x="172518" y="4170935"/>
              <a:ext cx="2032325" cy="66608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012" y="4835772"/>
              <a:ext cx="2249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Continuous Delivery</a:t>
              </a:r>
              <a:endParaRPr lang="en-AU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50858" y="5567844"/>
            <a:ext cx="2032325" cy="1058799"/>
            <a:chOff x="4546373" y="5073773"/>
            <a:chExt cx="2032325" cy="1058799"/>
          </a:xfrm>
        </p:grpSpPr>
        <p:sp>
          <p:nvSpPr>
            <p:cNvPr id="22" name="Oval 21"/>
            <p:cNvSpPr/>
            <p:nvPr/>
          </p:nvSpPr>
          <p:spPr>
            <a:xfrm>
              <a:off x="4546373" y="5073773"/>
              <a:ext cx="2032325" cy="66608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75613" y="5763240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Process Maturity</a:t>
              </a:r>
              <a:endParaRPr lang="en-AU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057106" y="5045013"/>
            <a:ext cx="2032325" cy="1052231"/>
            <a:chOff x="6876256" y="5115012"/>
            <a:chExt cx="2032325" cy="1052231"/>
          </a:xfrm>
        </p:grpSpPr>
        <p:sp>
          <p:nvSpPr>
            <p:cNvPr id="24" name="Oval 23"/>
            <p:cNvSpPr/>
            <p:nvPr/>
          </p:nvSpPr>
          <p:spPr>
            <a:xfrm>
              <a:off x="6876256" y="5115012"/>
              <a:ext cx="2032325" cy="66608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57656" y="5797911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Methods</a:t>
              </a:r>
              <a:endParaRPr lang="en-AU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944573" y="3501008"/>
            <a:ext cx="2032325" cy="1050292"/>
            <a:chOff x="6578698" y="3517176"/>
            <a:chExt cx="2032325" cy="1050292"/>
          </a:xfrm>
        </p:grpSpPr>
        <p:sp>
          <p:nvSpPr>
            <p:cNvPr id="26" name="Oval 25"/>
            <p:cNvSpPr/>
            <p:nvPr/>
          </p:nvSpPr>
          <p:spPr>
            <a:xfrm>
              <a:off x="6578698" y="3517176"/>
              <a:ext cx="2032325" cy="66608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33190" y="419813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Roles</a:t>
              </a:r>
              <a:endParaRPr lang="en-AU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01064" y="1960532"/>
            <a:ext cx="2032325" cy="936672"/>
            <a:chOff x="6424704" y="1852634"/>
            <a:chExt cx="2032325" cy="936672"/>
          </a:xfrm>
        </p:grpSpPr>
        <p:sp>
          <p:nvSpPr>
            <p:cNvPr id="28" name="Oval 27"/>
            <p:cNvSpPr/>
            <p:nvPr/>
          </p:nvSpPr>
          <p:spPr>
            <a:xfrm>
              <a:off x="6424704" y="1852634"/>
              <a:ext cx="2032325" cy="66608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31751" y="2419974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Process</a:t>
              </a:r>
              <a:endParaRPr lang="en-AU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948581" y="516179"/>
            <a:ext cx="2441695" cy="1050292"/>
            <a:chOff x="830871" y="542719"/>
            <a:chExt cx="2441695" cy="1050292"/>
          </a:xfrm>
        </p:grpSpPr>
        <p:sp>
          <p:nvSpPr>
            <p:cNvPr id="30" name="Oval 29"/>
            <p:cNvSpPr/>
            <p:nvPr/>
          </p:nvSpPr>
          <p:spPr>
            <a:xfrm>
              <a:off x="1035557" y="542719"/>
              <a:ext cx="2032325" cy="66608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0871" y="1223679"/>
              <a:ext cx="2441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Metrics and Reporting</a:t>
              </a:r>
              <a:endParaRPr lang="en-AU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40943" y="516179"/>
            <a:ext cx="2032325" cy="1277199"/>
            <a:chOff x="3956830" y="715770"/>
            <a:chExt cx="2032325" cy="1277199"/>
          </a:xfrm>
        </p:grpSpPr>
        <p:sp>
          <p:nvSpPr>
            <p:cNvPr id="32" name="Oval 31"/>
            <p:cNvSpPr/>
            <p:nvPr/>
          </p:nvSpPr>
          <p:spPr>
            <a:xfrm>
              <a:off x="3956830" y="715770"/>
              <a:ext cx="2032325" cy="66608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15361" y="1346638"/>
              <a:ext cx="15311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Knowledge</a:t>
              </a:r>
            </a:p>
            <a:p>
              <a:pPr algn="ctr"/>
              <a:r>
                <a:rPr lang="en-AU" dirty="0" smtClean="0"/>
                <a:t>Management</a:t>
              </a:r>
              <a:endParaRPr lang="en-AU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315539" y="5445224"/>
            <a:ext cx="2032325" cy="1069506"/>
            <a:chOff x="1924505" y="5406815"/>
            <a:chExt cx="2032325" cy="1069506"/>
          </a:xfrm>
        </p:grpSpPr>
        <p:sp>
          <p:nvSpPr>
            <p:cNvPr id="34" name="Oval 33"/>
            <p:cNvSpPr/>
            <p:nvPr/>
          </p:nvSpPr>
          <p:spPr>
            <a:xfrm>
              <a:off x="1924505" y="5406815"/>
              <a:ext cx="2032325" cy="66608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69888" y="6106989"/>
              <a:ext cx="19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Browse by Name</a:t>
              </a:r>
              <a:endParaRPr lang="en-AU" dirty="0"/>
            </a:p>
          </p:txBody>
        </p:sp>
      </p:grpSp>
      <p:cxnSp>
        <p:nvCxnSpPr>
          <p:cNvPr id="54" name="Straight Connector 53"/>
          <p:cNvCxnSpPr/>
          <p:nvPr/>
        </p:nvCxnSpPr>
        <p:spPr>
          <a:xfrm>
            <a:off x="1984341" y="2349603"/>
            <a:ext cx="1075491" cy="71000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2153267" y="3569509"/>
            <a:ext cx="906565" cy="51360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837707" y="3815219"/>
            <a:ext cx="798189" cy="170877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1" idx="4"/>
          </p:cNvCxnSpPr>
          <p:nvPr/>
        </p:nvCxnSpPr>
        <p:spPr>
          <a:xfrm flipH="1" flipV="1">
            <a:off x="4667456" y="3911612"/>
            <a:ext cx="120568" cy="163285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5783183" y="3815219"/>
            <a:ext cx="877049" cy="127446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26" idx="2"/>
          </p:cNvCxnSpPr>
          <p:nvPr/>
        </p:nvCxnSpPr>
        <p:spPr>
          <a:xfrm>
            <a:off x="6372200" y="3651545"/>
            <a:ext cx="572373" cy="18250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104392" y="2440804"/>
            <a:ext cx="843872" cy="61880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Adminia - Admin The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81" y="42711"/>
            <a:ext cx="1515096" cy="94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thesocialworkplace.com/wp-content/uploads/social-intranet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552" y="44624"/>
            <a:ext cx="1111680" cy="100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2" descr="data:image/jpeg;base64,/9j/4AAQSkZJRgABAQAAAQABAAD/2wCEAAkGBhQSERIUExAVFRQQFxUTFBYXGBgVFxQSFhIVFRYUExUXHCYgFxsjHBYSIDIgJCcpLCwtFx8xNTIqNSYsLSkBCQoKDgwOFw8PFykcFBwpKSkpKSkpKSkpKSksLCksKSkpKSwpKSkpKSwsLCwpMCwsKSkpKSwsLCwpLCkpKSwpLP/AABEIAOEA4QMBIgACEQEDEQH/xAAcAAEAAgMBAQEAAAAAAAAAAAAABQcEBggDAQL/xABHEAABAwIDBQUDBQwKAwAAAAABAAIRAyEEEjEFBgdBURMiYXGRFCOBJDJSobEVM0JDU1RygpKi0fAXJTRiY3OTsrPBNdLh/8QAFgEBAQEAAAAAAAAAAAAAAAAAAAIB/8QAGREBAQEBAQEAAAAAAAAAAAAAAAERQTEh/9oADAMBAAIRAxEAPwC8UREBERAREQEREBERAREQEREBERAREQEREBERAREQEREBERAREQEREBERAREQEREBERAREQEREBERAREQEREBERAREQEREBERAREQEREBERAREQEREBERAREQEREBERAREQEREBERAREQEREBERAREQFibU2pTw9J9Wq7KxgknU3MAADUkkBZa0ni5jAzA5IvVqMaD0yy+f3Y+KDW9pccHARSwrQ6dXuLxH6LQ2+nP1WZs7jYx0drhS0Wksfm8yGuA9JVc7s7rOx2IFFrspIcS4gkNDQTJjlMDzIU1vTw4rYGkKpex7JDSW5paTMSCNLRPipUu3ZO2KWJpipRqB7CYkSCCNQ4G4Pms1Uzwb2hlxb6ZNqtMwORewhw/dzq5lsZRERawREQEREBERAREQEREBERAREQEREBERAREQEREBVtxnwT3U8O9rSWUzUDyNGudkyz0mHCf4qyVj7QwDK1N9Ko3MyoIcJIkeYuEpFD7gb0swGIL6jC5r25HEfOaJBloNjcCy2Xf/iXRxGGdQoNc7tcpc5wy5Q14cA0cyY/nlg708LatAl1EipSPMkNe09HDQ+Y9AsbZXCfF1XtzhtOmSczy4EgAwYYDJ8NPMKVHCLDOfj2uA7tNlRzj0BbkH1uCvJQ+627bMFh20mXPznviC951PlyA6BTC2MoiItYIiICIiAi+OcACSYAuSeQ6lRVTezBt1xlC0fjGnUTyKCWRRD978GInGULz+Mby+K+nezB/nlDkfvjeenNBLIo1u8uFLmtGLoku0AqMM/X4qRBQfUREBERARF5VcSxtnPaDrcgWmJug9UWMNpUj+Op/tt/in3Spflaf7Tf4oMlF5vxLQQ0vaCdASATNhAX6Y8ESCCDzFwg/SIiD8Vaoa0ucQGtBJJ0AAkkqrd6uL5BdTwjYAMCs65I5ltNwt5mbcgtw4jVyzZ2IIcWkhrbcw6o0Fp8CCQVQ2EwhrVGsGr3NaOV3OAFz5qbWyJPEb841+uLrfqvLOUfgQvuH3/xzXSMXVnxdmGkaOkfUrL2VwdwzGRWe+o86lpyNHgBc/En0WYeEuB+hU/bKY3WnbJ4x4hgDa1NlWCJd8x2XmO6IJ8YVs7K2rTxNJlWk7Mx4kdQebXDkRoQufd8d1n4LEdm45gQHMcLZmmRMcjIIjwW6cGNp1O0q0JHZlnawdQ8Oa2W+YN/IJKVbKL4TGqxPuzQ/OKX+oz+KpLMWlb58RhgqzaLKQe6A55LoABmGiATNpv1GsrbX7QphocarA0xBLmgGRIgzdU9xb2K5uIGJa/PTxUQRcNLGNGWdIIEj9bosrYtPdjb7cZh21mty5iWlszDmmCJgSNOXNSyqHhDvSWVPYywFtZzntcNWvFOTPUEMHkes2t5IVXHF/bYaynh2vcHOPaPaJAdThwaCefeBMeE8gqnNB5uAYPP+fMeq2/i7UJ2gRM5adMDwEEwPiT6rb+DLgcJW0zCrfrHZtif3lnW8VC/Dv6FfW4Spc5XWuTBteL9Lx6rp2EhMZrl+sxzReQrM4N4aqXVanaRRAyubIOapYtJbqIE35zF7xH8aHD2ulcfeW+f3ypr6/apTgiDlxRymPdAOvBjtDl6WkH4pPW8Wii8MZjWUml9So1jRq5xDR6lYJ3qwn55Q/1WfxVJeG3N88NhHtp1qhDnDNDWl0CYGaNJvHkVI7M2pSxFMVKLw9hkSJ1GoINwfAqnOKeEBxJr069OqytAhjw5zCxoaQ5smBINxbUW5+PDziAcG4UqgBoVHy43LqZIAzNjUWEiPLxzW4u/E1wxjnuMBgLiTaABJuubdp7SqV6r6j3Fz3kkk38hfkBaPBX1vXjv6uxFSmQQ6iS06gteIkfAlUHsxx7en+mzw/CHNZWxjljl8grp72dv0W9NBpMx6r8jCM/Jt6/NGp1TDXMsO1PL+QrQ4P7eb7zDOeczjnpNOlmnOAeRs0x5nqpPjAWtwLAAAXVmxA+jTqfYFXnDWofujhr6ucPgab5TynroBF8RUlqXFKk47PqFps19Nzx1bmj/AHFp+Cpvdyk52KoBjSXGrTsATo8E2HIAE/BXLxSqgbOqiYLnUwBMT7wEgdbAn4Knd1nxjMPr99paHKfvjdDyU1UdHoiKkqc4zPHtdITPuW2tb3lRenBdw9prDKCeykO5j3jQQPOR6BePGl49rpAaiiJ8JqVCF78FKR7fEO5CkAfMvBFv1XKeq4nOMj6gw9ANJDC9wfGhOUFod1/CVO1A5dRvYCIIkHUG4KxxsykAW9jTgmSMjYJHMiFuM1zKWujTyX15cW30C6cdTYxnzWhjAbQIDRc29VzzvbvI7FVAcjKbGghjGNygNkm/UnmssbqI2JVc2vTc0wWuaQTYAhwMnwXUaqfhLunmccVVZ3Wd2kHCZfzeJ+joD1J6K2FsZVGcWz/WD/BlMfuz/wBhbhwXd8lri1qoOt7026jpa3x6LTeLZjaL+7Hcp/HuC/8A1f6K3HgsR7NXtftRJixHZtgT4d63j4rOt4sRERUlTvGuj8poOn51KP2aj/8A2+pSnBNvcxXeETT7t5Fn97pB0/VUPxqd8rpD/Bb/AMlX/wCKU4IOtihP5Ixy/GXlT1XHzjDgMQ59N4Djh2Mi1wypJzF8aSMlz0VZeyVAYLXSbCQbnoF1AQvhC3Ga5hdhajbuY4A8yCAfXyPosKi0l637ibvE7EYl1NpcKWHJpgTY1Gkhz468vIeK9+Fe5za9V1eq2adAjKCO6+prfqG2MdSFLW9bQpFuwy1zDLcIwFpsQ4U2iT+ib/BUrsWtlxNEixFRhHOCHg6GxV/74EjAYuAD7mpY2tlM/VK5/wBhtnFUZaXe8Z3Rq7vjuiOZW0jphERUlonGH+xM6ds2dPydSOSrrhyf6xw36Z/43qxuMI+QN/zmf7Kir7hcAdpUJ5doR59k+FN9VPF9IvqKktO4rNP3Pf3QYfTkn8EZokeMkDyJVM7Bd8poQJPa04GkntG2lXZxQo5tm1rxkNN3n7xog9dZ+AVLbq1AMZhi4ZgK1KRrPvG2U1UdKIsSjtai+oaba1N1RvzmBzS4crgFZFSu1sZnAZjAkgSToBOpVJU3xnHyyneZott079T7Vk8FG+/xBk2ptEcjLxc+UD1K8OM7m+10oacwpNk8iM74jrF17cFHj2iuMtzSBB6APbIHnI/ZCnquLfREVJeWJw4qMcxwlr2lrh1a4EEehVd4fg23tZqYjNTDpDQ2HObOjnTAOlwOuislFmN15YXCspsaymwMY0Q1rRAA8AF6oi1imOL+AIxgfFqlNsHkS0kOA8u76hals7eLEYdjmUa76bXGSGuIkxE25xF10PtXY9LEs7OtTD263kEHq1wuD5KF/o1wF/k2v+JUnXkcynFapunvtjRb2ut+24855lfX7743NPtladPnmPTRW8OF+A/IONh+MqeN7O/mFDVdi7D7YUS5oeCZ97UyzpldUnKDPKdQmGqn2htWtiC3tajqhaMoLyXGJJiTeJJ9VafBfCvbTxLiO4402g9XtDi76nM9VPUuGmziAW0JBuCKtQgjwOZbFszZdPD0206TAxjdAOp1JJuT4lJGaykRFTGkbQ4V0atd9U16gbUeXuYA3VxlwDjoJJ5HVbds7Z7KFNlKm3Kxgho+sknmSSST1KyUTDUVvU1xwWKDWlzjRqAAayWEWXOQLm1JbILTII1BFwRGhXUSjcfu3hq7w+rh6b3N5kedj115rLGyufqu38Q5wc6vVLtMxqPJgGQJmV+cRvPii3KcRWIGgNR5Ai2kq9HcP8CXZvZGSOQLgOWrQYOn1nqvU7k4KZ9jpTBb820Hw0nx1WY3XPeI3ixFRpY+vUe0nNlc5zhmv3oJ1ufVbJwxJG0cOY1Lx60n3Vtf0e4C3yRlv0p+JzXWZsndXDYZ2ajQDHFuXNLicsgxLiegTGalZX1EVMa3xA2PVxOCqU6N3S12XTOGmS0X1536fEUdgdlVBUPdc11MOc60FgYJcTJER/DmV0qoDfq2z8UQL9mfC0ifq+xZY2VQmD2g+nVa9ji17DmaRyIUnvntIvxuIJcTFRwE8gDlgCTGg9FAUz3lKb0YgPxmIcAQHVahg6jvnVSpl7dqVsRSw1apLhkNDOTJJpuLu8Tzyvb5x5rcOC+ziKmIqTZrG09Dcudm10tkFv7ynOGWCpVtmtbUpNqNFV5yvAe3NAgtBFrH7eq3TBYGnRbkpU2sbJOVoDRJ1MBbIy17oiKkiIiAiIgIixtpYo06NR7WF5psc4NGri1pMDzhBpvE7fQ4amKFFw7WqDmPOnTIi3Rx5dAPJUqLm5hT1LBV9o46/eqV3y8xZjZALiOTWiOfIDVbLxD4dtw1GnWoSW02tZV010FX9YmCBYWU+qals/a2Lwb2mnUeywcBMsc06HKe64GTyV08P946mMwxfVAD2PLCQIDu61wMcj3o+C0ThvvbSpsOExeXsnmWOeMzWkxLHA2DSbzpJM6yrX2dQpMptFBrG09WinGW95GWxnqkKykRFSRERARFrm9u/FHAsMkPqmQ2kCJmJl/0W6eN7SgxOIW+3sNNraYBrVQcs3DGgwXkc+YHiD0gwHC3ejFYnEVW1apqUwzOc0d12ZoblIFgRmt4Kux2+08Zc5qtd3kBb6mtA9Ar93e3co4Ol2dFsTBc43L3REkn7NAp9alERFTBERAUFvyf6vxf+W4esBTqg9+P/H4qwPu3WIm9oPmDBHiAlHPNNneWXvCzLiawOoqVJ/bKxWHvLJ26JxFY8+0qf73KFrl4S0S3ZzSfw6lRw8pDb/FpW5rSOEX9gN/xr/h3WLd1UTRERawREQEREBERB508O1pcWsaC75xAALvMjVfjHYFlam+nUbmZUBa4dQfsPivdEFL71cLK9Fz34cGrSHeER2jR9Et1cfFo5aBazhNvY3BEMbUrUoJOQyGydSWOsfRdHLC2jsWhiABWoU6kaZmgkeRNwsxuqr2dxprt+/UKdQRHdmm6Y1JuL9IClW8bGZZOEdmtAFQR43yyPQqc2hwqwNRpDabqTjo5jnGD+i4kFRf9C+H/ADirE9GfNtAmNdb/AFLPp8fmnxqoZRmw9UOJuAWkAdQTE87QFj7S40tyHscM7ORYvcMrT5N+d6hKnBFk93GEDxpAn1DwszBcGMO0e8r1XmfwQ1gjpBDj1vKfT4r3HcRcfWj5S9om2SKfwlgBPkSvmwNycXjnyGEMJl1V8ht7yCbvPO0q7djbo4XCiKVBoP0nDO86fhOuNBYWUwtw1r25+5lLAU4b36j/AJ9QiCf7rejfCfFbCiLWCIiAiIgKI3vrBuBxZP5GoPi5haPrIUuo/eDZxxGGr0Wuh1VjmtOgki0+E6+CDnGiZfqLmJ5CeZWVvS9vtmIyWb2tSPLOeqmcJw6xj63Z+zuZBIL3WpgaZg/Rw8pKyt8908S/H1CMM93auGUsZ3X9wSQRYaOJkz16qFt+4TT9z2zH3ypERcSNY8Z15RyhbmoPczYfsmDpUiIfGepefeOuR8LD4KcVxFEREBERAREQEREBERAREQEREBERAREQEREBERAREQEREBERAREQEREBERAREQEREBERAREQEREBERAREQEREBERAREQEREBERAREQEREBERAREQEREB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63500" y="-1041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AutoShape 14" descr="data:image/jpeg;base64,/9j/4AAQSkZJRgABAQAAAQABAAD/2wCEAAkGBhQSERIUExAVFRQQFxUTFBYXGBgVFxQSFhIVFRYUExUXHCYgFxsjHBYSIDIgJCcpLCwtFx8xNTIqNSYsLSkBCQoKDgwOFw8PFykcFBwpKSkpKSkpKSkpKSksLCksKSkpKSwpKSkpKSwsLCwpMCwsKSkpKSwsLCwpLCkpKSwpLP/AABEIAOEA4QMBIgACEQEDEQH/xAAcAAEAAgMBAQEAAAAAAAAAAAAABQcEBggDAQL/xABHEAABAwIDBQUDBQwKAwAAAAABAAIRAyEEEjEFBgdBURMiYXGRFCOBJDJSobEVM0JDU1RygpKi0fAXJTRiY3OTsrPBNdLh/8QAFgEBAQEAAAAAAAAAAAAAAAAAAAIB/8QAGREBAQEBAQEAAAAAAAAAAAAAAAERQTEh/9oADAMBAAIRAxEAPwC8UREBERAREQEREBERAREQEREBERAREQEREBERAREQEREBERAREQEREBERAREQEREBERAREQEREBERAREQEREBERAREQEREBERAREQEREBERAREQEREBERAREQEREBERAREQEREBERAREQEREBERAREQFibU2pTw9J9Wq7KxgknU3MAADUkkBZa0ni5jAzA5IvVqMaD0yy+f3Y+KDW9pccHARSwrQ6dXuLxH6LQ2+nP1WZs7jYx0drhS0Wksfm8yGuA9JVc7s7rOx2IFFrspIcS4gkNDQTJjlMDzIU1vTw4rYGkKpex7JDSW5paTMSCNLRPipUu3ZO2KWJpipRqB7CYkSCCNQ4G4Pms1Uzwb2hlxb6ZNqtMwORewhw/dzq5lsZRERawREQEREBERAREQEREBERAREQEREBERAREQEREBVtxnwT3U8O9rSWUzUDyNGudkyz0mHCf4qyVj7QwDK1N9Ko3MyoIcJIkeYuEpFD7gb0swGIL6jC5r25HEfOaJBloNjcCy2Xf/iXRxGGdQoNc7tcpc5wy5Q14cA0cyY/nlg708LatAl1EipSPMkNe09HDQ+Y9AsbZXCfF1XtzhtOmSczy4EgAwYYDJ8NPMKVHCLDOfj2uA7tNlRzj0BbkH1uCvJQ+627bMFh20mXPznviC951PlyA6BTC2MoiItYIiICIiAi+OcACSYAuSeQ6lRVTezBt1xlC0fjGnUTyKCWRRD978GInGULz+Mby+K+nezB/nlDkfvjeenNBLIo1u8uFLmtGLoku0AqMM/X4qRBQfUREBERARF5VcSxtnPaDrcgWmJug9UWMNpUj+Op/tt/in3Spflaf7Tf4oMlF5vxLQQ0vaCdASATNhAX6Y8ESCCDzFwg/SIiD8Vaoa0ucQGtBJJ0AAkkqrd6uL5BdTwjYAMCs65I5ltNwt5mbcgtw4jVyzZ2IIcWkhrbcw6o0Fp8CCQVQ2EwhrVGsGr3NaOV3OAFz5qbWyJPEb841+uLrfqvLOUfgQvuH3/xzXSMXVnxdmGkaOkfUrL2VwdwzGRWe+o86lpyNHgBc/En0WYeEuB+hU/bKY3WnbJ4x4hgDa1NlWCJd8x2XmO6IJ8YVs7K2rTxNJlWk7Mx4kdQebXDkRoQufd8d1n4LEdm45gQHMcLZmmRMcjIIjwW6cGNp1O0q0JHZlnawdQ8Oa2W+YN/IJKVbKL4TGqxPuzQ/OKX+oz+KpLMWlb58RhgqzaLKQe6A55LoABmGiATNpv1GsrbX7QphocarA0xBLmgGRIgzdU9xb2K5uIGJa/PTxUQRcNLGNGWdIIEj9bosrYtPdjb7cZh21mty5iWlszDmmCJgSNOXNSyqHhDvSWVPYywFtZzntcNWvFOTPUEMHkes2t5IVXHF/bYaynh2vcHOPaPaJAdThwaCefeBMeE8gqnNB5uAYPP+fMeq2/i7UJ2gRM5adMDwEEwPiT6rb+DLgcJW0zCrfrHZtif3lnW8VC/Dv6FfW4Spc5XWuTBteL9Lx6rp2EhMZrl+sxzReQrM4N4aqXVanaRRAyubIOapYtJbqIE35zF7xH8aHD2ulcfeW+f3ypr6/apTgiDlxRymPdAOvBjtDl6WkH4pPW8Wii8MZjWUml9So1jRq5xDR6lYJ3qwn55Q/1WfxVJeG3N88NhHtp1qhDnDNDWl0CYGaNJvHkVI7M2pSxFMVKLw9hkSJ1GoINwfAqnOKeEBxJr069OqytAhjw5zCxoaQ5smBINxbUW5+PDziAcG4UqgBoVHy43LqZIAzNjUWEiPLxzW4u/E1wxjnuMBgLiTaABJuubdp7SqV6r6j3Fz3kkk38hfkBaPBX1vXjv6uxFSmQQ6iS06gteIkfAlUHsxx7en+mzw/CHNZWxjljl8grp72dv0W9NBpMx6r8jCM/Jt6/NGp1TDXMsO1PL+QrQ4P7eb7zDOeczjnpNOlmnOAeRs0x5nqpPjAWtwLAAAXVmxA+jTqfYFXnDWofujhr6ucPgab5TynroBF8RUlqXFKk47PqFps19Nzx1bmj/AHFp+Cpvdyk52KoBjSXGrTsATo8E2HIAE/BXLxSqgbOqiYLnUwBMT7wEgdbAn4Knd1nxjMPr99paHKfvjdDyU1UdHoiKkqc4zPHtdITPuW2tb3lRenBdw9prDKCeykO5j3jQQPOR6BePGl49rpAaiiJ8JqVCF78FKR7fEO5CkAfMvBFv1XKeq4nOMj6gw9ANJDC9wfGhOUFod1/CVO1A5dRvYCIIkHUG4KxxsykAW9jTgmSMjYJHMiFuM1zKWujTyX15cW30C6cdTYxnzWhjAbQIDRc29VzzvbvI7FVAcjKbGghjGNygNkm/UnmssbqI2JVc2vTc0wWuaQTYAhwMnwXUaqfhLunmccVVZ3Wd2kHCZfzeJ+joD1J6K2FsZVGcWz/WD/BlMfuz/wBhbhwXd8lri1qoOt7026jpa3x6LTeLZjaL+7Hcp/HuC/8A1f6K3HgsR7NXtftRJixHZtgT4d63j4rOt4sRERUlTvGuj8poOn51KP2aj/8A2+pSnBNvcxXeETT7t5Fn97pB0/VUPxqd8rpD/Bb/AMlX/wCKU4IOtihP5Ixy/GXlT1XHzjDgMQ59N4Djh2Mi1wypJzF8aSMlz0VZeyVAYLXSbCQbnoF1AQvhC3Ga5hdhajbuY4A8yCAfXyPosKi0l637ibvE7EYl1NpcKWHJpgTY1Gkhz468vIeK9+Fe5za9V1eq2adAjKCO6+prfqG2MdSFLW9bQpFuwy1zDLcIwFpsQ4U2iT+ib/BUrsWtlxNEixFRhHOCHg6GxV/74EjAYuAD7mpY2tlM/VK5/wBhtnFUZaXe8Z3Rq7vjuiOZW0jphERUlonGH+xM6ds2dPydSOSrrhyf6xw36Z/43qxuMI+QN/zmf7Kir7hcAdpUJ5doR59k+FN9VPF9IvqKktO4rNP3Pf3QYfTkn8EZokeMkDyJVM7Bd8poQJPa04GkntG2lXZxQo5tm1rxkNN3n7xog9dZ+AVLbq1AMZhi4ZgK1KRrPvG2U1UdKIsSjtai+oaba1N1RvzmBzS4crgFZFSu1sZnAZjAkgSToBOpVJU3xnHyyneZott079T7Vk8FG+/xBk2ptEcjLxc+UD1K8OM7m+10oacwpNk8iM74jrF17cFHj2iuMtzSBB6APbIHnI/ZCnquLfREVJeWJw4qMcxwlr2lrh1a4EEehVd4fg23tZqYjNTDpDQ2HObOjnTAOlwOuislFmN15YXCspsaymwMY0Q1rRAA8AF6oi1imOL+AIxgfFqlNsHkS0kOA8u76hals7eLEYdjmUa76bXGSGuIkxE25xF10PtXY9LEs7OtTD263kEHq1wuD5KF/o1wF/k2v+JUnXkcynFapunvtjRb2ut+24855lfX7743NPtladPnmPTRW8OF+A/IONh+MqeN7O/mFDVdi7D7YUS5oeCZ97UyzpldUnKDPKdQmGqn2htWtiC3tajqhaMoLyXGJJiTeJJ9VafBfCvbTxLiO4402g9XtDi76nM9VPUuGmziAW0JBuCKtQgjwOZbFszZdPD0206TAxjdAOp1JJuT4lJGaykRFTGkbQ4V0atd9U16gbUeXuYA3VxlwDjoJJ5HVbds7Z7KFNlKm3Kxgho+sknmSSST1KyUTDUVvU1xwWKDWlzjRqAAayWEWXOQLm1JbILTII1BFwRGhXUSjcfu3hq7w+rh6b3N5kedj115rLGyufqu38Q5wc6vVLtMxqPJgGQJmV+cRvPii3KcRWIGgNR5Ai2kq9HcP8CXZvZGSOQLgOWrQYOn1nqvU7k4KZ9jpTBb820Hw0nx1WY3XPeI3ixFRpY+vUe0nNlc5zhmv3oJ1ufVbJwxJG0cOY1Lx60n3Vtf0e4C3yRlv0p+JzXWZsndXDYZ2ajQDHFuXNLicsgxLiegTGalZX1EVMa3xA2PVxOCqU6N3S12XTOGmS0X1536fEUdgdlVBUPdc11MOc60FgYJcTJER/DmV0qoDfq2z8UQL9mfC0ifq+xZY2VQmD2g+nVa9ji17DmaRyIUnvntIvxuIJcTFRwE8gDlgCTGg9FAUz3lKb0YgPxmIcAQHVahg6jvnVSpl7dqVsRSw1apLhkNDOTJJpuLu8Tzyvb5x5rcOC+ziKmIqTZrG09Dcudm10tkFv7ynOGWCpVtmtbUpNqNFV5yvAe3NAgtBFrH7eq3TBYGnRbkpU2sbJOVoDRJ1MBbIy17oiKkiIiAiIgIixtpYo06NR7WF5psc4NGri1pMDzhBpvE7fQ4amKFFw7WqDmPOnTIi3Rx5dAPJUqLm5hT1LBV9o46/eqV3y8xZjZALiOTWiOfIDVbLxD4dtw1GnWoSW02tZV010FX9YmCBYWU+qals/a2Lwb2mnUeywcBMsc06HKe64GTyV08P946mMwxfVAD2PLCQIDu61wMcj3o+C0ThvvbSpsOExeXsnmWOeMzWkxLHA2DSbzpJM6yrX2dQpMptFBrG09WinGW95GWxnqkKykRFSRERARFrm9u/FHAsMkPqmQ2kCJmJl/0W6eN7SgxOIW+3sNNraYBrVQcs3DGgwXkc+YHiD0gwHC3ejFYnEVW1apqUwzOc0d12ZoblIFgRmt4Kux2+08Zc5qtd3kBb6mtA9Ar93e3co4Ol2dFsTBc43L3REkn7NAp9alERFTBERAUFvyf6vxf+W4esBTqg9+P/H4qwPu3WIm9oPmDBHiAlHPNNneWXvCzLiawOoqVJ/bKxWHvLJ26JxFY8+0qf73KFrl4S0S3ZzSfw6lRw8pDb/FpW5rSOEX9gN/xr/h3WLd1UTRERawREQEREBERB508O1pcWsaC75xAALvMjVfjHYFlam+nUbmZUBa4dQfsPivdEFL71cLK9Fz34cGrSHeER2jR9Et1cfFo5aBazhNvY3BEMbUrUoJOQyGydSWOsfRdHLC2jsWhiABWoU6kaZmgkeRNwsxuqr2dxprt+/UKdQRHdmm6Y1JuL9IClW8bGZZOEdmtAFQR43yyPQqc2hwqwNRpDabqTjo5jnGD+i4kFRf9C+H/ADirE9GfNtAmNdb/AFLPp8fmnxqoZRmw9UOJuAWkAdQTE87QFj7S40tyHscM7ORYvcMrT5N+d6hKnBFk93GEDxpAn1DwszBcGMO0e8r1XmfwQ1gjpBDj1vKfT4r3HcRcfWj5S9om2SKfwlgBPkSvmwNycXjnyGEMJl1V8ht7yCbvPO0q7djbo4XCiKVBoP0nDO86fhOuNBYWUwtw1r25+5lLAU4b36j/AJ9QiCf7rejfCfFbCiLWCIiAiIgKI3vrBuBxZP5GoPi5haPrIUuo/eDZxxGGr0Wuh1VjmtOgki0+E6+CDnGiZfqLmJ5CeZWVvS9vtmIyWb2tSPLOeqmcJw6xj63Z+zuZBIL3WpgaZg/Rw8pKyt8908S/H1CMM93auGUsZ3X9wSQRYaOJkz16qFt+4TT9z2zH3ypERcSNY8Z15RyhbmoPczYfsmDpUiIfGepefeOuR8LD4KcVxFEREBERAREQEREBERAREQEREBERAREQEREBERAREQEREBERAREQEREBERAREQEREBERAREQEREBERAREQEREBERAREQEREBERAREQEREBERAREQEREB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215900" y="-88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42" name="Picture 18" descr="http://www.acewithus.com/methodolog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668" y="1412776"/>
            <a:ext cx="1370702" cy="102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m2o-publishing.com/wp-content/uploads/2010/06/M2O_Scrum_Framewo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647248"/>
            <a:ext cx="1479772" cy="8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552" y="4935016"/>
            <a:ext cx="1014264" cy="10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panpacific.vn/images/stories/Man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226" y="3118946"/>
            <a:ext cx="886118" cy="88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gettyicons.com/free-icons/112/must-have/png/256/user_256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92161" y="3118407"/>
            <a:ext cx="868573" cy="86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upload.wikimedia.org/wikipedia/commons/thumb/e/ec/Characteristics_of_Capability_Maturity_Model.svg/800px-Characteristics_of_Capability_Maturity_Model.sv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13" y="4930159"/>
            <a:ext cx="1444691" cy="108351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26" name="Picture 2" descr="stock photo : Conveyor belt, perspective view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95" y="3140701"/>
            <a:ext cx="1367009" cy="108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stock photo : Brain sections made of cogs and gears representing intelligence and divisions of mental neurological activity isolated on white.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606" y="2218442"/>
            <a:ext cx="1428381" cy="154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3360345" y="3789040"/>
            <a:ext cx="272382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AU" sz="2800" dirty="0" smtClean="0"/>
              <a:t>Use your brain!!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880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1521</TotalTime>
  <Words>20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Perspective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Increasing the ROI of your  Process Improvement organisation</dc:title>
  <dc:creator>Stephan Dekker</dc:creator>
  <cp:lastModifiedBy>Stephan Dekker</cp:lastModifiedBy>
  <cp:revision>124</cp:revision>
  <dcterms:created xsi:type="dcterms:W3CDTF">2011-11-06T21:47:49Z</dcterms:created>
  <dcterms:modified xsi:type="dcterms:W3CDTF">2012-12-15T20:10:25Z</dcterms:modified>
</cp:coreProperties>
</file>