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84" autoAdjust="0"/>
  </p:normalViewPr>
  <p:slideViewPr>
    <p:cSldViewPr>
      <p:cViewPr varScale="1">
        <p:scale>
          <a:sx n="69" d="100"/>
          <a:sy n="69" d="100"/>
        </p:scale>
        <p:origin x="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65095" y="794286"/>
            <a:ext cx="5989272" cy="5310186"/>
            <a:chOff x="1565095" y="794286"/>
            <a:chExt cx="5989272" cy="5310186"/>
          </a:xfrm>
        </p:grpSpPr>
        <p:sp>
          <p:nvSpPr>
            <p:cNvPr id="2" name="Trapezoid 1"/>
            <p:cNvSpPr/>
            <p:nvPr/>
          </p:nvSpPr>
          <p:spPr>
            <a:xfrm>
              <a:off x="1565095" y="5312384"/>
              <a:ext cx="5989272" cy="792088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Foundation</a:t>
              </a:r>
              <a:endParaRPr lang="en-AU" dirty="0"/>
            </a:p>
          </p:txBody>
        </p:sp>
        <p:sp>
          <p:nvSpPr>
            <p:cNvPr id="8" name="Trapezoid 7"/>
            <p:cNvSpPr/>
            <p:nvPr/>
          </p:nvSpPr>
          <p:spPr>
            <a:xfrm>
              <a:off x="1951598" y="4409907"/>
              <a:ext cx="5184576" cy="792088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Self Learning</a:t>
              </a:r>
            </a:p>
          </p:txBody>
        </p:sp>
        <p:sp>
          <p:nvSpPr>
            <p:cNvPr id="9" name="Trapezoid 8"/>
            <p:cNvSpPr/>
            <p:nvPr/>
          </p:nvSpPr>
          <p:spPr>
            <a:xfrm>
              <a:off x="2339348" y="3507430"/>
              <a:ext cx="4392488" cy="792088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Peer 2 Peer</a:t>
              </a:r>
            </a:p>
          </p:txBody>
        </p:sp>
        <p:sp>
          <p:nvSpPr>
            <p:cNvPr id="10" name="Trapezoid 9"/>
            <p:cNvSpPr/>
            <p:nvPr/>
          </p:nvSpPr>
          <p:spPr>
            <a:xfrm>
              <a:off x="2743686" y="2600908"/>
              <a:ext cx="3600400" cy="792088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Mentoring</a:t>
              </a: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3131840" y="1700808"/>
              <a:ext cx="2851802" cy="792088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Formal Training &amp; Train the </a:t>
              </a:r>
              <a:r>
                <a:rPr lang="en-AU" dirty="0" smtClean="0"/>
                <a:t>Trainer</a:t>
              </a:r>
              <a:endParaRPr lang="en-AU" dirty="0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3533194" y="794286"/>
              <a:ext cx="2075948" cy="792088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Conferences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1662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Perspective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the ROI of your  Process Improvement organisation</dc:title>
  <dc:creator>Stephan Dekker</dc:creator>
  <cp:lastModifiedBy>Stephan Dekker</cp:lastModifiedBy>
  <cp:revision>128</cp:revision>
  <dcterms:created xsi:type="dcterms:W3CDTF">2011-11-06T21:47:49Z</dcterms:created>
  <dcterms:modified xsi:type="dcterms:W3CDTF">2013-02-13T02:35:47Z</dcterms:modified>
</cp:coreProperties>
</file>