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4684" autoAdjust="0"/>
  </p:normalViewPr>
  <p:slideViewPr>
    <p:cSldViewPr>
      <p:cViewPr varScale="1">
        <p:scale>
          <a:sx n="69" d="100"/>
          <a:sy n="69" d="100"/>
        </p:scale>
        <p:origin x="6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13/02/2013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Perspective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the ROI of your  Process Improvement organisation</dc:title>
  <dc:creator>Stephan Dekker</dc:creator>
  <cp:lastModifiedBy>Stephan Dekker</cp:lastModifiedBy>
  <cp:revision>125</cp:revision>
  <dcterms:created xsi:type="dcterms:W3CDTF">2011-11-06T21:47:49Z</dcterms:created>
  <dcterms:modified xsi:type="dcterms:W3CDTF">2013-02-13T00:12:40Z</dcterms:modified>
</cp:coreProperties>
</file>