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E77C-3D33-4774-A860-B201A2583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99294-2EDC-4081-94B4-6704BA498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1ABD-86DD-4495-B60A-F012137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8550-0FA7-423E-9724-E1CD2F47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953589"/>
            <a:ext cx="9603275" cy="3450613"/>
          </a:xfrm>
        </p:spPr>
        <p:txBody>
          <a:bodyPr>
            <a:normAutofit/>
          </a:bodyPr>
          <a:lstStyle/>
          <a:p>
            <a:r>
              <a:rPr lang="sr-Latn-RS" sz="2800" dirty="0"/>
              <a:t>Content: Sadržaj HTML elem.</a:t>
            </a:r>
          </a:p>
          <a:p>
            <a:r>
              <a:rPr lang="sr-Latn-RS" sz="2800" dirty="0"/>
              <a:t>Border: Okvir oko HTML elem.</a:t>
            </a:r>
          </a:p>
          <a:p>
            <a:r>
              <a:rPr lang="sr-Latn-RS" sz="2800" dirty="0"/>
              <a:t>Padding: Razmak između sadržaja </a:t>
            </a:r>
            <a:br>
              <a:rPr lang="sr-Latn-RS" sz="2800" dirty="0"/>
            </a:br>
            <a:r>
              <a:rPr lang="sr-Latn-RS" sz="2800" dirty="0"/>
              <a:t>i okvira HTML elem.</a:t>
            </a:r>
          </a:p>
          <a:p>
            <a:r>
              <a:rPr lang="sr-Latn-RS" sz="2800" dirty="0"/>
              <a:t>Margin: Razmak van okvira HTML elem.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01DF6-3B59-41EF-9FAF-74D132B6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37" y="804519"/>
            <a:ext cx="5551621" cy="35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1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Okvir (Border)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okvir: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 </a:t>
            </a:r>
            <a:r>
              <a:rPr lang="en-US" sz="2200" dirty="0"/>
              <a:t>(</a:t>
            </a:r>
            <a:r>
              <a:rPr lang="en-US" sz="2200" dirty="0" err="1"/>
              <a:t>vrednosti</a:t>
            </a:r>
            <a:r>
              <a:rPr lang="en-US" sz="2200" dirty="0"/>
              <a:t>: dotted, dashed, solid, double, none, hidden, …)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en-US" sz="2200" dirty="0"/>
              <a:t> (</a:t>
            </a:r>
            <a:r>
              <a:rPr lang="en-US" sz="2200" dirty="0" err="1"/>
              <a:t>debljina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r>
              <a:rPr lang="en-US" sz="2200" dirty="0"/>
              <a:t> (</a:t>
            </a:r>
            <a:r>
              <a:rPr lang="en-US" sz="2200" dirty="0" err="1"/>
              <a:t>boja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n-US" sz="2200" dirty="0"/>
              <a:t> (</a:t>
            </a:r>
            <a:r>
              <a:rPr lang="en-US" sz="2200" dirty="0" err="1"/>
              <a:t>vrednost</a:t>
            </a:r>
            <a:r>
              <a:rPr lang="en-US" sz="2200" dirty="0"/>
              <a:t> </a:t>
            </a:r>
            <a:r>
              <a:rPr lang="en-US" sz="2200" dirty="0" err="1"/>
              <a:t>zakrivljenja</a:t>
            </a:r>
            <a:r>
              <a:rPr lang="en-US" sz="2200" dirty="0"/>
              <a:t> </a:t>
            </a:r>
            <a:r>
              <a:rPr lang="en-US" sz="2200" dirty="0" err="1"/>
              <a:t>okvira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border-top-style</a:t>
            </a:r>
            <a:r>
              <a:rPr lang="en-US" sz="2200" dirty="0"/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border-left-color</a:t>
            </a:r>
            <a:r>
              <a:rPr lang="en-US" sz="2200" dirty="0"/>
              <a:t>, …</a:t>
            </a: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2200" dirty="0"/>
              <a:t>, a vrednosti su:</a:t>
            </a:r>
            <a:br>
              <a:rPr lang="sr-Latn-RS" sz="2200" dirty="0"/>
            </a:b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border-width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border-style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border-color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Margina (margin)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marginu: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margin-top</a:t>
            </a:r>
            <a:r>
              <a:rPr lang="en-US" sz="2200" dirty="0"/>
              <a:t>,</a:t>
            </a:r>
            <a:r>
              <a:rPr lang="sr-Latn-RS" sz="2200" dirty="0"/>
              <a:t>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margin-bottom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margin-right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sr-Latn-RS" sz="2200" dirty="0"/>
              <a:t>, a može uzeti jednu, dve, tri ili četiri vrednosti: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</a:t>
            </a:r>
            <a:r>
              <a:rPr lang="sr-Latn-RS" sz="2200" dirty="0"/>
              <a:t>– top and right and bottom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</a:t>
            </a:r>
            <a:r>
              <a:rPr lang="sr-Latn-RS" sz="2200" dirty="0"/>
              <a:t>– top and bottom, right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20px </a:t>
            </a:r>
            <a:r>
              <a:rPr lang="sr-Latn-RS" sz="2200" dirty="0"/>
              <a:t>– top, right and left, bottom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margin:10px 15px 20px 30px </a:t>
            </a:r>
            <a:r>
              <a:rPr lang="sr-Latn-RS" sz="2200" dirty="0"/>
              <a:t>– top, right, bottom, left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Pading (Padding)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pading:</a:t>
            </a:r>
          </a:p>
          <a:p>
            <a:pPr lvl="1"/>
            <a:r>
              <a:rPr lang="en-US" sz="2200" dirty="0" err="1"/>
              <a:t>Individualne</a:t>
            </a:r>
            <a:r>
              <a:rPr lang="en-US" sz="2200" dirty="0"/>
              <a:t> </a:t>
            </a:r>
            <a:r>
              <a:rPr lang="en-US" sz="2200" dirty="0" err="1"/>
              <a:t>strane</a:t>
            </a:r>
            <a:r>
              <a:rPr lang="en-US" sz="2200" dirty="0"/>
              <a:t>: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padding-top</a:t>
            </a:r>
            <a:r>
              <a:rPr lang="en-US" sz="2200" dirty="0"/>
              <a:t>,</a:t>
            </a:r>
            <a:r>
              <a:rPr lang="sr-Latn-RS" sz="2200" dirty="0"/>
              <a:t>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padding-bottom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padding-left</a:t>
            </a:r>
            <a:r>
              <a:rPr lang="sr-Latn-RS" sz="2200" dirty="0"/>
              <a:t>,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padding-right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 err="1"/>
              <a:t>Skra</a:t>
            </a:r>
            <a:r>
              <a:rPr lang="sr-Latn-RS" sz="2200" dirty="0"/>
              <a:t>ćena komanda je </a:t>
            </a:r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2200" dirty="0"/>
              <a:t>, a može uzeti jednu, dve, tri ili četiri vrednosti: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</a:t>
            </a:r>
            <a:r>
              <a:rPr lang="sr-Latn-RS" sz="2200" dirty="0"/>
              <a:t>– top and right and bottom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</a:t>
            </a:r>
            <a:r>
              <a:rPr lang="sr-Latn-RS" sz="2200" dirty="0"/>
              <a:t>– top and bottom, right and left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20px </a:t>
            </a:r>
            <a:r>
              <a:rPr lang="sr-Latn-RS" sz="2200" dirty="0"/>
              <a:t>– top, right and left, bottom</a:t>
            </a:r>
          </a:p>
          <a:p>
            <a:pPr lvl="2"/>
            <a:r>
              <a:rPr lang="sr-Latn-R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padding:10px 15px 20px 30px </a:t>
            </a:r>
            <a:r>
              <a:rPr lang="sr-Latn-RS" sz="2200" dirty="0"/>
              <a:t>– top, right, bottom, left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3C7B-BC76-4037-B65D-D026BBF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DIMENZIJE ELEMENTA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112D-4AF5-4B62-A693-694A60D6E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Autofit/>
          </a:bodyPr>
          <a:lstStyle/>
          <a:p>
            <a:r>
              <a:rPr lang="sr-Latn-RS" sz="2200" dirty="0"/>
              <a:t>Stilovi za dimenzije elementa: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2200" dirty="0"/>
              <a:t> - širina elementa,</a:t>
            </a:r>
          </a:p>
          <a:p>
            <a:pPr lvl="1"/>
            <a:r>
              <a:rPr lang="sr-Latn-R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sr-Latn-RS" sz="2200" dirty="0"/>
              <a:t> - visina elementa.</a:t>
            </a:r>
            <a:endParaRPr lang="en-US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/>
              <a:t>U dimenzije elementa ne ulaze margina, okvir i pading.</a:t>
            </a:r>
          </a:p>
          <a:p>
            <a:r>
              <a:rPr lang="sr-Latn-R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max-width </a:t>
            </a:r>
            <a:r>
              <a:rPr lang="sr-Latn-RS" sz="2400" dirty="0"/>
              <a:t>– postavlja maksimalnu širinu elementa.</a:t>
            </a:r>
          </a:p>
          <a:p>
            <a:r>
              <a:rPr lang="sr-Latn-RS" sz="2400" b="1" dirty="0"/>
              <a:t>Napomena</a:t>
            </a:r>
            <a:r>
              <a:rPr lang="sr-Latn-RS" sz="2400" dirty="0"/>
              <a:t>: dimenzije elementa se mogu podesiti za elemente koji nemaju inline prikaz.</a:t>
            </a: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r-Latn-R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1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F5DF-D6E1-41F3-8AAE-5CE84C3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VEŽBA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59B3-14FE-4B4C-8DA3-3EFA557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Napraviti dva span elementa jedan pored drugog i dodeliti im id atribute. Preko css-a, postaviti im </a:t>
            </a:r>
            <a:r>
              <a:rPr lang="en-US" sz="2400" dirty="0" err="1"/>
              <a:t>okvire</a:t>
            </a:r>
            <a:r>
              <a:rPr lang="en-US" sz="2400" dirty="0"/>
              <a:t>, </a:t>
            </a:r>
            <a:r>
              <a:rPr lang="sr-Latn-RS" sz="2400" dirty="0"/>
              <a:t>širinu, visinu, razmak između ova dva span-a, kao i unutrašnji razmak.</a:t>
            </a:r>
          </a:p>
          <a:p>
            <a:r>
              <a:rPr lang="sr-Latn-RS" sz="2400" dirty="0"/>
              <a:t>Dodati tekst posle i podešavati razmak između teksta i spanova.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905F5-E576-4146-A1DF-A1FA3E95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39" y="4318086"/>
            <a:ext cx="9175553" cy="59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B155-AF05-4EAE-9C06-ABFE4097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BOX SIZING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58F2-65AE-430D-B241-545C869D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Ukoliko želimo da u ukupnu dimenziju elementa uključimo i marginu, pading i okvir, tada koristimo box-sizing svojstvo.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box-sizing: border-box;</a:t>
            </a:r>
            <a:b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BF1E-5275-4F70-B599-6D84A0EC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sr-Latn-RS" dirty="0"/>
              <a:t>ŽBA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1C60-E740-44A6-8965-A68E0050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Uraditi prethodnu vežbu sa </a:t>
            </a:r>
            <a:r>
              <a:rPr lang="en-US" sz="2400" dirty="0"/>
              <a:t>box-sizing </a:t>
            </a:r>
            <a:r>
              <a:rPr lang="en-US" sz="2400" dirty="0" err="1"/>
              <a:t>svojstvom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6854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66</TotalTime>
  <Words>412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Gill Sans MT</vt:lpstr>
      <vt:lpstr>Gallery</vt:lpstr>
      <vt:lpstr>CSS Box model</vt:lpstr>
      <vt:lpstr>Box model</vt:lpstr>
      <vt:lpstr>Okvir (Border)</vt:lpstr>
      <vt:lpstr>Margina (margin)</vt:lpstr>
      <vt:lpstr>Pading (Padding)</vt:lpstr>
      <vt:lpstr>DIMENZIJE ELEMENTA</vt:lpstr>
      <vt:lpstr>VEŽBA</vt:lpstr>
      <vt:lpstr>BOX SIZING</vt:lpstr>
      <vt:lpstr>VEŽBA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Box model</dc:title>
  <dc:creator>Stefan Stanimirović</dc:creator>
  <cp:lastModifiedBy>Stefan Stanimirović</cp:lastModifiedBy>
  <cp:revision>8</cp:revision>
  <dcterms:created xsi:type="dcterms:W3CDTF">2020-07-16T10:06:28Z</dcterms:created>
  <dcterms:modified xsi:type="dcterms:W3CDTF">2020-07-16T11:13:20Z</dcterms:modified>
</cp:coreProperties>
</file>