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4" r:id="rId5"/>
    <p:sldId id="265" r:id="rId6"/>
    <p:sldId id="257" r:id="rId7"/>
    <p:sldId id="261" r:id="rId8"/>
    <p:sldId id="263" r:id="rId9"/>
    <p:sldId id="267" r:id="rId10"/>
    <p:sldId id="268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FF2549"/>
    <a:srgbClr val="0000CC"/>
    <a:srgbClr val="003635"/>
    <a:srgbClr val="9EFF29"/>
    <a:srgbClr val="C80064"/>
    <a:srgbClr val="C33A1F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81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6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8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6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42" y="1437970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421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6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6" y="167026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6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841" y="691702"/>
            <a:ext cx="6975987" cy="1659188"/>
          </a:xfrm>
        </p:spPr>
        <p:txBody>
          <a:bodyPr>
            <a:normAutofit/>
          </a:bodyPr>
          <a:lstStyle/>
          <a:p>
            <a:r>
              <a:rPr lang="sr-Latn-RS" dirty="0" smtClean="0"/>
              <a:t>Responsive web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Prilagodljivi dizajn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Prethodno napravljenoj stranici dodati i prilagodiljivost tablet uređajima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" y="2437040"/>
            <a:ext cx="6799554" cy="24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3" y="152657"/>
            <a:ext cx="1718261" cy="837943"/>
          </a:xfrm>
        </p:spPr>
        <p:txBody>
          <a:bodyPr>
            <a:normAutofit/>
          </a:bodyPr>
          <a:lstStyle/>
          <a:p>
            <a:pPr algn="l"/>
            <a:r>
              <a:rPr lang="sr-Latn-RS" dirty="0" smtClean="0">
                <a:solidFill>
                  <a:srgbClr val="FF0D97"/>
                </a:solidFill>
              </a:rPr>
              <a:t>Vežba 3</a:t>
            </a:r>
            <a:endParaRPr lang="en-US" dirty="0">
              <a:solidFill>
                <a:srgbClr val="FF0D97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38" y="270421"/>
            <a:ext cx="6638059" cy="471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453" y="990600"/>
            <a:ext cx="1780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Stranica u desktop formatu izgleda kao što je prikazano na slici desno.</a:t>
            </a:r>
            <a:br>
              <a:rPr lang="sr-Latn-RS" sz="2000" dirty="0" smtClean="0"/>
            </a:br>
            <a:r>
              <a:rPr lang="sr-Latn-RS" sz="2000" dirty="0" smtClean="0"/>
              <a:t>U mobile formatu se elementi na stranici samo ređaju jedan ispod drugog.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8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Prilagodljivi </a:t>
            </a:r>
            <a:r>
              <a:rPr lang="sr-Latn-RS" dirty="0" smtClean="0"/>
              <a:t>dizajn - Cilj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rgbClr val="FF0D97"/>
                </a:solidFill>
                <a:uFill>
                  <a:solidFill>
                    <a:srgbClr val="FF0D97"/>
                  </a:solidFill>
                </a:uFill>
              </a:rPr>
              <a:t>Cilj:</a:t>
            </a:r>
            <a:r>
              <a:rPr lang="sr-Latn-RS" sz="2400" dirty="0">
                <a:uFill>
                  <a:solidFill>
                    <a:srgbClr val="FF0D97"/>
                  </a:solidFill>
                </a:uFill>
              </a:rPr>
              <a:t> </a:t>
            </a:r>
            <a:endParaRPr lang="sr-Latn-RS" sz="2400" dirty="0" smtClean="0">
              <a:uFill>
                <a:solidFill>
                  <a:srgbClr val="FF0D97"/>
                </a:solidFill>
              </a:uFill>
            </a:endParaRPr>
          </a:p>
          <a:p>
            <a:pPr lvl="1"/>
            <a:r>
              <a:rPr lang="sr-Latn-RS" sz="2400" dirty="0" smtClean="0"/>
              <a:t>Dobar </a:t>
            </a:r>
            <a:r>
              <a:rPr lang="sr-Latn-RS" sz="2400" dirty="0"/>
              <a:t>izgled web stranice na svim </a:t>
            </a:r>
            <a:r>
              <a:rPr lang="sr-Latn-RS" sz="2400" dirty="0" smtClean="0"/>
              <a:t>uređajima</a:t>
            </a:r>
          </a:p>
          <a:p>
            <a:pPr lvl="1"/>
            <a:r>
              <a:rPr lang="sr-Latn-RS" sz="2400" dirty="0" smtClean="0"/>
              <a:t>Omogućiti korisnicima </a:t>
            </a:r>
            <a:r>
              <a:rPr lang="sr-Latn-RS" sz="2400" dirty="0"/>
              <a:t>što bolji ugođaj prilikom korišćenja </a:t>
            </a:r>
            <a:r>
              <a:rPr lang="sr-Latn-RS" sz="2400" dirty="0" smtClean="0"/>
              <a:t>stranice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Prilagodljivi </a:t>
            </a:r>
            <a:r>
              <a:rPr lang="sr-Latn-RS" dirty="0" smtClean="0"/>
              <a:t>dizajn - Ideja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rgbClr val="FF0D97"/>
                </a:solidFill>
              </a:rPr>
              <a:t>Ideja: </a:t>
            </a:r>
          </a:p>
          <a:p>
            <a:pPr lvl="1"/>
            <a:r>
              <a:rPr lang="sr-Latn-RS" sz="2400" dirty="0"/>
              <a:t>Automatsko prilagođavanje HTML i CSS elemenata, prema promeni širine </a:t>
            </a:r>
            <a:r>
              <a:rPr lang="sr-Latn-RS" sz="2400" dirty="0" smtClean="0"/>
              <a:t>ekrana</a:t>
            </a:r>
          </a:p>
          <a:p>
            <a:pPr marL="457200" lvl="1" indent="0">
              <a:buNone/>
            </a:pPr>
            <a:endParaRPr lang="sr-Latn-R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76" y="2866533"/>
            <a:ext cx="6179237" cy="22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9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Realizacija</a:t>
            </a:r>
            <a:r>
              <a:rPr lang="en-US" dirty="0" smtClean="0"/>
              <a:t> </a:t>
            </a:r>
            <a:r>
              <a:rPr lang="en-US" dirty="0" err="1" smtClean="0"/>
              <a:t>prolagodljivog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42" y="1437968"/>
            <a:ext cx="6377203" cy="3482094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Postaviti</a:t>
            </a:r>
            <a:r>
              <a:rPr lang="en-US" sz="2000" dirty="0" smtClean="0"/>
              <a:t> viewport</a:t>
            </a:r>
            <a:br>
              <a:rPr lang="en-US" sz="2000" dirty="0" smtClean="0"/>
            </a:br>
            <a:r>
              <a:rPr lang="en-US" sz="2000" dirty="0"/>
              <a:t>&lt;meta name="viewport" content="width=device-width, initial-scale=1.0"&gt;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Koristiti</a:t>
            </a:r>
            <a:r>
              <a:rPr lang="en-US" sz="2000" dirty="0" smtClean="0"/>
              <a:t> @media query</a:t>
            </a:r>
          </a:p>
          <a:p>
            <a:pPr lvl="2"/>
            <a:r>
              <a:rPr lang="en-US" sz="1600" b="1" dirty="0" smtClean="0">
                <a:solidFill>
                  <a:srgbClr val="FF0D97"/>
                </a:solidFill>
              </a:rPr>
              <a:t>min-width</a:t>
            </a:r>
            <a:r>
              <a:rPr lang="en-US" sz="1600" dirty="0" smtClean="0"/>
              <a:t> – </a:t>
            </a:r>
            <a:r>
              <a:rPr lang="sr-Latn-RS" sz="1600" dirty="0" smtClean="0"/>
              <a:t>važi </a:t>
            </a:r>
            <a:r>
              <a:rPr lang="en-US" sz="1600" dirty="0" smtClean="0"/>
              <a:t>od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vrednosti</a:t>
            </a:r>
            <a:r>
              <a:rPr lang="en-US" sz="1600" dirty="0" smtClean="0"/>
              <a:t> </a:t>
            </a:r>
            <a:r>
              <a:rPr lang="en-US" sz="1600" dirty="0" err="1" smtClean="0"/>
              <a:t>navi</a:t>
            </a:r>
            <a:r>
              <a:rPr lang="sr-Latn-RS" sz="1600" dirty="0" smtClean="0"/>
              <a:t>še</a:t>
            </a:r>
            <a:br>
              <a:rPr lang="sr-Latn-RS" sz="1600" dirty="0" smtClean="0"/>
            </a:br>
            <a:endParaRPr lang="sr-Latn-RS" sz="1600" dirty="0" smtClean="0"/>
          </a:p>
          <a:p>
            <a:pPr lvl="2"/>
            <a:r>
              <a:rPr lang="sr-Latn-RS" sz="1600" b="1" dirty="0" smtClean="0">
                <a:solidFill>
                  <a:srgbClr val="FF0D97"/>
                </a:solidFill>
              </a:rPr>
              <a:t>max-width</a:t>
            </a:r>
            <a:r>
              <a:rPr lang="sr-Latn-RS" sz="1600" dirty="0" smtClean="0"/>
              <a:t> – važi id te vrednosti naniže</a:t>
            </a:r>
          </a:p>
          <a:p>
            <a:pPr marL="914400" lvl="2" indent="0">
              <a:buNone/>
            </a:pPr>
            <a:endParaRPr lang="sr-Latn-RS" sz="2000" dirty="0"/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/>
              <a:t>Npr. </a:t>
            </a:r>
            <a:r>
              <a:rPr lang="en-US" sz="2000" dirty="0" smtClean="0"/>
              <a:t>@media only screen and</a:t>
            </a:r>
            <a:r>
              <a:rPr lang="sr-Latn-RS" sz="2000" dirty="0" smtClean="0"/>
              <a:t> </a:t>
            </a:r>
            <a:r>
              <a:rPr lang="en-US" sz="2000" dirty="0" smtClean="0"/>
              <a:t>(min-width: 700px)</a:t>
            </a:r>
          </a:p>
          <a:p>
            <a:pPr marL="457200" lvl="1" indent="0">
              <a:buNone/>
            </a:pPr>
            <a:r>
              <a:rPr lang="sr-Latn-RS" sz="2000" dirty="0" smtClean="0"/>
              <a:t>Važi kada je ekran veći od 700px</a:t>
            </a:r>
            <a:endParaRPr lang="sr-Latn-RS" sz="2000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3976164" y="3049967"/>
            <a:ext cx="1309658" cy="159283"/>
          </a:xfrm>
          <a:prstGeom prst="bentConnector3">
            <a:avLst>
              <a:gd name="adj1" fmla="val -450"/>
            </a:avLst>
          </a:prstGeom>
          <a:ln w="28575">
            <a:solidFill>
              <a:srgbClr val="FF0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2813993" y="3602541"/>
            <a:ext cx="1162172" cy="159283"/>
          </a:xfrm>
          <a:prstGeom prst="bentConnector3">
            <a:avLst>
              <a:gd name="adj1" fmla="val 254"/>
            </a:avLst>
          </a:prstGeom>
          <a:ln w="28575">
            <a:solidFill>
              <a:srgbClr val="FF0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5056" y="1437968"/>
            <a:ext cx="6771386" cy="3482094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sr-Latn-RS" sz="2000" dirty="0" smtClean="0"/>
              <a:t>Na .html stranicu dodati proizvoljnu sliku i paragraf sa proizvoljnim tekstom:</a:t>
            </a:r>
          </a:p>
          <a:p>
            <a:pPr lvl="2"/>
            <a:r>
              <a:rPr lang="sr-Latn-RS" sz="2000" dirty="0" smtClean="0"/>
              <a:t>Sliku postaviti da zauzima 50% širine ekrana</a:t>
            </a:r>
          </a:p>
          <a:p>
            <a:pPr lvl="2"/>
            <a:r>
              <a:rPr lang="sr-Latn-RS" sz="2000" dirty="0" smtClean="0"/>
              <a:t>Kada je ekran širine manje od 700px, tada slika treba da zauzima 100% širine ekrana</a:t>
            </a:r>
          </a:p>
          <a:p>
            <a:pPr lvl="2"/>
            <a:r>
              <a:rPr lang="sr-Latn-RS" sz="2000" dirty="0" smtClean="0"/>
              <a:t>Boja teksta paragrafa je crna</a:t>
            </a:r>
          </a:p>
          <a:p>
            <a:pPr lvl="2"/>
            <a:r>
              <a:rPr lang="sr-Latn-RS" sz="2000" dirty="0" smtClean="0"/>
              <a:t>Kada je ekran širine između 500px i 700px boja teksta paragrafa treba da bude ljubičasta</a:t>
            </a:r>
          </a:p>
        </p:txBody>
      </p:sp>
    </p:spTree>
    <p:extLst>
      <p:ext uri="{BB962C8B-B14F-4D97-AF65-F5344CB8AC3E}">
        <p14:creationId xmlns:p14="http://schemas.microsoft.com/office/powerpoint/2010/main" val="27562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Stranica podeljena u kolone (obično 12 kolona)</a:t>
            </a:r>
          </a:p>
          <a:p>
            <a:r>
              <a:rPr lang="sr-Latn-RS" dirty="0" smtClean="0"/>
              <a:t>Olakšano pozicioniranje elemenata na stranici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3" y="2422504"/>
            <a:ext cx="8115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Olakšava pozicioniranje elemenata na stranici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2" y="1908134"/>
            <a:ext cx="81343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Grid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Raspored elementa se vrši po redovima (row) i kreiranjem kolona u okviru tih redova </a:t>
            </a:r>
          </a:p>
          <a:p>
            <a:pPr marL="0" indent="0">
              <a:buNone/>
            </a:pPr>
            <a:r>
              <a:rPr lang="sr-Latn-RS" dirty="0" smtClean="0"/>
              <a:t>    	(.col-1 ~ 8.33% širine stranice, </a:t>
            </a:r>
            <a:br>
              <a:rPr lang="sr-Latn-RS" dirty="0" smtClean="0"/>
            </a:br>
            <a:r>
              <a:rPr lang="sr-Latn-RS" dirty="0" smtClean="0"/>
              <a:t>	 .col-2 ~ 16.66% širine stranice, ... ,</a:t>
            </a:r>
            <a:br>
              <a:rPr lang="sr-Latn-RS" dirty="0" smtClean="0"/>
            </a:br>
            <a:r>
              <a:rPr lang="sr-Latn-RS" dirty="0" smtClean="0"/>
              <a:t>	</a:t>
            </a:r>
            <a:r>
              <a:rPr lang="en-US" dirty="0" smtClean="0"/>
              <a:t> </a:t>
            </a:r>
            <a:r>
              <a:rPr lang="sr-Latn-RS" dirty="0" smtClean="0"/>
              <a:t>.col-12 </a:t>
            </a:r>
            <a:r>
              <a:rPr lang="en-US" dirty="0" smtClean="0"/>
              <a:t>=</a:t>
            </a:r>
            <a:r>
              <a:rPr lang="sr-Latn-RS" dirty="0" smtClean="0"/>
              <a:t>100% širine strance)</a:t>
            </a:r>
          </a:p>
          <a:p>
            <a:r>
              <a:rPr lang="sr-Latn-RS" dirty="0" smtClean="0"/>
              <a:t>Svaki element treba da ima zadatku klasu koliko kolona treba da zauzima na stranici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896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r-Latn-RS" dirty="0" smtClean="0"/>
              <a:t>žba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Kreirati stranicu koja na desktop i mobile uređajima izgleda kao na narednim slikama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7" y="2285423"/>
            <a:ext cx="3554413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2" y="2382693"/>
            <a:ext cx="9906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9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Responsive web design Prilagodljivi dizajn stranice</vt:lpstr>
      <vt:lpstr>Prilagodljivi dizajn - Cilj</vt:lpstr>
      <vt:lpstr>Prilagodljivi dizajn - Ideja</vt:lpstr>
      <vt:lpstr>Realizacija prolagodljivog dizajna</vt:lpstr>
      <vt:lpstr>Vežba 1</vt:lpstr>
      <vt:lpstr>Grid sistem</vt:lpstr>
      <vt:lpstr>Grid sistem</vt:lpstr>
      <vt:lpstr>Grid sistem</vt:lpstr>
      <vt:lpstr>Vežba 2</vt:lpstr>
      <vt:lpstr>Vežba 2</vt:lpstr>
      <vt:lpstr>Vežba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2020-07-19T18:04:51Z</dcterms:modified>
</cp:coreProperties>
</file>