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sldIdLst>
    <p:sldId id="256" r:id="rId2"/>
    <p:sldId id="258" r:id="rId3"/>
    <p:sldId id="259" r:id="rId4"/>
    <p:sldId id="257" r:id="rId5"/>
    <p:sldId id="261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31722-A27F-4238-B21F-2A16A54FC71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FC837-7986-4E28-B9C4-22D6AA066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39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FC837-7986-4E28-B9C4-22D6AA0663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43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143000"/>
            <a:ext cx="7406640" cy="1472184"/>
          </a:xfrm>
        </p:spPr>
        <p:txBody>
          <a:bodyPr>
            <a:noAutofit/>
          </a:bodyPr>
          <a:lstStyle/>
          <a:p>
            <a:r>
              <a:rPr lang="sr-Latn-RS" sz="10000" dirty="0"/>
              <a:t>FOR petlja</a:t>
            </a:r>
            <a:endParaRPr lang="en-US" sz="10000" dirty="0"/>
          </a:p>
        </p:txBody>
      </p:sp>
    </p:spTree>
    <p:extLst>
      <p:ext uri="{BB962C8B-B14F-4D97-AF65-F5344CB8AC3E}">
        <p14:creationId xmlns:p14="http://schemas.microsoft.com/office/powerpoint/2010/main" val="230532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FOR petlja – zadaci za vežbu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8305800" cy="5029200"/>
          </a:xfrm>
        </p:spPr>
        <p:txBody>
          <a:bodyPr>
            <a:normAutofit/>
          </a:bodyPr>
          <a:lstStyle/>
          <a:p>
            <a:pPr marL="596646" indent="-514350">
              <a:buFont typeface="+mj-lt"/>
              <a:buAutoNum type="arabicParenR" startAt="17"/>
            </a:pPr>
            <a:r>
              <a:rPr lang="sr-Latn-RS" dirty="0"/>
              <a:t>Prebrojati i izračunati sumu brojeva od </a:t>
            </a:r>
            <a:r>
              <a:rPr lang="sr-Latn-RS" i="1" dirty="0"/>
              <a:t>n</a:t>
            </a:r>
            <a:r>
              <a:rPr lang="sr-Latn-RS" dirty="0"/>
              <a:t> do </a:t>
            </a:r>
            <a:r>
              <a:rPr lang="sr-Latn-RS" i="1" dirty="0"/>
              <a:t>m</a:t>
            </a:r>
            <a:r>
              <a:rPr lang="sr-Latn-RS" dirty="0"/>
              <a:t> kojima je poslednja cifra 4 i parni su.</a:t>
            </a:r>
          </a:p>
          <a:p>
            <a:pPr marL="596646" indent="-514350">
              <a:buFont typeface="+mj-lt"/>
              <a:buAutoNum type="arabicParenR" startAt="17"/>
            </a:pPr>
            <a:r>
              <a:rPr lang="sr-Latn-RS" dirty="0"/>
              <a:t>Ispisati brojeve od </a:t>
            </a:r>
            <a:r>
              <a:rPr lang="sr-Latn-RS" i="1" dirty="0"/>
              <a:t>n</a:t>
            </a:r>
            <a:r>
              <a:rPr lang="sr-Latn-RS" dirty="0"/>
              <a:t> do </a:t>
            </a:r>
            <a:r>
              <a:rPr lang="sr-Latn-RS" i="1" dirty="0"/>
              <a:t>m</a:t>
            </a:r>
            <a:r>
              <a:rPr lang="sr-Latn-RS" dirty="0"/>
              <a:t>, koji su deljivi sa </a:t>
            </a:r>
            <a:r>
              <a:rPr lang="sr-Latn-RS" i="1" dirty="0"/>
              <a:t>a</a:t>
            </a:r>
            <a:r>
              <a:rPr lang="sr-Latn-RS" dirty="0"/>
              <a:t>.</a:t>
            </a:r>
          </a:p>
          <a:p>
            <a:pPr marL="596646" indent="-514350">
              <a:buFont typeface="+mj-lt"/>
              <a:buAutoNum type="arabicParenR" startAt="17"/>
            </a:pPr>
            <a:r>
              <a:rPr lang="sr-Latn-RS" dirty="0"/>
              <a:t>Ispisati brojeve od </a:t>
            </a:r>
            <a:r>
              <a:rPr lang="sr-Latn-RS" i="1" dirty="0"/>
              <a:t>n</a:t>
            </a:r>
            <a:r>
              <a:rPr lang="sr-Latn-RS" dirty="0"/>
              <a:t> do </a:t>
            </a:r>
            <a:r>
              <a:rPr lang="sr-Latn-RS" i="1" dirty="0"/>
              <a:t>m</a:t>
            </a:r>
            <a:r>
              <a:rPr lang="sr-Latn-RS" dirty="0"/>
              <a:t> koji nisu deljivi sa </a:t>
            </a:r>
            <a:r>
              <a:rPr lang="sr-Latn-RS" i="1" dirty="0"/>
              <a:t>a</a:t>
            </a:r>
          </a:p>
          <a:p>
            <a:pPr marL="596646" indent="-514350">
              <a:buFont typeface="+mj-lt"/>
              <a:buAutoNum type="arabicParenR" startAt="17"/>
            </a:pPr>
            <a:r>
              <a:rPr lang="sr-Latn-RS" dirty="0"/>
              <a:t>Odrediti sumu brojeva od </a:t>
            </a:r>
            <a:r>
              <a:rPr lang="sr-Latn-RS" i="1" dirty="0"/>
              <a:t>n</a:t>
            </a:r>
            <a:r>
              <a:rPr lang="sr-Latn-RS" dirty="0"/>
              <a:t> do </a:t>
            </a:r>
            <a:r>
              <a:rPr lang="sr-Latn-RS" i="1" dirty="0"/>
              <a:t>m </a:t>
            </a:r>
            <a:r>
              <a:rPr lang="sr-Latn-RS" dirty="0"/>
              <a:t>koji su </a:t>
            </a:r>
            <a:br>
              <a:rPr lang="sr-Latn-RS" dirty="0"/>
            </a:br>
            <a:r>
              <a:rPr lang="sr-Latn-RS" dirty="0"/>
              <a:t>nisu deljivi brojem </a:t>
            </a:r>
            <a:r>
              <a:rPr lang="sr-Latn-RS" i="1" dirty="0"/>
              <a:t>a</a:t>
            </a:r>
          </a:p>
          <a:p>
            <a:pPr marL="596646" indent="-514350">
              <a:buFont typeface="+mj-lt"/>
              <a:buAutoNum type="arabicParenR" startAt="17"/>
            </a:pPr>
            <a:r>
              <a:rPr lang="sr-Latn-RS" dirty="0"/>
              <a:t>Odrediti proizvod brojeva od </a:t>
            </a:r>
            <a:r>
              <a:rPr lang="sr-Latn-RS" i="1" dirty="0"/>
              <a:t>n</a:t>
            </a:r>
            <a:r>
              <a:rPr lang="sr-Latn-RS" dirty="0"/>
              <a:t> do </a:t>
            </a:r>
            <a:r>
              <a:rPr lang="sr-Latn-RS" i="1" dirty="0"/>
              <a:t>m</a:t>
            </a:r>
            <a:r>
              <a:rPr lang="sr-Latn-RS" dirty="0"/>
              <a:t> koji su deljivi brojem </a:t>
            </a:r>
            <a:r>
              <a:rPr lang="sr-Latn-RS" i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23161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5000" dirty="0"/>
              <a:t>FOR petlja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676400"/>
            <a:ext cx="7498080" cy="4572000"/>
          </a:xfrm>
        </p:spPr>
        <p:txBody>
          <a:bodyPr>
            <a:normAutofit/>
          </a:bodyPr>
          <a:lstStyle/>
          <a:p>
            <a:r>
              <a:rPr lang="sr-Latn-RS" sz="3500" dirty="0"/>
              <a:t>FOR petlja spada u naredbe ponavljanja ili takozvane petlje.</a:t>
            </a:r>
            <a:br>
              <a:rPr lang="sr-Latn-RS" sz="3500" dirty="0"/>
            </a:br>
            <a:endParaRPr lang="sr-Latn-RS" sz="3500" dirty="0"/>
          </a:p>
          <a:p>
            <a:r>
              <a:rPr lang="en-US" sz="3500" dirty="0"/>
              <a:t>Na</a:t>
            </a:r>
            <a:r>
              <a:rPr lang="sr-Latn-RS" sz="3500" dirty="0"/>
              <a:t>jčešće se koristi za rešavanje problema u kojima znamo da se neki blok naredbi izvršava tačno određeni broj puta.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204652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114301"/>
            <a:ext cx="6874505" cy="6743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2689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FOR petlja – skraćeni dijagram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43050"/>
            <a:ext cx="6934200" cy="3815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1851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FOR petlja - </a:t>
            </a:r>
            <a:r>
              <a:rPr lang="en-US" dirty="0" err="1"/>
              <a:t>implementacija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sr-Latn-RS" dirty="0"/>
          </a:p>
          <a:p>
            <a:pPr marL="82296" indent="0">
              <a:buNone/>
            </a:pPr>
            <a:br>
              <a:rPr lang="en-US" dirty="0"/>
            </a:br>
            <a:r>
              <a:rPr lang="sr-Latn-RS" dirty="0"/>
              <a:t>     </a:t>
            </a:r>
            <a:r>
              <a:rPr lang="en-US" dirty="0"/>
              <a:t>for (</a:t>
            </a:r>
            <a:r>
              <a:rPr lang="en-US" dirty="0" err="1"/>
              <a:t>po</a:t>
            </a:r>
            <a:r>
              <a:rPr lang="sr-Latn-RS" dirty="0"/>
              <a:t>četak; </a:t>
            </a:r>
            <a:r>
              <a:rPr lang="en-US" dirty="0" err="1"/>
              <a:t>uslov</a:t>
            </a:r>
            <a:r>
              <a:rPr lang="sr-Latn-RS" dirty="0"/>
              <a:t>; inkrementacija</a:t>
            </a:r>
            <a:r>
              <a:rPr lang="en-US" dirty="0"/>
              <a:t>) </a:t>
            </a:r>
            <a:endParaRPr lang="sr-Latn-RS" dirty="0"/>
          </a:p>
          <a:p>
            <a:pPr marL="82296" indent="0">
              <a:buNone/>
            </a:pPr>
            <a:r>
              <a:rPr lang="sr-Latn-RS" dirty="0"/>
              <a:t>    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   </a:t>
            </a:r>
            <a:r>
              <a:rPr lang="sr-Latn-RS" dirty="0"/>
              <a:t>     izvršavanje </a:t>
            </a:r>
          </a:p>
          <a:p>
            <a:pPr marL="82296" indent="0">
              <a:buNone/>
            </a:pPr>
            <a:r>
              <a:rPr lang="sr-Latn-RS" dirty="0"/>
              <a:t>	  bloka </a:t>
            </a:r>
          </a:p>
          <a:p>
            <a:pPr marL="82296" indent="0">
              <a:buNone/>
            </a:pPr>
            <a:r>
              <a:rPr lang="sr-Latn-RS" dirty="0"/>
              <a:t>	  naredbi</a:t>
            </a:r>
            <a:br>
              <a:rPr lang="en-US" dirty="0"/>
            </a:br>
            <a:r>
              <a:rPr lang="sr-Latn-RS" dirty="0"/>
              <a:t>     </a:t>
            </a:r>
            <a:r>
              <a:rPr lang="en-US" dirty="0"/>
              <a:t>} </a:t>
            </a:r>
            <a:endParaRPr lang="sr-Latn-RS" dirty="0"/>
          </a:p>
          <a:p>
            <a:pPr marL="82296" indent="0">
              <a:buNone/>
            </a:pPr>
            <a:br>
              <a:rPr lang="en-US" dirty="0"/>
            </a:b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581400" y="2057400"/>
            <a:ext cx="533400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60800" y="1600200"/>
            <a:ext cx="3215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/>
              <a:t>INICIJALIZACIJA  BROJAČA</a:t>
            </a:r>
            <a:endParaRPr lang="en-US" sz="20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593870" y="3048000"/>
            <a:ext cx="58773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80874" y="3735864"/>
            <a:ext cx="156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/>
              <a:t>POVEĆAVA VREDNOST BROJAČA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6480874" y="3061732"/>
            <a:ext cx="58773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58971" y="3811032"/>
            <a:ext cx="156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/>
              <a:t>PROVERAVA DA LI JE USLOV ZA KRAJ ISPUNJEN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288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FOR petlja - </a:t>
            </a:r>
            <a:r>
              <a:rPr lang="en-US" dirty="0"/>
              <a:t>primer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/>
              <a:t>Program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ispistuje</a:t>
            </a:r>
            <a:r>
              <a:rPr lang="en-US" dirty="0"/>
              <a:t> </a:t>
            </a:r>
            <a:r>
              <a:rPr lang="en-US" dirty="0" err="1"/>
              <a:t>brojeve</a:t>
            </a:r>
            <a:r>
              <a:rPr lang="en-US" dirty="0"/>
              <a:t> od 0 do 10</a:t>
            </a:r>
            <a:br>
              <a:rPr lang="en-US" dirty="0"/>
            </a:br>
            <a:endParaRPr lang="en-US" dirty="0"/>
          </a:p>
          <a:p>
            <a:pPr marL="82296" indent="0">
              <a:buNone/>
            </a:pP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 (i = 0; i &lt;= 10; i++) 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console.log(`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Na redu je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	 		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broj: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}`);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622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FOR petlja – zadaci za vežbu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5105400"/>
          </a:xfrm>
        </p:spPr>
        <p:txBody>
          <a:bodyPr>
            <a:normAutofit/>
          </a:bodyPr>
          <a:lstStyle/>
          <a:p>
            <a:pPr marL="596646" indent="-514350">
              <a:buFont typeface="+mj-lt"/>
              <a:buAutoNum type="arabicParenR"/>
            </a:pPr>
            <a:r>
              <a:rPr lang="sr-Latn-RS" dirty="0"/>
              <a:t>Ispisati brojeve od 1 do 20</a:t>
            </a:r>
          </a:p>
          <a:p>
            <a:pPr marL="596646" indent="-514350">
              <a:buFont typeface="+mj-lt"/>
              <a:buAutoNum type="arabicParenR"/>
            </a:pPr>
            <a:r>
              <a:rPr lang="sr-Latn-RS" dirty="0"/>
              <a:t>Ispisati brojeve od 20 do 1</a:t>
            </a:r>
          </a:p>
          <a:p>
            <a:pPr marL="596646" indent="-514350">
              <a:buFont typeface="+mj-lt"/>
              <a:buAutoNum type="arabicParenR"/>
            </a:pPr>
            <a:r>
              <a:rPr lang="sr-Latn-RS" dirty="0"/>
              <a:t>Ispisati parne brojeve od 1 do 20</a:t>
            </a:r>
          </a:p>
          <a:p>
            <a:pPr marL="596646" indent="-514350">
              <a:buFont typeface="+mj-lt"/>
              <a:buAutoNum type="arabicParenR"/>
            </a:pPr>
            <a:r>
              <a:rPr lang="sr-Latn-RS" dirty="0"/>
              <a:t>Ispisati dvostruku vrednost brojeva </a:t>
            </a:r>
            <a:br>
              <a:rPr lang="sr-Latn-RS" dirty="0"/>
            </a:br>
            <a:r>
              <a:rPr lang="sr-Latn-RS" dirty="0"/>
              <a:t>od 5 do 15</a:t>
            </a:r>
          </a:p>
          <a:p>
            <a:pPr marL="596646" indent="-514350">
              <a:buFont typeface="+mj-lt"/>
              <a:buAutoNum type="arabicParenR"/>
            </a:pPr>
            <a:r>
              <a:rPr lang="sr-Latn-RS" dirty="0"/>
              <a:t>Odrediti sumu brojeva od 1 do 100</a:t>
            </a:r>
          </a:p>
          <a:p>
            <a:pPr marL="596646" indent="-514350">
              <a:buFont typeface="+mj-lt"/>
              <a:buAutoNum type="arabicParenR"/>
            </a:pPr>
            <a:r>
              <a:rPr lang="sr-Latn-RS" dirty="0"/>
              <a:t>Odrediti sumu brojeva od 1 do </a:t>
            </a:r>
            <a:r>
              <a:rPr lang="sr-Latn-RS" i="1" dirty="0"/>
              <a:t>n</a:t>
            </a:r>
          </a:p>
          <a:p>
            <a:pPr marL="596646" indent="-514350">
              <a:buFont typeface="+mj-lt"/>
              <a:buAutoNum type="arabicParenR"/>
            </a:pPr>
            <a:r>
              <a:rPr lang="sr-Latn-RS" dirty="0"/>
              <a:t>Odrediti sumu brojeva od </a:t>
            </a:r>
            <a:r>
              <a:rPr lang="sr-Latn-RS" i="1" dirty="0"/>
              <a:t>n</a:t>
            </a:r>
            <a:r>
              <a:rPr lang="sr-Latn-RS" dirty="0"/>
              <a:t> do </a:t>
            </a:r>
            <a:r>
              <a:rPr lang="sr-Latn-RS" i="1" dirty="0"/>
              <a:t>m</a:t>
            </a:r>
          </a:p>
          <a:p>
            <a:pPr marL="596646" indent="-514350">
              <a:buFont typeface="+mj-lt"/>
              <a:buAutoNum type="arabicParenR"/>
            </a:pPr>
            <a:r>
              <a:rPr lang="sr-Latn-RS" dirty="0"/>
              <a:t>Odrediti proizvod brojeva od </a:t>
            </a:r>
            <a:r>
              <a:rPr lang="sr-Latn-RS" i="1" dirty="0"/>
              <a:t>n</a:t>
            </a:r>
            <a:r>
              <a:rPr lang="sr-Latn-RS" dirty="0"/>
              <a:t> do </a:t>
            </a:r>
            <a:r>
              <a:rPr lang="sr-Latn-RS" i="1" dirty="0"/>
              <a:t>m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31389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FOR petlja – zadaci za vežbu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4800600"/>
          </a:xfrm>
        </p:spPr>
        <p:txBody>
          <a:bodyPr>
            <a:normAutofit/>
          </a:bodyPr>
          <a:lstStyle/>
          <a:p>
            <a:pPr marL="596646" indent="-514350">
              <a:buFont typeface="+mj-lt"/>
              <a:buAutoNum type="arabicParenR" startAt="9"/>
            </a:pPr>
            <a:r>
              <a:rPr lang="sr-Latn-RS" dirty="0"/>
              <a:t>Odrediti sumu kvadrata brojeva od </a:t>
            </a:r>
            <a:r>
              <a:rPr lang="sr-Latn-RS" i="1" dirty="0"/>
              <a:t>n</a:t>
            </a:r>
            <a:r>
              <a:rPr lang="sr-Latn-RS" dirty="0"/>
              <a:t> do </a:t>
            </a:r>
            <a:r>
              <a:rPr lang="sr-Latn-RS" i="1" dirty="0"/>
              <a:t>m</a:t>
            </a:r>
          </a:p>
          <a:p>
            <a:pPr marL="596646" indent="-514350">
              <a:buFont typeface="+mj-lt"/>
              <a:buAutoNum type="arabicParenR" startAt="9"/>
            </a:pPr>
            <a:r>
              <a:rPr lang="sr-Latn-RS" dirty="0"/>
              <a:t>Preuzeti sa interneta tri slike i imenovati ih 1, 2 i 3. For petljom u HTML-u ispisati svaku od sličica uz pomoć brojača (iteratora).</a:t>
            </a:r>
          </a:p>
          <a:p>
            <a:pPr marL="596646" indent="-514350">
              <a:buFont typeface="+mj-lt"/>
              <a:buAutoNum type="arabicParenR" startAt="11"/>
            </a:pPr>
            <a:r>
              <a:rPr lang="sr-Latn-RS" dirty="0"/>
              <a:t>Sabrati sve brojeve deljive sa 9 u intervalu od 1 do 30.</a:t>
            </a:r>
          </a:p>
          <a:p>
            <a:pPr marL="596646" indent="-514350">
              <a:buFont typeface="+mj-lt"/>
              <a:buAutoNum type="arabicParenR" startAt="11"/>
            </a:pPr>
            <a:r>
              <a:rPr lang="sr-Latn-RS" dirty="0"/>
              <a:t>Odrediti proizvod svih brojeva deljivih sa 11 u intervalu od 20 do 100.</a:t>
            </a:r>
          </a:p>
          <a:p>
            <a:pPr marL="596646" indent="-514350">
              <a:buFont typeface="+mj-lt"/>
              <a:buAutoNum type="arabicParenR" startAt="9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904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FOR petlja – zadaci za vežbu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8001000" cy="4800600"/>
          </a:xfrm>
        </p:spPr>
        <p:txBody>
          <a:bodyPr>
            <a:normAutofit/>
          </a:bodyPr>
          <a:lstStyle/>
          <a:p>
            <a:pPr marL="596646" indent="-514350">
              <a:buFont typeface="+mj-lt"/>
              <a:buAutoNum type="arabicParenR" startAt="13"/>
            </a:pPr>
            <a:r>
              <a:rPr lang="sr-Latn-RS" dirty="0"/>
              <a:t>Prebrojati koliko ima brojeva deljivih sa 13 u intervalu od 5 do 150.</a:t>
            </a:r>
          </a:p>
          <a:p>
            <a:pPr marL="596646" indent="-514350">
              <a:buFont typeface="+mj-lt"/>
              <a:buAutoNum type="arabicParenR" startAt="13"/>
            </a:pPr>
            <a:r>
              <a:rPr lang="sr-Latn-RS" dirty="0"/>
              <a:t>Ispisati aritmetičku sredinu brojeva od </a:t>
            </a:r>
            <a:r>
              <a:rPr lang="sr-Latn-RS" i="1" dirty="0"/>
              <a:t>n</a:t>
            </a:r>
            <a:r>
              <a:rPr lang="sr-Latn-RS" dirty="0"/>
              <a:t> do </a:t>
            </a:r>
            <a:r>
              <a:rPr lang="sr-Latn-RS" i="1" dirty="0"/>
              <a:t>m</a:t>
            </a:r>
            <a:r>
              <a:rPr lang="sr-Latn-RS" dirty="0"/>
              <a:t>.</a:t>
            </a:r>
          </a:p>
          <a:p>
            <a:pPr marL="596646" indent="-514350">
              <a:buFont typeface="+mj-lt"/>
              <a:buAutoNum type="arabicParenR" startAt="13"/>
            </a:pPr>
            <a:r>
              <a:rPr lang="sr-Latn-RS" dirty="0"/>
              <a:t>Prebrojati koliko brojeva od </a:t>
            </a:r>
            <a:r>
              <a:rPr lang="sr-Latn-RS" i="1" dirty="0"/>
              <a:t>n</a:t>
            </a:r>
            <a:r>
              <a:rPr lang="sr-Latn-RS" dirty="0"/>
              <a:t> do </a:t>
            </a:r>
            <a:r>
              <a:rPr lang="sr-Latn-RS" i="1" dirty="0"/>
              <a:t>m</a:t>
            </a:r>
            <a:r>
              <a:rPr lang="sr-Latn-RS" dirty="0"/>
              <a:t> je pozitivno, a koliko njih je negativno.</a:t>
            </a:r>
            <a:endParaRPr lang="en-US" dirty="0"/>
          </a:p>
          <a:p>
            <a:pPr marL="596646" indent="-514350">
              <a:buFont typeface="+mj-lt"/>
              <a:buAutoNum type="arabicParenR" startAt="13"/>
            </a:pPr>
            <a:r>
              <a:rPr lang="sr-Latn-RS" dirty="0"/>
              <a:t>Prebrojati koliko je brojeva od 5 do 50 koji su deljivi sa 3 ili sa 5.</a:t>
            </a:r>
          </a:p>
          <a:p>
            <a:pPr marL="596646" indent="-514350">
              <a:buFont typeface="+mj-lt"/>
              <a:buAutoNum type="arabicParenR" startAt="13"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532649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529</TotalTime>
  <Words>408</Words>
  <Application>Microsoft Office PowerPoint</Application>
  <PresentationFormat>On-screen Show (4:3)</PresentationFormat>
  <Paragraphs>45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Courier New</vt:lpstr>
      <vt:lpstr>Gill Sans MT</vt:lpstr>
      <vt:lpstr>Verdana</vt:lpstr>
      <vt:lpstr>Wingdings 2</vt:lpstr>
      <vt:lpstr>Solstice</vt:lpstr>
      <vt:lpstr>FOR petlja</vt:lpstr>
      <vt:lpstr>FOR petlja</vt:lpstr>
      <vt:lpstr>PowerPoint Presentation</vt:lpstr>
      <vt:lpstr>FOR petlja – skraćeni dijagram</vt:lpstr>
      <vt:lpstr>FOR petlja - implementacija</vt:lpstr>
      <vt:lpstr>FOR petlja - primer</vt:lpstr>
      <vt:lpstr>FOR petlja – zadaci za vežbu</vt:lpstr>
      <vt:lpstr>FOR petlja – zadaci za vežbu</vt:lpstr>
      <vt:lpstr>FOR petlja – zadaci za vežbu</vt:lpstr>
      <vt:lpstr>FOR petlja – zadaci za vežbu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petlja</dc:title>
  <dc:creator>Admin</dc:creator>
  <cp:lastModifiedBy>Stefan Stanimirovic</cp:lastModifiedBy>
  <cp:revision>18</cp:revision>
  <dcterms:created xsi:type="dcterms:W3CDTF">2006-08-16T00:00:00Z</dcterms:created>
  <dcterms:modified xsi:type="dcterms:W3CDTF">2020-07-30T14:39:18Z</dcterms:modified>
</cp:coreProperties>
</file>