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73" r:id="rId4"/>
    <p:sldId id="268" r:id="rId5"/>
    <p:sldId id="269" r:id="rId6"/>
    <p:sldId id="270" r:id="rId7"/>
    <p:sldId id="271" r:id="rId8"/>
    <p:sldId id="27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(Fat arrow funkcije)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do </a:t>
            </a:r>
            <a:r>
              <a:rPr lang="en-US" dirty="0" err="1"/>
              <a:t>sada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sum(a,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console.log(sum(1, 2));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D7E-B2F9-4D4B-8022-D2AF62D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Anonimne 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5366-68A5-4935-96C1-BD76BB84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Anonimne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–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ime</a:t>
            </a:r>
            <a:r>
              <a:rPr lang="en-US" altLang="en-US" dirty="0"/>
              <a:t>, </a:t>
            </a:r>
            <a:r>
              <a:rPr lang="en-US" altLang="en-US" dirty="0" err="1"/>
              <a:t>ve</a:t>
            </a:r>
            <a:r>
              <a:rPr lang="sr-Latn-RS" altLang="en-US" dirty="0"/>
              <a:t>ć se smeštaju u promenljivu, a poziv funkcije se ostvaruje pozivom promenljive: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function(a,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2));</a:t>
            </a:r>
          </a:p>
        </p:txBody>
      </p:sp>
    </p:spTree>
    <p:extLst>
      <p:ext uri="{BB962C8B-B14F-4D97-AF65-F5344CB8AC3E}">
        <p14:creationId xmlns:p14="http://schemas.microsoft.com/office/powerpoint/2010/main" val="136624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AE49-744C-40EC-97E4-8541C677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445B-C46F-4497-A3D7-446A98F0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 dirty="0"/>
              <a:t>Arrow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–</a:t>
            </a:r>
            <a:r>
              <a:rPr lang="sr-Latn-RS" altLang="en-US" dirty="0"/>
              <a:t> skraćen zapis anonimnih funkcija: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sum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(a, b)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console.log(sum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2));</a:t>
            </a:r>
          </a:p>
        </p:txBody>
      </p:sp>
    </p:spTree>
    <p:extLst>
      <p:ext uri="{BB962C8B-B14F-4D97-AF65-F5344CB8AC3E}">
        <p14:creationId xmlns:p14="http://schemas.microsoft.com/office/powerpoint/2010/main" val="295213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202-142B-4D93-ADDD-08EDE186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err="1"/>
              <a:t>funkcije</a:t>
            </a:r>
            <a:r>
              <a:rPr lang="en-US" dirty="0"/>
              <a:t> - </a:t>
            </a:r>
            <a:r>
              <a:rPr lang="en-US" dirty="0" err="1"/>
              <a:t>definicija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D2E8-1307-4FF2-BBD6-8E868797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Arrow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anonimne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“obi</a:t>
            </a:r>
            <a:r>
              <a:rPr lang="sr-Latn-RS" altLang="en-US" dirty="0"/>
              <a:t>čne“ funkcije, prihvataju argumente i izvršavaju naredbe.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en-US" dirty="0"/>
              <a:t>Razlika je što rade u kontekstu bloka u kojem su definisane.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en-US" dirty="0"/>
              <a:t>Sintaksa:</a:t>
            </a:r>
            <a:endParaRPr lang="en-US" altLang="en-US" dirty="0"/>
          </a:p>
          <a:p>
            <a:pPr marL="0" lv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sr-Latn-R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(param1, param2, …, </a:t>
            </a:r>
            <a:r>
              <a:rPr lang="en-US" altLang="en-US" sz="2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endParaRPr lang="sr-Latn-R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sr-Latn-R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 </a:t>
            </a:r>
            <a:endParaRPr lang="sr-Latn-R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sr-Latn-R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dirty="0"/>
              <a:t>Drugim rečima, izostavlja se ključna reč </a:t>
            </a:r>
            <a:r>
              <a:rPr lang="sr-Latn-RS" i="1" dirty="0"/>
              <a:t>function</a:t>
            </a:r>
            <a:r>
              <a:rPr lang="sr-Latn-RS" dirty="0"/>
              <a:t> i stavlja se fat arrow (=</a:t>
            </a:r>
            <a:r>
              <a:rPr lang="en-US" dirty="0"/>
              <a:t>&gt;</a:t>
            </a:r>
            <a:r>
              <a:rPr lang="sr-Latn-RS" dirty="0"/>
              <a:t>) pre bloka.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B24-635A-4B6D-88B3-FD75F01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F7DA-B59B-4A87-8E0E-998EC5F1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Arrow funkcija koja ispisuje na kozoli „Hello world!“: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() =&gt;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Arrow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sr-Latn-RS" dirty="0"/>
              <a:t>ispisuje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(</a:t>
            </a:r>
            <a:r>
              <a:rPr lang="en-US" dirty="0" err="1"/>
              <a:t>parametre</a:t>
            </a:r>
            <a:r>
              <a:rPr lang="en-US" dirty="0"/>
              <a:t>) </a:t>
            </a:r>
            <a:r>
              <a:rPr lang="en-US" dirty="0" err="1"/>
              <a:t>razdvojene</a:t>
            </a:r>
            <a:r>
              <a:rPr lang="en-US" dirty="0"/>
              <a:t> </a:t>
            </a:r>
            <a:r>
              <a:rPr lang="en-US" dirty="0" err="1"/>
              <a:t>zarezom</a:t>
            </a:r>
            <a:r>
              <a:rPr lang="en-US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</a:t>
            </a: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(s1, s2) =&gt;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result = s1 + “, “ + s2;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3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84FA-8C5D-4177-A7A9-35B05BBD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Skraćena sintaksa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BAB1-4FCA-4FDD-BADD-96E4BADF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Ako se telo arrow funkcije sastoji samo od </a:t>
            </a:r>
            <a:r>
              <a:rPr lang="sr-Latn-RS" i="1" dirty="0"/>
              <a:t>return</a:t>
            </a:r>
            <a:r>
              <a:rPr lang="sr-Latn-RS" dirty="0"/>
              <a:t> naredbe, nisu potrebne vitičaste zagrade: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sum = (a, b)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r-Latn-RS" dirty="0"/>
              <a:t>Zapravo je dovoljno napisati: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sum = (a, b) =&gt; a + 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201-2367-45B2-8B3B-4D944D8C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skra</a:t>
            </a:r>
            <a:r>
              <a:rPr lang="sr-Latn-RS" dirty="0"/>
              <a:t>ćenje sintakse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BC3A-1795-4F2D-AD26-F3FB894A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arrow funkcija prihvata samo jedan parametar, tada taj parametar nije potrebno navoditi između zagrada:</a:t>
            </a: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singleParam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statements } </a:t>
            </a:r>
            <a:endParaRPr lang="sr-Latn-R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</a:t>
            </a:r>
            <a:r>
              <a:rPr lang="en-US" altLang="en-US" sz="2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ingleParam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{ statements }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Ne zaboraviti da su zagrade obavezne ako nema parametara, ili ima više od jednog parametra!</a:t>
            </a: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=&gt; { statements }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statements }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0" lvl="1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13484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39</TotalTime>
  <Words>394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Euphemia</vt:lpstr>
      <vt:lpstr>Math 16x9</vt:lpstr>
      <vt:lpstr>Arrow funkcije</vt:lpstr>
      <vt:lpstr>Funkcije do sada</vt:lpstr>
      <vt:lpstr>Anonimne funkcije</vt:lpstr>
      <vt:lpstr>Arrow funkcije</vt:lpstr>
      <vt:lpstr>Arrow funkcije - definicija</vt:lpstr>
      <vt:lpstr>Primeri</vt:lpstr>
      <vt:lpstr>Skraćena sintaksa</vt:lpstr>
      <vt:lpstr>Dodatno skraćenje sintakse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 funkcije</dc:title>
  <dc:creator>Stefan Stanimirović</dc:creator>
  <cp:lastModifiedBy>Stefan Stanimirović</cp:lastModifiedBy>
  <cp:revision>8</cp:revision>
  <dcterms:created xsi:type="dcterms:W3CDTF">2020-02-13T14:02:09Z</dcterms:created>
  <dcterms:modified xsi:type="dcterms:W3CDTF">2020-02-18T13:59:48Z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