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2" r:id="rId15"/>
    <p:sldId id="273" r:id="rId16"/>
    <p:sldId id="274" r:id="rId17"/>
    <p:sldId id="270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1B437-86DF-40F0-9658-2FBB201EC3A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EC092F-66B0-46A3-AE81-601FF0508DC1}">
      <dgm:prSet phldrT="[Text]"/>
      <dgm:spPr>
        <a:solidFill>
          <a:schemeClr val="accent3"/>
        </a:solidFill>
      </dgm:spPr>
      <dgm:t>
        <a:bodyPr/>
        <a:lstStyle/>
        <a:p>
          <a:r>
            <a:rPr lang="sr-Latn-RS" dirty="0"/>
            <a:t>&lt;html&gt;</a:t>
          </a:r>
        </a:p>
        <a:p>
          <a:r>
            <a:rPr lang="sr-Latn-RS" dirty="0"/>
            <a:t>(root node)</a:t>
          </a:r>
          <a:endParaRPr lang="en-US" dirty="0"/>
        </a:p>
      </dgm:t>
    </dgm:pt>
    <dgm:pt modelId="{F748F1DF-C024-45DD-B367-AB5FE3B652EE}" type="parTrans" cxnId="{4A0F184F-4953-4DFC-B809-1E32987AB3F4}">
      <dgm:prSet/>
      <dgm:spPr/>
      <dgm:t>
        <a:bodyPr/>
        <a:lstStyle/>
        <a:p>
          <a:endParaRPr lang="en-US"/>
        </a:p>
      </dgm:t>
    </dgm:pt>
    <dgm:pt modelId="{7074CCD3-2D3E-4D3B-B4DC-5AE07BAB954B}" type="sibTrans" cxnId="{4A0F184F-4953-4DFC-B809-1E32987AB3F4}">
      <dgm:prSet/>
      <dgm:spPr/>
      <dgm:t>
        <a:bodyPr/>
        <a:lstStyle/>
        <a:p>
          <a:endParaRPr lang="en-US"/>
        </a:p>
      </dgm:t>
    </dgm:pt>
    <dgm:pt modelId="{0705214D-B15A-4810-B1CB-3F08C9392A1D}" type="asst">
      <dgm:prSet phldrT="[Text]"/>
      <dgm:spPr/>
      <dgm:t>
        <a:bodyPr/>
        <a:lstStyle/>
        <a:p>
          <a:r>
            <a:rPr lang="sr-Latn-RS" dirty="0"/>
            <a:t>&lt;head&gt;</a:t>
          </a:r>
          <a:endParaRPr lang="en-US" dirty="0"/>
        </a:p>
      </dgm:t>
    </dgm:pt>
    <dgm:pt modelId="{09E46A89-35E7-4C94-9670-1AECAE07AE81}" type="parTrans" cxnId="{0283DCBD-CB2B-4124-B537-0862B8516F4F}">
      <dgm:prSet/>
      <dgm:spPr/>
      <dgm:t>
        <a:bodyPr/>
        <a:lstStyle/>
        <a:p>
          <a:endParaRPr lang="en-US"/>
        </a:p>
      </dgm:t>
    </dgm:pt>
    <dgm:pt modelId="{57996C85-152E-4B17-AE55-FFB080FCCE0C}" type="sibTrans" cxnId="{0283DCBD-CB2B-4124-B537-0862B8516F4F}">
      <dgm:prSet/>
      <dgm:spPr/>
      <dgm:t>
        <a:bodyPr/>
        <a:lstStyle/>
        <a:p>
          <a:endParaRPr lang="en-US"/>
        </a:p>
      </dgm:t>
    </dgm:pt>
    <dgm:pt modelId="{41FEA804-1AE3-49B5-8366-0F73A8E90157}" type="asst">
      <dgm:prSet phldrT="[Text]"/>
      <dgm:spPr/>
      <dgm:t>
        <a:bodyPr/>
        <a:lstStyle/>
        <a:p>
          <a:r>
            <a:rPr lang="sr-Latn-RS" dirty="0"/>
            <a:t>&lt;body&gt;</a:t>
          </a:r>
          <a:endParaRPr lang="en-US" dirty="0"/>
        </a:p>
      </dgm:t>
    </dgm:pt>
    <dgm:pt modelId="{8ABC4A19-51EB-46AC-968A-52C09A7361CE}" type="parTrans" cxnId="{DD365F69-95BD-4DAC-BDE6-2793F6288782}">
      <dgm:prSet/>
      <dgm:spPr/>
      <dgm:t>
        <a:bodyPr/>
        <a:lstStyle/>
        <a:p>
          <a:endParaRPr lang="en-US"/>
        </a:p>
      </dgm:t>
    </dgm:pt>
    <dgm:pt modelId="{AA3D1801-E105-479A-905C-F81B1C267A31}" type="sibTrans" cxnId="{DD365F69-95BD-4DAC-BDE6-2793F6288782}">
      <dgm:prSet/>
      <dgm:spPr/>
      <dgm:t>
        <a:bodyPr/>
        <a:lstStyle/>
        <a:p>
          <a:endParaRPr lang="en-US"/>
        </a:p>
      </dgm:t>
    </dgm:pt>
    <dgm:pt modelId="{CCB71FF0-A62F-4C68-B1BF-98A348430FA6}" type="asst">
      <dgm:prSet phldrT="[Text]"/>
      <dgm:spPr>
        <a:solidFill>
          <a:schemeClr val="accent4"/>
        </a:solidFill>
      </dgm:spPr>
      <dgm:t>
        <a:bodyPr/>
        <a:lstStyle/>
        <a:p>
          <a:r>
            <a:rPr lang="sr-Latn-RS" dirty="0"/>
            <a:t>&lt;title&gt;</a:t>
          </a:r>
          <a:endParaRPr lang="en-US" dirty="0"/>
        </a:p>
      </dgm:t>
    </dgm:pt>
    <dgm:pt modelId="{08D13CEA-0860-4C13-A191-2DB8CE3BD20D}" type="parTrans" cxnId="{A95CD620-838E-4C09-9E78-8738CF695136}">
      <dgm:prSet/>
      <dgm:spPr/>
      <dgm:t>
        <a:bodyPr/>
        <a:lstStyle/>
        <a:p>
          <a:endParaRPr lang="en-US"/>
        </a:p>
      </dgm:t>
    </dgm:pt>
    <dgm:pt modelId="{F5F7A37D-BE81-4ACE-9421-997EF06C2750}" type="sibTrans" cxnId="{A95CD620-838E-4C09-9E78-8738CF695136}">
      <dgm:prSet/>
      <dgm:spPr/>
      <dgm:t>
        <a:bodyPr/>
        <a:lstStyle/>
        <a:p>
          <a:endParaRPr lang="en-US"/>
        </a:p>
      </dgm:t>
    </dgm:pt>
    <dgm:pt modelId="{3329C6D9-49D4-4D99-81C7-81334970C8D7}" type="asst">
      <dgm:prSet phldrT="[Text]"/>
      <dgm:spPr/>
      <dgm:t>
        <a:bodyPr/>
        <a:lstStyle/>
        <a:p>
          <a:r>
            <a:rPr lang="sr-Latn-RS" dirty="0"/>
            <a:t>Text node</a:t>
          </a:r>
          <a:endParaRPr lang="en-US" dirty="0"/>
        </a:p>
      </dgm:t>
    </dgm:pt>
    <dgm:pt modelId="{067FA7EC-6345-4020-A635-79F466F8B3FB}" type="parTrans" cxnId="{86662AF6-892A-4D6C-A4C1-3EAE7699DDA7}">
      <dgm:prSet/>
      <dgm:spPr/>
      <dgm:t>
        <a:bodyPr/>
        <a:lstStyle/>
        <a:p>
          <a:endParaRPr lang="en-US"/>
        </a:p>
      </dgm:t>
    </dgm:pt>
    <dgm:pt modelId="{9B9F68F9-C86D-4106-AC3C-6F5BA50DAE4E}" type="sibTrans" cxnId="{86662AF6-892A-4D6C-A4C1-3EAE7699DDA7}">
      <dgm:prSet/>
      <dgm:spPr/>
      <dgm:t>
        <a:bodyPr/>
        <a:lstStyle/>
        <a:p>
          <a:endParaRPr lang="en-US"/>
        </a:p>
      </dgm:t>
    </dgm:pt>
    <dgm:pt modelId="{55958210-71E2-4651-8A0F-C8876FCC767D}" type="asst">
      <dgm:prSet phldrT="[Text]"/>
      <dgm:spPr>
        <a:solidFill>
          <a:schemeClr val="accent4"/>
        </a:solidFill>
      </dgm:spPr>
      <dgm:t>
        <a:bodyPr/>
        <a:lstStyle/>
        <a:p>
          <a:r>
            <a:rPr lang="sr-Latn-RS" dirty="0"/>
            <a:t>&lt;h1&gt;</a:t>
          </a:r>
          <a:endParaRPr lang="en-US" dirty="0"/>
        </a:p>
      </dgm:t>
    </dgm:pt>
    <dgm:pt modelId="{55D1CCDD-941C-4437-8A4F-DD475A191760}" type="parTrans" cxnId="{2B7059AE-822E-4BE7-B7AD-E6AA35A6DBC9}">
      <dgm:prSet/>
      <dgm:spPr/>
      <dgm:t>
        <a:bodyPr/>
        <a:lstStyle/>
        <a:p>
          <a:endParaRPr lang="en-US"/>
        </a:p>
      </dgm:t>
    </dgm:pt>
    <dgm:pt modelId="{8A2F92A7-FC8E-466E-BAA7-508F67FA096E}" type="sibTrans" cxnId="{2B7059AE-822E-4BE7-B7AD-E6AA35A6DBC9}">
      <dgm:prSet/>
      <dgm:spPr/>
      <dgm:t>
        <a:bodyPr/>
        <a:lstStyle/>
        <a:p>
          <a:endParaRPr lang="en-US"/>
        </a:p>
      </dgm:t>
    </dgm:pt>
    <dgm:pt modelId="{B518B188-8654-4C73-800E-AD9EF81C8CC9}" type="asst">
      <dgm:prSet phldrT="[Text]"/>
      <dgm:spPr>
        <a:solidFill>
          <a:schemeClr val="accent4"/>
        </a:solidFill>
      </dgm:spPr>
      <dgm:t>
        <a:bodyPr/>
        <a:lstStyle/>
        <a:p>
          <a:r>
            <a:rPr lang="sr-Latn-RS" dirty="0"/>
            <a:t>&lt;div&gt;</a:t>
          </a:r>
          <a:endParaRPr lang="en-US" dirty="0"/>
        </a:p>
      </dgm:t>
    </dgm:pt>
    <dgm:pt modelId="{808FA1AE-D603-4E86-A8E3-8876AAA94F0A}" type="parTrans" cxnId="{1F980126-8C65-4292-ADA0-B2BF12DE6EE9}">
      <dgm:prSet/>
      <dgm:spPr/>
      <dgm:t>
        <a:bodyPr/>
        <a:lstStyle/>
        <a:p>
          <a:endParaRPr lang="en-US"/>
        </a:p>
      </dgm:t>
    </dgm:pt>
    <dgm:pt modelId="{E086B7FB-E1F5-49D7-B38C-9381657954A3}" type="sibTrans" cxnId="{1F980126-8C65-4292-ADA0-B2BF12DE6EE9}">
      <dgm:prSet/>
      <dgm:spPr/>
      <dgm:t>
        <a:bodyPr/>
        <a:lstStyle/>
        <a:p>
          <a:endParaRPr lang="en-US"/>
        </a:p>
      </dgm:t>
    </dgm:pt>
    <dgm:pt modelId="{859775AB-1AD1-467E-823E-875BFC88483F}" type="asst">
      <dgm:prSet phldrT="[Text]"/>
      <dgm:spPr>
        <a:solidFill>
          <a:schemeClr val="accent3"/>
        </a:solidFill>
      </dgm:spPr>
      <dgm:t>
        <a:bodyPr/>
        <a:lstStyle/>
        <a:p>
          <a:r>
            <a:rPr lang="sr-Latn-RS" dirty="0"/>
            <a:t>&lt;p&gt;</a:t>
          </a:r>
          <a:endParaRPr lang="en-US" dirty="0"/>
        </a:p>
      </dgm:t>
    </dgm:pt>
    <dgm:pt modelId="{5F937912-D8FD-46E5-80A6-7D7BEA9804A7}" type="parTrans" cxnId="{B8695510-547E-4900-9663-4BED54EE91CE}">
      <dgm:prSet/>
      <dgm:spPr/>
      <dgm:t>
        <a:bodyPr/>
        <a:lstStyle/>
        <a:p>
          <a:endParaRPr lang="en-US"/>
        </a:p>
      </dgm:t>
    </dgm:pt>
    <dgm:pt modelId="{1FF34D44-15F1-48A3-B65B-BCC7175089EE}" type="sibTrans" cxnId="{B8695510-547E-4900-9663-4BED54EE91CE}">
      <dgm:prSet/>
      <dgm:spPr/>
      <dgm:t>
        <a:bodyPr/>
        <a:lstStyle/>
        <a:p>
          <a:endParaRPr lang="en-US"/>
        </a:p>
      </dgm:t>
    </dgm:pt>
    <dgm:pt modelId="{9DF13397-CF42-4AC0-95DC-BE5F3B73EAC4}" type="asst">
      <dgm:prSet phldrT="[Text]"/>
      <dgm:spPr>
        <a:solidFill>
          <a:schemeClr val="accent3"/>
        </a:solidFill>
      </dgm:spPr>
      <dgm:t>
        <a:bodyPr/>
        <a:lstStyle/>
        <a:p>
          <a:r>
            <a:rPr lang="sr-Latn-RS" dirty="0"/>
            <a:t>&lt;p&gt;</a:t>
          </a:r>
          <a:endParaRPr lang="en-US" dirty="0"/>
        </a:p>
      </dgm:t>
    </dgm:pt>
    <dgm:pt modelId="{B449EB00-7AAF-47CD-9C41-796E4BEE9926}" type="parTrans" cxnId="{E41F82EA-C014-4B8D-A1EE-45E7A0D5EE9F}">
      <dgm:prSet/>
      <dgm:spPr/>
      <dgm:t>
        <a:bodyPr/>
        <a:lstStyle/>
        <a:p>
          <a:endParaRPr lang="en-US"/>
        </a:p>
      </dgm:t>
    </dgm:pt>
    <dgm:pt modelId="{B10CFD53-C982-4C02-8093-6695FF2761A5}" type="sibTrans" cxnId="{E41F82EA-C014-4B8D-A1EE-45E7A0D5EE9F}">
      <dgm:prSet/>
      <dgm:spPr/>
      <dgm:t>
        <a:bodyPr/>
        <a:lstStyle/>
        <a:p>
          <a:endParaRPr lang="en-US"/>
        </a:p>
      </dgm:t>
    </dgm:pt>
    <dgm:pt modelId="{FAB11044-ADCC-4099-9945-D0CC6B93209A}" type="asst">
      <dgm:prSet phldrT="[Text]"/>
      <dgm:spPr/>
      <dgm:t>
        <a:bodyPr/>
        <a:lstStyle/>
        <a:p>
          <a:r>
            <a:rPr lang="sr-Latn-RS" dirty="0"/>
            <a:t>Text node</a:t>
          </a:r>
          <a:endParaRPr lang="en-US" dirty="0"/>
        </a:p>
      </dgm:t>
    </dgm:pt>
    <dgm:pt modelId="{8E24BCDC-61E2-4EBF-A0C4-5CF82BFF6C1D}" type="parTrans" cxnId="{DC150E75-E7F5-4DF8-8ACF-923F0FAC786D}">
      <dgm:prSet/>
      <dgm:spPr/>
      <dgm:t>
        <a:bodyPr/>
        <a:lstStyle/>
        <a:p>
          <a:endParaRPr lang="en-US"/>
        </a:p>
      </dgm:t>
    </dgm:pt>
    <dgm:pt modelId="{C4E85DE8-2B1C-461C-AC64-5ABCF7494410}" type="sibTrans" cxnId="{DC150E75-E7F5-4DF8-8ACF-923F0FAC786D}">
      <dgm:prSet/>
      <dgm:spPr/>
      <dgm:t>
        <a:bodyPr/>
        <a:lstStyle/>
        <a:p>
          <a:endParaRPr lang="en-US"/>
        </a:p>
      </dgm:t>
    </dgm:pt>
    <dgm:pt modelId="{766D00F3-703D-4DB3-B21E-56E3D2B14DA6}" type="asst">
      <dgm:prSet phldrT="[Text]"/>
      <dgm:spPr/>
      <dgm:t>
        <a:bodyPr/>
        <a:lstStyle/>
        <a:p>
          <a:r>
            <a:rPr lang="sr-Latn-RS" dirty="0"/>
            <a:t>Text node</a:t>
          </a:r>
          <a:endParaRPr lang="en-US" dirty="0"/>
        </a:p>
      </dgm:t>
    </dgm:pt>
    <dgm:pt modelId="{74A43ACE-714C-45BD-8C20-DCE1A0D6F382}" type="parTrans" cxnId="{D448BDB3-9154-437E-95E2-00C730371E4A}">
      <dgm:prSet/>
      <dgm:spPr/>
      <dgm:t>
        <a:bodyPr/>
        <a:lstStyle/>
        <a:p>
          <a:endParaRPr lang="en-US"/>
        </a:p>
      </dgm:t>
    </dgm:pt>
    <dgm:pt modelId="{06E20C61-8A87-42BA-B37D-036C2A4EA0C9}" type="sibTrans" cxnId="{D448BDB3-9154-437E-95E2-00C730371E4A}">
      <dgm:prSet/>
      <dgm:spPr/>
      <dgm:t>
        <a:bodyPr/>
        <a:lstStyle/>
        <a:p>
          <a:endParaRPr lang="en-US"/>
        </a:p>
      </dgm:t>
    </dgm:pt>
    <dgm:pt modelId="{6DB31387-66FE-4D77-813D-AF071CAA0C1D}">
      <dgm:prSet phldrT="[Text]"/>
      <dgm:spPr>
        <a:solidFill>
          <a:schemeClr val="accent3"/>
        </a:solidFill>
      </dgm:spPr>
      <dgm:t>
        <a:bodyPr/>
        <a:lstStyle/>
        <a:p>
          <a:r>
            <a:rPr lang="sr-Latn-RS" dirty="0"/>
            <a:t>d</a:t>
          </a:r>
          <a:r>
            <a:rPr lang="en-US" dirty="0" err="1"/>
            <a:t>ocument</a:t>
          </a:r>
          <a:endParaRPr lang="en-US" dirty="0"/>
        </a:p>
      </dgm:t>
    </dgm:pt>
    <dgm:pt modelId="{6096982D-4FAF-4CA0-83D8-DA4E1435479D}" type="parTrans" cxnId="{CA0C3B8C-ABB3-496D-A083-023E56980CD1}">
      <dgm:prSet/>
      <dgm:spPr/>
      <dgm:t>
        <a:bodyPr/>
        <a:lstStyle/>
        <a:p>
          <a:endParaRPr lang="en-US"/>
        </a:p>
      </dgm:t>
    </dgm:pt>
    <dgm:pt modelId="{A95D706E-5F1B-4158-B7BB-BA467045AB7C}" type="sibTrans" cxnId="{CA0C3B8C-ABB3-496D-A083-023E56980CD1}">
      <dgm:prSet/>
      <dgm:spPr/>
      <dgm:t>
        <a:bodyPr/>
        <a:lstStyle/>
        <a:p>
          <a:endParaRPr lang="en-US"/>
        </a:p>
      </dgm:t>
    </dgm:pt>
    <dgm:pt modelId="{B3B2FA93-DA67-49FE-B62D-9C41EE4B943B}" type="asst">
      <dgm:prSet phldrT="[Text]"/>
      <dgm:spPr/>
      <dgm:t>
        <a:bodyPr/>
        <a:lstStyle/>
        <a:p>
          <a:r>
            <a:rPr lang="sr-Latn-RS" dirty="0"/>
            <a:t>Text node</a:t>
          </a:r>
          <a:endParaRPr lang="en-US" dirty="0"/>
        </a:p>
      </dgm:t>
    </dgm:pt>
    <dgm:pt modelId="{523D4B70-9649-47A1-A128-8021C5091E14}" type="parTrans" cxnId="{49DDFDAF-CC67-4ECC-8EE4-AD30602CEFDE}">
      <dgm:prSet/>
      <dgm:spPr/>
      <dgm:t>
        <a:bodyPr/>
        <a:lstStyle/>
        <a:p>
          <a:endParaRPr lang="en-US"/>
        </a:p>
      </dgm:t>
    </dgm:pt>
    <dgm:pt modelId="{07500C05-25A9-49BD-9C39-BFEF9982ED29}" type="sibTrans" cxnId="{49DDFDAF-CC67-4ECC-8EE4-AD30602CEFDE}">
      <dgm:prSet/>
      <dgm:spPr/>
      <dgm:t>
        <a:bodyPr/>
        <a:lstStyle/>
        <a:p>
          <a:endParaRPr lang="en-US"/>
        </a:p>
      </dgm:t>
    </dgm:pt>
    <dgm:pt modelId="{552AABD9-9F82-428E-A3CA-98C59CBC894B}" type="pres">
      <dgm:prSet presAssocID="{6091B437-86DF-40F0-9658-2FBB201EC3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FB3423-AE9D-4E5D-B023-8004A5D7C877}" type="pres">
      <dgm:prSet presAssocID="{6DB31387-66FE-4D77-813D-AF071CAA0C1D}" presName="hierRoot1" presStyleCnt="0">
        <dgm:presLayoutVars>
          <dgm:hierBranch val="init"/>
        </dgm:presLayoutVars>
      </dgm:prSet>
      <dgm:spPr/>
    </dgm:pt>
    <dgm:pt modelId="{CE4B343B-5C12-479F-B1E6-AA488B470AD8}" type="pres">
      <dgm:prSet presAssocID="{6DB31387-66FE-4D77-813D-AF071CAA0C1D}" presName="rootComposite1" presStyleCnt="0"/>
      <dgm:spPr/>
    </dgm:pt>
    <dgm:pt modelId="{0AFEFE31-BC67-46DB-B976-52F158E7D3BC}" type="pres">
      <dgm:prSet presAssocID="{6DB31387-66FE-4D77-813D-AF071CAA0C1D}" presName="rootText1" presStyleLbl="node0" presStyleIdx="0" presStyleCnt="1" custScaleX="102580">
        <dgm:presLayoutVars>
          <dgm:chPref val="3"/>
        </dgm:presLayoutVars>
      </dgm:prSet>
      <dgm:spPr/>
    </dgm:pt>
    <dgm:pt modelId="{C4E2C705-C5B5-4743-8B3D-43B3E74CE1B7}" type="pres">
      <dgm:prSet presAssocID="{6DB31387-66FE-4D77-813D-AF071CAA0C1D}" presName="rootConnector1" presStyleLbl="node1" presStyleIdx="0" presStyleCnt="0"/>
      <dgm:spPr/>
    </dgm:pt>
    <dgm:pt modelId="{579F23AF-A1D5-4E89-BEC5-456F888B3B71}" type="pres">
      <dgm:prSet presAssocID="{6DB31387-66FE-4D77-813D-AF071CAA0C1D}" presName="hierChild2" presStyleCnt="0"/>
      <dgm:spPr/>
    </dgm:pt>
    <dgm:pt modelId="{66300408-4287-45A5-8F3C-78E24E4C82D8}" type="pres">
      <dgm:prSet presAssocID="{F748F1DF-C024-45DD-B367-AB5FE3B652EE}" presName="Name37" presStyleLbl="parChTrans1D2" presStyleIdx="0" presStyleCnt="1"/>
      <dgm:spPr/>
    </dgm:pt>
    <dgm:pt modelId="{F70F049D-8522-4B52-AC30-85D9FA487F3B}" type="pres">
      <dgm:prSet presAssocID="{4EEC092F-66B0-46A3-AE81-601FF0508DC1}" presName="hierRoot2" presStyleCnt="0">
        <dgm:presLayoutVars>
          <dgm:hierBranch val="init"/>
        </dgm:presLayoutVars>
      </dgm:prSet>
      <dgm:spPr/>
    </dgm:pt>
    <dgm:pt modelId="{8D1F01D5-0508-4CB3-ABF3-9F2B8D678D85}" type="pres">
      <dgm:prSet presAssocID="{4EEC092F-66B0-46A3-AE81-601FF0508DC1}" presName="rootComposite" presStyleCnt="0"/>
      <dgm:spPr/>
    </dgm:pt>
    <dgm:pt modelId="{55151547-2FAD-46A7-8EF0-685EB695F580}" type="pres">
      <dgm:prSet presAssocID="{4EEC092F-66B0-46A3-AE81-601FF0508DC1}" presName="rootText" presStyleLbl="node2" presStyleIdx="0" presStyleCnt="1">
        <dgm:presLayoutVars>
          <dgm:chPref val="3"/>
        </dgm:presLayoutVars>
      </dgm:prSet>
      <dgm:spPr/>
    </dgm:pt>
    <dgm:pt modelId="{783147A9-E394-4443-BA5C-C0664E844753}" type="pres">
      <dgm:prSet presAssocID="{4EEC092F-66B0-46A3-AE81-601FF0508DC1}" presName="rootConnector" presStyleLbl="node2" presStyleIdx="0" presStyleCnt="1"/>
      <dgm:spPr/>
    </dgm:pt>
    <dgm:pt modelId="{EBDFE932-0A3F-476E-B0B3-C65797DC6774}" type="pres">
      <dgm:prSet presAssocID="{4EEC092F-66B0-46A3-AE81-601FF0508DC1}" presName="hierChild4" presStyleCnt="0"/>
      <dgm:spPr/>
    </dgm:pt>
    <dgm:pt modelId="{E85108D4-4213-4D37-A1A7-7E0519D15464}" type="pres">
      <dgm:prSet presAssocID="{4EEC092F-66B0-46A3-AE81-601FF0508DC1}" presName="hierChild5" presStyleCnt="0"/>
      <dgm:spPr/>
    </dgm:pt>
    <dgm:pt modelId="{EA8E7FBC-0238-4AC3-8A4A-5BC973F7C682}" type="pres">
      <dgm:prSet presAssocID="{09E46A89-35E7-4C94-9670-1AECAE07AE81}" presName="Name111" presStyleLbl="parChTrans1D3" presStyleIdx="0" presStyleCnt="2"/>
      <dgm:spPr/>
    </dgm:pt>
    <dgm:pt modelId="{D5D90F44-3CE4-488E-A85A-2F64A9030484}" type="pres">
      <dgm:prSet presAssocID="{0705214D-B15A-4810-B1CB-3F08C9392A1D}" presName="hierRoot3" presStyleCnt="0">
        <dgm:presLayoutVars>
          <dgm:hierBranch val="init"/>
        </dgm:presLayoutVars>
      </dgm:prSet>
      <dgm:spPr/>
    </dgm:pt>
    <dgm:pt modelId="{49755163-C94C-450A-B7ED-112D86DD6C0E}" type="pres">
      <dgm:prSet presAssocID="{0705214D-B15A-4810-B1CB-3F08C9392A1D}" presName="rootComposite3" presStyleCnt="0"/>
      <dgm:spPr/>
    </dgm:pt>
    <dgm:pt modelId="{18B15936-2183-4E66-9D66-12DBB9028E01}" type="pres">
      <dgm:prSet presAssocID="{0705214D-B15A-4810-B1CB-3F08C9392A1D}" presName="rootText3" presStyleLbl="asst2" presStyleIdx="0" presStyleCnt="11" custLinFactNeighborX="-2791" custLinFactNeighborY="4914">
        <dgm:presLayoutVars>
          <dgm:chPref val="3"/>
        </dgm:presLayoutVars>
      </dgm:prSet>
      <dgm:spPr/>
    </dgm:pt>
    <dgm:pt modelId="{D5792B5F-A773-42EE-AE9C-DC30F0E151DF}" type="pres">
      <dgm:prSet presAssocID="{0705214D-B15A-4810-B1CB-3F08C9392A1D}" presName="rootConnector3" presStyleLbl="asst2" presStyleIdx="0" presStyleCnt="11"/>
      <dgm:spPr/>
    </dgm:pt>
    <dgm:pt modelId="{852B07BA-3AE1-4BB4-8BDB-7D30328EFB1B}" type="pres">
      <dgm:prSet presAssocID="{0705214D-B15A-4810-B1CB-3F08C9392A1D}" presName="hierChild6" presStyleCnt="0"/>
      <dgm:spPr/>
    </dgm:pt>
    <dgm:pt modelId="{1188D3EC-4564-40AE-876B-71FF27F47D46}" type="pres">
      <dgm:prSet presAssocID="{0705214D-B15A-4810-B1CB-3F08C9392A1D}" presName="hierChild7" presStyleCnt="0"/>
      <dgm:spPr/>
    </dgm:pt>
    <dgm:pt modelId="{D1A9BBA2-7E8D-449D-82A0-0C32FC580BD1}" type="pres">
      <dgm:prSet presAssocID="{08D13CEA-0860-4C13-A191-2DB8CE3BD20D}" presName="Name111" presStyleLbl="parChTrans1D4" presStyleIdx="0" presStyleCnt="9"/>
      <dgm:spPr/>
    </dgm:pt>
    <dgm:pt modelId="{342E8025-2899-4567-9023-859ADEDEFB08}" type="pres">
      <dgm:prSet presAssocID="{CCB71FF0-A62F-4C68-B1BF-98A348430FA6}" presName="hierRoot3" presStyleCnt="0">
        <dgm:presLayoutVars>
          <dgm:hierBranch val="init"/>
        </dgm:presLayoutVars>
      </dgm:prSet>
      <dgm:spPr/>
    </dgm:pt>
    <dgm:pt modelId="{731E8C70-3FF9-437D-B488-A28F1199EA52}" type="pres">
      <dgm:prSet presAssocID="{CCB71FF0-A62F-4C68-B1BF-98A348430FA6}" presName="rootComposite3" presStyleCnt="0"/>
      <dgm:spPr/>
    </dgm:pt>
    <dgm:pt modelId="{4D0D760D-5AC8-44E7-9830-EC4E5C3DBFCA}" type="pres">
      <dgm:prSet presAssocID="{CCB71FF0-A62F-4C68-B1BF-98A348430FA6}" presName="rootText3" presStyleLbl="asst2" presStyleIdx="1" presStyleCnt="11" custLinFactNeighborX="-18802" custLinFactNeighborY="33053">
        <dgm:presLayoutVars>
          <dgm:chPref val="3"/>
        </dgm:presLayoutVars>
      </dgm:prSet>
      <dgm:spPr/>
    </dgm:pt>
    <dgm:pt modelId="{85279C45-CDAB-4279-9543-DD575AC6F8E7}" type="pres">
      <dgm:prSet presAssocID="{CCB71FF0-A62F-4C68-B1BF-98A348430FA6}" presName="rootConnector3" presStyleLbl="asst2" presStyleIdx="1" presStyleCnt="11"/>
      <dgm:spPr/>
    </dgm:pt>
    <dgm:pt modelId="{66567A29-4B84-4207-82D3-755D1270BCA8}" type="pres">
      <dgm:prSet presAssocID="{CCB71FF0-A62F-4C68-B1BF-98A348430FA6}" presName="hierChild6" presStyleCnt="0"/>
      <dgm:spPr/>
    </dgm:pt>
    <dgm:pt modelId="{9F5E9FE2-A795-45BE-9FC6-2CFE0DB5D009}" type="pres">
      <dgm:prSet presAssocID="{CCB71FF0-A62F-4C68-B1BF-98A348430FA6}" presName="hierChild7" presStyleCnt="0"/>
      <dgm:spPr/>
    </dgm:pt>
    <dgm:pt modelId="{A7E31EFC-0F3B-4DD9-BE71-9CFE5E9FA96D}" type="pres">
      <dgm:prSet presAssocID="{067FA7EC-6345-4020-A635-79F466F8B3FB}" presName="Name111" presStyleLbl="parChTrans1D4" presStyleIdx="1" presStyleCnt="9"/>
      <dgm:spPr/>
    </dgm:pt>
    <dgm:pt modelId="{B8716E00-4CAF-4DC7-AEFA-4807ECAC4295}" type="pres">
      <dgm:prSet presAssocID="{3329C6D9-49D4-4D99-81C7-81334970C8D7}" presName="hierRoot3" presStyleCnt="0">
        <dgm:presLayoutVars>
          <dgm:hierBranch val="init"/>
        </dgm:presLayoutVars>
      </dgm:prSet>
      <dgm:spPr/>
    </dgm:pt>
    <dgm:pt modelId="{65324C28-F03A-4BE2-8005-FCE0014D47EE}" type="pres">
      <dgm:prSet presAssocID="{3329C6D9-49D4-4D99-81C7-81334970C8D7}" presName="rootComposite3" presStyleCnt="0"/>
      <dgm:spPr/>
    </dgm:pt>
    <dgm:pt modelId="{21FD70CE-017B-46CD-9166-D2880736D2E4}" type="pres">
      <dgm:prSet presAssocID="{3329C6D9-49D4-4D99-81C7-81334970C8D7}" presName="rootText3" presStyleLbl="asst2" presStyleIdx="2" presStyleCnt="11" custLinFactNeighborX="-32624" custLinFactNeighborY="53210">
        <dgm:presLayoutVars>
          <dgm:chPref val="3"/>
        </dgm:presLayoutVars>
      </dgm:prSet>
      <dgm:spPr>
        <a:prstGeom prst="roundRect">
          <a:avLst/>
        </a:prstGeom>
      </dgm:spPr>
    </dgm:pt>
    <dgm:pt modelId="{0E3E211C-C7D6-428E-A740-6E18FD314112}" type="pres">
      <dgm:prSet presAssocID="{3329C6D9-49D4-4D99-81C7-81334970C8D7}" presName="rootConnector3" presStyleLbl="asst2" presStyleIdx="2" presStyleCnt="11"/>
      <dgm:spPr/>
    </dgm:pt>
    <dgm:pt modelId="{81DE3345-7845-4A35-80D7-9047DA51614A}" type="pres">
      <dgm:prSet presAssocID="{3329C6D9-49D4-4D99-81C7-81334970C8D7}" presName="hierChild6" presStyleCnt="0"/>
      <dgm:spPr/>
    </dgm:pt>
    <dgm:pt modelId="{2247D94F-ECC0-4F7C-889B-E73ABE8AB641}" type="pres">
      <dgm:prSet presAssocID="{3329C6D9-49D4-4D99-81C7-81334970C8D7}" presName="hierChild7" presStyleCnt="0"/>
      <dgm:spPr/>
    </dgm:pt>
    <dgm:pt modelId="{6A7981AB-5D83-44F1-9D32-509FBDF24B1E}" type="pres">
      <dgm:prSet presAssocID="{8ABC4A19-51EB-46AC-968A-52C09A7361CE}" presName="Name111" presStyleLbl="parChTrans1D3" presStyleIdx="1" presStyleCnt="2"/>
      <dgm:spPr/>
    </dgm:pt>
    <dgm:pt modelId="{73EBD9B4-FE9B-4056-9A40-1D53BDDFBE56}" type="pres">
      <dgm:prSet presAssocID="{41FEA804-1AE3-49B5-8366-0F73A8E90157}" presName="hierRoot3" presStyleCnt="0">
        <dgm:presLayoutVars>
          <dgm:hierBranch val="init"/>
        </dgm:presLayoutVars>
      </dgm:prSet>
      <dgm:spPr/>
    </dgm:pt>
    <dgm:pt modelId="{F48BA284-6472-45D8-99FC-00097B3A6516}" type="pres">
      <dgm:prSet presAssocID="{41FEA804-1AE3-49B5-8366-0F73A8E90157}" presName="rootComposite3" presStyleCnt="0"/>
      <dgm:spPr/>
    </dgm:pt>
    <dgm:pt modelId="{DDD19708-1F6A-442D-ABDE-0DB69220287C}" type="pres">
      <dgm:prSet presAssocID="{41FEA804-1AE3-49B5-8366-0F73A8E90157}" presName="rootText3" presStyleLbl="asst2" presStyleIdx="3" presStyleCnt="11" custLinFactNeighborX="2704" custLinFactNeighborY="4914">
        <dgm:presLayoutVars>
          <dgm:chPref val="3"/>
        </dgm:presLayoutVars>
      </dgm:prSet>
      <dgm:spPr/>
    </dgm:pt>
    <dgm:pt modelId="{2F1FB648-CCE9-4D08-967F-E9CFFE2433B5}" type="pres">
      <dgm:prSet presAssocID="{41FEA804-1AE3-49B5-8366-0F73A8E90157}" presName="rootConnector3" presStyleLbl="asst2" presStyleIdx="3" presStyleCnt="11"/>
      <dgm:spPr/>
    </dgm:pt>
    <dgm:pt modelId="{4E0113F9-AB42-43A2-B552-7C318AFCF86F}" type="pres">
      <dgm:prSet presAssocID="{41FEA804-1AE3-49B5-8366-0F73A8E90157}" presName="hierChild6" presStyleCnt="0"/>
      <dgm:spPr/>
    </dgm:pt>
    <dgm:pt modelId="{473EAEBC-4264-4DA2-8F72-73F2321601C3}" type="pres">
      <dgm:prSet presAssocID="{41FEA804-1AE3-49B5-8366-0F73A8E90157}" presName="hierChild7" presStyleCnt="0"/>
      <dgm:spPr/>
    </dgm:pt>
    <dgm:pt modelId="{1182D573-D881-4239-8A50-1C375B958653}" type="pres">
      <dgm:prSet presAssocID="{55D1CCDD-941C-4437-8A4F-DD475A191760}" presName="Name111" presStyleLbl="parChTrans1D4" presStyleIdx="2" presStyleCnt="9"/>
      <dgm:spPr/>
    </dgm:pt>
    <dgm:pt modelId="{3A4FFD73-6939-4817-A4AD-A502B7C5CA87}" type="pres">
      <dgm:prSet presAssocID="{55958210-71E2-4651-8A0F-C8876FCC767D}" presName="hierRoot3" presStyleCnt="0">
        <dgm:presLayoutVars>
          <dgm:hierBranch val="init"/>
        </dgm:presLayoutVars>
      </dgm:prSet>
      <dgm:spPr/>
    </dgm:pt>
    <dgm:pt modelId="{B280E66F-8705-4B8C-9626-F19ED948972F}" type="pres">
      <dgm:prSet presAssocID="{55958210-71E2-4651-8A0F-C8876FCC767D}" presName="rootComposite3" presStyleCnt="0"/>
      <dgm:spPr/>
    </dgm:pt>
    <dgm:pt modelId="{E12F83D1-C4D8-43FB-ADC0-2D57803BA6A5}" type="pres">
      <dgm:prSet presAssocID="{55958210-71E2-4651-8A0F-C8876FCC767D}" presName="rootText3" presStyleLbl="asst2" presStyleIdx="4" presStyleCnt="11" custLinFactNeighborX="-26378" custLinFactNeighborY="35788">
        <dgm:presLayoutVars>
          <dgm:chPref val="3"/>
        </dgm:presLayoutVars>
      </dgm:prSet>
      <dgm:spPr/>
    </dgm:pt>
    <dgm:pt modelId="{DFA37BF1-7704-4937-A055-B1F8A1C5C5DC}" type="pres">
      <dgm:prSet presAssocID="{55958210-71E2-4651-8A0F-C8876FCC767D}" presName="rootConnector3" presStyleLbl="asst2" presStyleIdx="4" presStyleCnt="11"/>
      <dgm:spPr/>
    </dgm:pt>
    <dgm:pt modelId="{E81801AD-FC3F-44AE-8856-2C14A5597D62}" type="pres">
      <dgm:prSet presAssocID="{55958210-71E2-4651-8A0F-C8876FCC767D}" presName="hierChild6" presStyleCnt="0"/>
      <dgm:spPr/>
    </dgm:pt>
    <dgm:pt modelId="{27EB794B-022F-441F-A40B-3A5742954048}" type="pres">
      <dgm:prSet presAssocID="{55958210-71E2-4651-8A0F-C8876FCC767D}" presName="hierChild7" presStyleCnt="0"/>
      <dgm:spPr/>
    </dgm:pt>
    <dgm:pt modelId="{9D8E8434-011C-4EDB-9F15-E10101513EAC}" type="pres">
      <dgm:prSet presAssocID="{523D4B70-9649-47A1-A128-8021C5091E14}" presName="Name111" presStyleLbl="parChTrans1D4" presStyleIdx="3" presStyleCnt="9"/>
      <dgm:spPr/>
    </dgm:pt>
    <dgm:pt modelId="{FEDC77E1-75B6-404D-BB5F-8FC42668D8E2}" type="pres">
      <dgm:prSet presAssocID="{B3B2FA93-DA67-49FE-B62D-9C41EE4B943B}" presName="hierRoot3" presStyleCnt="0">
        <dgm:presLayoutVars>
          <dgm:hierBranch val="init"/>
        </dgm:presLayoutVars>
      </dgm:prSet>
      <dgm:spPr/>
    </dgm:pt>
    <dgm:pt modelId="{D22B751C-24AF-4BAD-A6A8-943EC711D6E8}" type="pres">
      <dgm:prSet presAssocID="{B3B2FA93-DA67-49FE-B62D-9C41EE4B943B}" presName="rootComposite3" presStyleCnt="0"/>
      <dgm:spPr/>
    </dgm:pt>
    <dgm:pt modelId="{67369579-0E50-4004-A47A-8FE2D279A6C5}" type="pres">
      <dgm:prSet presAssocID="{B3B2FA93-DA67-49FE-B62D-9C41EE4B943B}" presName="rootText3" presStyleLbl="asst2" presStyleIdx="5" presStyleCnt="11" custLinFactNeighborX="-61947" custLinFactNeighborY="53210">
        <dgm:presLayoutVars>
          <dgm:chPref val="3"/>
        </dgm:presLayoutVars>
      </dgm:prSet>
      <dgm:spPr>
        <a:prstGeom prst="roundRect">
          <a:avLst/>
        </a:prstGeom>
      </dgm:spPr>
    </dgm:pt>
    <dgm:pt modelId="{771F7B8A-571F-46EE-812D-6EEF35A49D64}" type="pres">
      <dgm:prSet presAssocID="{B3B2FA93-DA67-49FE-B62D-9C41EE4B943B}" presName="rootConnector3" presStyleLbl="asst2" presStyleIdx="5" presStyleCnt="11"/>
      <dgm:spPr/>
    </dgm:pt>
    <dgm:pt modelId="{603F087F-9E3D-4906-880E-7FD865BD2BDD}" type="pres">
      <dgm:prSet presAssocID="{B3B2FA93-DA67-49FE-B62D-9C41EE4B943B}" presName="hierChild6" presStyleCnt="0"/>
      <dgm:spPr/>
    </dgm:pt>
    <dgm:pt modelId="{0A4610EE-A8CA-4CB3-8867-3CAB19CED4A7}" type="pres">
      <dgm:prSet presAssocID="{B3B2FA93-DA67-49FE-B62D-9C41EE4B943B}" presName="hierChild7" presStyleCnt="0"/>
      <dgm:spPr/>
    </dgm:pt>
    <dgm:pt modelId="{25C5619D-0BA6-48FC-8C98-DE5E1D01159B}" type="pres">
      <dgm:prSet presAssocID="{808FA1AE-D603-4E86-A8E3-8876AAA94F0A}" presName="Name111" presStyleLbl="parChTrans1D4" presStyleIdx="4" presStyleCnt="9"/>
      <dgm:spPr/>
    </dgm:pt>
    <dgm:pt modelId="{BCBB37D3-9FDE-4A31-B5D5-3223588F51ED}" type="pres">
      <dgm:prSet presAssocID="{B518B188-8654-4C73-800E-AD9EF81C8CC9}" presName="hierRoot3" presStyleCnt="0">
        <dgm:presLayoutVars>
          <dgm:hierBranch val="init"/>
        </dgm:presLayoutVars>
      </dgm:prSet>
      <dgm:spPr/>
    </dgm:pt>
    <dgm:pt modelId="{BFD1CFCF-37A1-4017-B6F5-B102FB2CB46C}" type="pres">
      <dgm:prSet presAssocID="{B518B188-8654-4C73-800E-AD9EF81C8CC9}" presName="rootComposite3" presStyleCnt="0"/>
      <dgm:spPr/>
    </dgm:pt>
    <dgm:pt modelId="{BD679351-7BC5-44D7-92AE-06C951330C0D}" type="pres">
      <dgm:prSet presAssocID="{B518B188-8654-4C73-800E-AD9EF81C8CC9}" presName="rootText3" presStyleLbl="asst2" presStyleIdx="6" presStyleCnt="11" custLinFactNeighborX="1468" custLinFactNeighborY="32566">
        <dgm:presLayoutVars>
          <dgm:chPref val="3"/>
        </dgm:presLayoutVars>
      </dgm:prSet>
      <dgm:spPr/>
    </dgm:pt>
    <dgm:pt modelId="{B4E13E17-FF11-4520-8AC6-7AD646AFB157}" type="pres">
      <dgm:prSet presAssocID="{B518B188-8654-4C73-800E-AD9EF81C8CC9}" presName="rootConnector3" presStyleLbl="asst2" presStyleIdx="6" presStyleCnt="11"/>
      <dgm:spPr/>
    </dgm:pt>
    <dgm:pt modelId="{B314BEB4-6F3C-4936-B87D-0796C8861FD5}" type="pres">
      <dgm:prSet presAssocID="{B518B188-8654-4C73-800E-AD9EF81C8CC9}" presName="hierChild6" presStyleCnt="0"/>
      <dgm:spPr/>
    </dgm:pt>
    <dgm:pt modelId="{565C5D0F-F105-4B04-A4B1-1383E65671D2}" type="pres">
      <dgm:prSet presAssocID="{B518B188-8654-4C73-800E-AD9EF81C8CC9}" presName="hierChild7" presStyleCnt="0"/>
      <dgm:spPr/>
    </dgm:pt>
    <dgm:pt modelId="{881924CE-FAA2-4D5E-B795-78073510DF6B}" type="pres">
      <dgm:prSet presAssocID="{5F937912-D8FD-46E5-80A6-7D7BEA9804A7}" presName="Name111" presStyleLbl="parChTrans1D4" presStyleIdx="5" presStyleCnt="9"/>
      <dgm:spPr/>
    </dgm:pt>
    <dgm:pt modelId="{B28B81CA-DDCD-4BE8-B1B7-6EF6DDC9AD5A}" type="pres">
      <dgm:prSet presAssocID="{859775AB-1AD1-467E-823E-875BFC88483F}" presName="hierRoot3" presStyleCnt="0">
        <dgm:presLayoutVars>
          <dgm:hierBranch val="init"/>
        </dgm:presLayoutVars>
      </dgm:prSet>
      <dgm:spPr/>
    </dgm:pt>
    <dgm:pt modelId="{F02ADCE2-80C1-4DC7-9D80-4A09A7DF057C}" type="pres">
      <dgm:prSet presAssocID="{859775AB-1AD1-467E-823E-875BFC88483F}" presName="rootComposite3" presStyleCnt="0"/>
      <dgm:spPr/>
    </dgm:pt>
    <dgm:pt modelId="{F3C331FD-BB55-44CD-A85D-3217F8407E3F}" type="pres">
      <dgm:prSet presAssocID="{859775AB-1AD1-467E-823E-875BFC88483F}" presName="rootText3" presStyleLbl="asst2" presStyleIdx="7" presStyleCnt="11" custLinFactNeighborX="-16947" custLinFactNeighborY="12671">
        <dgm:presLayoutVars>
          <dgm:chPref val="3"/>
        </dgm:presLayoutVars>
      </dgm:prSet>
      <dgm:spPr/>
    </dgm:pt>
    <dgm:pt modelId="{3CFFDF0C-9FB9-4950-923F-8A2BA48B8AF1}" type="pres">
      <dgm:prSet presAssocID="{859775AB-1AD1-467E-823E-875BFC88483F}" presName="rootConnector3" presStyleLbl="asst2" presStyleIdx="7" presStyleCnt="11"/>
      <dgm:spPr/>
    </dgm:pt>
    <dgm:pt modelId="{5F7A56C0-779B-49D7-972D-0C9D84800CC2}" type="pres">
      <dgm:prSet presAssocID="{859775AB-1AD1-467E-823E-875BFC88483F}" presName="hierChild6" presStyleCnt="0"/>
      <dgm:spPr/>
    </dgm:pt>
    <dgm:pt modelId="{3D2871BD-C288-43C3-8A68-BD35B7F4C65D}" type="pres">
      <dgm:prSet presAssocID="{859775AB-1AD1-467E-823E-875BFC88483F}" presName="hierChild7" presStyleCnt="0"/>
      <dgm:spPr/>
    </dgm:pt>
    <dgm:pt modelId="{530BF42A-7A0D-4E0C-99D6-4352F3B1DCBA}" type="pres">
      <dgm:prSet presAssocID="{8E24BCDC-61E2-4EBF-A0C4-5CF82BFF6C1D}" presName="Name111" presStyleLbl="parChTrans1D4" presStyleIdx="6" presStyleCnt="9"/>
      <dgm:spPr/>
    </dgm:pt>
    <dgm:pt modelId="{E5D266E7-7CDE-4CE1-A12E-9C87FCCC56F3}" type="pres">
      <dgm:prSet presAssocID="{FAB11044-ADCC-4099-9945-D0CC6B93209A}" presName="hierRoot3" presStyleCnt="0">
        <dgm:presLayoutVars>
          <dgm:hierBranch val="init"/>
        </dgm:presLayoutVars>
      </dgm:prSet>
      <dgm:spPr/>
    </dgm:pt>
    <dgm:pt modelId="{D48D65BA-77A6-4A48-AAFB-A0845A34DB8A}" type="pres">
      <dgm:prSet presAssocID="{FAB11044-ADCC-4099-9945-D0CC6B93209A}" presName="rootComposite3" presStyleCnt="0"/>
      <dgm:spPr/>
    </dgm:pt>
    <dgm:pt modelId="{5E307D45-669F-4586-950B-AF638B637524}" type="pres">
      <dgm:prSet presAssocID="{FAB11044-ADCC-4099-9945-D0CC6B93209A}" presName="rootText3" presStyleLbl="asst2" presStyleIdx="8" presStyleCnt="11" custLinFactNeighborX="-67257" custLinFactNeighborY="-7711">
        <dgm:presLayoutVars>
          <dgm:chPref val="3"/>
        </dgm:presLayoutVars>
      </dgm:prSet>
      <dgm:spPr>
        <a:prstGeom prst="roundRect">
          <a:avLst/>
        </a:prstGeom>
      </dgm:spPr>
    </dgm:pt>
    <dgm:pt modelId="{72AE7DE6-41C6-44DE-88CD-34480FA12E18}" type="pres">
      <dgm:prSet presAssocID="{FAB11044-ADCC-4099-9945-D0CC6B93209A}" presName="rootConnector3" presStyleLbl="asst2" presStyleIdx="8" presStyleCnt="11"/>
      <dgm:spPr/>
    </dgm:pt>
    <dgm:pt modelId="{BFBDB6D8-2F46-4C59-8F7D-48BC1BB802C7}" type="pres">
      <dgm:prSet presAssocID="{FAB11044-ADCC-4099-9945-D0CC6B93209A}" presName="hierChild6" presStyleCnt="0"/>
      <dgm:spPr/>
    </dgm:pt>
    <dgm:pt modelId="{2C7F11C9-D981-41B5-A80A-BD3256F0F18F}" type="pres">
      <dgm:prSet presAssocID="{FAB11044-ADCC-4099-9945-D0CC6B93209A}" presName="hierChild7" presStyleCnt="0"/>
      <dgm:spPr/>
    </dgm:pt>
    <dgm:pt modelId="{3503CD80-FDF4-41F3-ABD3-C49ABAF1501B}" type="pres">
      <dgm:prSet presAssocID="{B449EB00-7AAF-47CD-9C41-796E4BEE9926}" presName="Name111" presStyleLbl="parChTrans1D4" presStyleIdx="7" presStyleCnt="9"/>
      <dgm:spPr/>
    </dgm:pt>
    <dgm:pt modelId="{C59FCF34-C451-4C75-9BF7-A774448CCFEE}" type="pres">
      <dgm:prSet presAssocID="{9DF13397-CF42-4AC0-95DC-BE5F3B73EAC4}" presName="hierRoot3" presStyleCnt="0">
        <dgm:presLayoutVars>
          <dgm:hierBranch val="init"/>
        </dgm:presLayoutVars>
      </dgm:prSet>
      <dgm:spPr/>
    </dgm:pt>
    <dgm:pt modelId="{032CEE37-4D2C-452A-B7D1-C7AE62B488F4}" type="pres">
      <dgm:prSet presAssocID="{9DF13397-CF42-4AC0-95DC-BE5F3B73EAC4}" presName="rootComposite3" presStyleCnt="0"/>
      <dgm:spPr/>
    </dgm:pt>
    <dgm:pt modelId="{02B1AA85-DB3E-4037-99EC-58439032B9E8}" type="pres">
      <dgm:prSet presAssocID="{9DF13397-CF42-4AC0-95DC-BE5F3B73EAC4}" presName="rootText3" presStyleLbl="asst2" presStyleIdx="9" presStyleCnt="11" custLinFactNeighborX="-29533" custLinFactNeighborY="12671">
        <dgm:presLayoutVars>
          <dgm:chPref val="3"/>
        </dgm:presLayoutVars>
      </dgm:prSet>
      <dgm:spPr/>
    </dgm:pt>
    <dgm:pt modelId="{56C325EE-D20E-42E0-A20E-7520FC7E47D9}" type="pres">
      <dgm:prSet presAssocID="{9DF13397-CF42-4AC0-95DC-BE5F3B73EAC4}" presName="rootConnector3" presStyleLbl="asst2" presStyleIdx="9" presStyleCnt="11"/>
      <dgm:spPr/>
    </dgm:pt>
    <dgm:pt modelId="{94B889A2-5FCE-4BB2-BE83-6E043A3F7BEE}" type="pres">
      <dgm:prSet presAssocID="{9DF13397-CF42-4AC0-95DC-BE5F3B73EAC4}" presName="hierChild6" presStyleCnt="0"/>
      <dgm:spPr/>
    </dgm:pt>
    <dgm:pt modelId="{663392AA-0EDF-4262-90C9-8C9BBA081294}" type="pres">
      <dgm:prSet presAssocID="{9DF13397-CF42-4AC0-95DC-BE5F3B73EAC4}" presName="hierChild7" presStyleCnt="0"/>
      <dgm:spPr/>
    </dgm:pt>
    <dgm:pt modelId="{63AB61E5-F91D-4564-A76C-9518E57ECE52}" type="pres">
      <dgm:prSet presAssocID="{74A43ACE-714C-45BD-8C20-DCE1A0D6F382}" presName="Name111" presStyleLbl="parChTrans1D4" presStyleIdx="8" presStyleCnt="9"/>
      <dgm:spPr/>
    </dgm:pt>
    <dgm:pt modelId="{920F726E-0A68-4E03-BDFF-8745AD65F9ED}" type="pres">
      <dgm:prSet presAssocID="{766D00F3-703D-4DB3-B21E-56E3D2B14DA6}" presName="hierRoot3" presStyleCnt="0">
        <dgm:presLayoutVars>
          <dgm:hierBranch val="init"/>
        </dgm:presLayoutVars>
      </dgm:prSet>
      <dgm:spPr/>
    </dgm:pt>
    <dgm:pt modelId="{2CA7A385-27C0-4F6B-89DC-6A909DEDE472}" type="pres">
      <dgm:prSet presAssocID="{766D00F3-703D-4DB3-B21E-56E3D2B14DA6}" presName="rootComposite3" presStyleCnt="0"/>
      <dgm:spPr/>
    </dgm:pt>
    <dgm:pt modelId="{554D91A8-6F83-4BEB-AC4C-2182ACE8449C}" type="pres">
      <dgm:prSet presAssocID="{766D00F3-703D-4DB3-B21E-56E3D2B14DA6}" presName="rootText3" presStyleLbl="asst2" presStyleIdx="10" presStyleCnt="11" custLinFactNeighborX="-54038" custLinFactNeighborY="19186">
        <dgm:presLayoutVars>
          <dgm:chPref val="3"/>
        </dgm:presLayoutVars>
      </dgm:prSet>
      <dgm:spPr>
        <a:prstGeom prst="roundRect">
          <a:avLst/>
        </a:prstGeom>
      </dgm:spPr>
    </dgm:pt>
    <dgm:pt modelId="{335F18B0-D94E-430A-988C-64AEC41528C7}" type="pres">
      <dgm:prSet presAssocID="{766D00F3-703D-4DB3-B21E-56E3D2B14DA6}" presName="rootConnector3" presStyleLbl="asst2" presStyleIdx="10" presStyleCnt="11"/>
      <dgm:spPr/>
    </dgm:pt>
    <dgm:pt modelId="{B3333920-BF5A-447C-8E08-4D1171E8895C}" type="pres">
      <dgm:prSet presAssocID="{766D00F3-703D-4DB3-B21E-56E3D2B14DA6}" presName="hierChild6" presStyleCnt="0"/>
      <dgm:spPr/>
    </dgm:pt>
    <dgm:pt modelId="{2E3D9529-4BBA-4A43-B5F6-4C7B0DA41A50}" type="pres">
      <dgm:prSet presAssocID="{766D00F3-703D-4DB3-B21E-56E3D2B14DA6}" presName="hierChild7" presStyleCnt="0"/>
      <dgm:spPr/>
    </dgm:pt>
    <dgm:pt modelId="{2D2A559F-17A5-4638-AF19-AF5D7B535498}" type="pres">
      <dgm:prSet presAssocID="{6DB31387-66FE-4D77-813D-AF071CAA0C1D}" presName="hierChild3" presStyleCnt="0"/>
      <dgm:spPr/>
    </dgm:pt>
  </dgm:ptLst>
  <dgm:cxnLst>
    <dgm:cxn modelId="{B8695510-547E-4900-9663-4BED54EE91CE}" srcId="{B518B188-8654-4C73-800E-AD9EF81C8CC9}" destId="{859775AB-1AD1-467E-823E-875BFC88483F}" srcOrd="0" destOrd="0" parTransId="{5F937912-D8FD-46E5-80A6-7D7BEA9804A7}" sibTransId="{1FF34D44-15F1-48A3-B65B-BCC7175089EE}"/>
    <dgm:cxn modelId="{7477721C-5E50-465E-BACE-89AFE08E3C89}" type="presOf" srcId="{6DB31387-66FE-4D77-813D-AF071CAA0C1D}" destId="{C4E2C705-C5B5-4743-8B3D-43B3E74CE1B7}" srcOrd="1" destOrd="0" presId="urn:microsoft.com/office/officeart/2005/8/layout/orgChart1"/>
    <dgm:cxn modelId="{551B931F-9380-4932-ADA8-86E1082E04E0}" type="presOf" srcId="{55958210-71E2-4651-8A0F-C8876FCC767D}" destId="{DFA37BF1-7704-4937-A055-B1F8A1C5C5DC}" srcOrd="1" destOrd="0" presId="urn:microsoft.com/office/officeart/2005/8/layout/orgChart1"/>
    <dgm:cxn modelId="{C52C9620-999F-4DB2-842B-A0F584E95792}" type="presOf" srcId="{CCB71FF0-A62F-4C68-B1BF-98A348430FA6}" destId="{4D0D760D-5AC8-44E7-9830-EC4E5C3DBFCA}" srcOrd="0" destOrd="0" presId="urn:microsoft.com/office/officeart/2005/8/layout/orgChart1"/>
    <dgm:cxn modelId="{A95CD620-838E-4C09-9E78-8738CF695136}" srcId="{0705214D-B15A-4810-B1CB-3F08C9392A1D}" destId="{CCB71FF0-A62F-4C68-B1BF-98A348430FA6}" srcOrd="0" destOrd="0" parTransId="{08D13CEA-0860-4C13-A191-2DB8CE3BD20D}" sibTransId="{F5F7A37D-BE81-4ACE-9421-997EF06C2750}"/>
    <dgm:cxn modelId="{9E923225-C8B3-46E2-9654-5D6BEA633FA5}" type="presOf" srcId="{067FA7EC-6345-4020-A635-79F466F8B3FB}" destId="{A7E31EFC-0F3B-4DD9-BE71-9CFE5E9FA96D}" srcOrd="0" destOrd="0" presId="urn:microsoft.com/office/officeart/2005/8/layout/orgChart1"/>
    <dgm:cxn modelId="{D44D7725-3953-4BCF-9E45-8B65B01C6D41}" type="presOf" srcId="{B3B2FA93-DA67-49FE-B62D-9C41EE4B943B}" destId="{771F7B8A-571F-46EE-812D-6EEF35A49D64}" srcOrd="1" destOrd="0" presId="urn:microsoft.com/office/officeart/2005/8/layout/orgChart1"/>
    <dgm:cxn modelId="{1F980126-8C65-4292-ADA0-B2BF12DE6EE9}" srcId="{41FEA804-1AE3-49B5-8366-0F73A8E90157}" destId="{B518B188-8654-4C73-800E-AD9EF81C8CC9}" srcOrd="1" destOrd="0" parTransId="{808FA1AE-D603-4E86-A8E3-8876AAA94F0A}" sibTransId="{E086B7FB-E1F5-49D7-B38C-9381657954A3}"/>
    <dgm:cxn modelId="{61385830-8449-44B8-BE10-BA62834DA565}" type="presOf" srcId="{55D1CCDD-941C-4437-8A4F-DD475A191760}" destId="{1182D573-D881-4239-8A50-1C375B958653}" srcOrd="0" destOrd="0" presId="urn:microsoft.com/office/officeart/2005/8/layout/orgChart1"/>
    <dgm:cxn modelId="{7EF9D233-8464-4106-B283-A75AD088F31B}" type="presOf" srcId="{766D00F3-703D-4DB3-B21E-56E3D2B14DA6}" destId="{335F18B0-D94E-430A-988C-64AEC41528C7}" srcOrd="1" destOrd="0" presId="urn:microsoft.com/office/officeart/2005/8/layout/orgChart1"/>
    <dgm:cxn modelId="{29E01C3E-A68C-4E8A-843A-14AAE6F9CCE3}" type="presOf" srcId="{09E46A89-35E7-4C94-9670-1AECAE07AE81}" destId="{EA8E7FBC-0238-4AC3-8A4A-5BC973F7C682}" srcOrd="0" destOrd="0" presId="urn:microsoft.com/office/officeart/2005/8/layout/orgChart1"/>
    <dgm:cxn modelId="{97FC283F-C1C8-490A-AE75-E2C51277E135}" type="presOf" srcId="{74A43ACE-714C-45BD-8C20-DCE1A0D6F382}" destId="{63AB61E5-F91D-4564-A76C-9518E57ECE52}" srcOrd="0" destOrd="0" presId="urn:microsoft.com/office/officeart/2005/8/layout/orgChart1"/>
    <dgm:cxn modelId="{DD365F69-95BD-4DAC-BDE6-2793F6288782}" srcId="{4EEC092F-66B0-46A3-AE81-601FF0508DC1}" destId="{41FEA804-1AE3-49B5-8366-0F73A8E90157}" srcOrd="1" destOrd="0" parTransId="{8ABC4A19-51EB-46AC-968A-52C09A7361CE}" sibTransId="{AA3D1801-E105-479A-905C-F81B1C267A31}"/>
    <dgm:cxn modelId="{01DD834B-2F67-4067-A407-6BB86889D699}" type="presOf" srcId="{5F937912-D8FD-46E5-80A6-7D7BEA9804A7}" destId="{881924CE-FAA2-4D5E-B795-78073510DF6B}" srcOrd="0" destOrd="0" presId="urn:microsoft.com/office/officeart/2005/8/layout/orgChart1"/>
    <dgm:cxn modelId="{40FF736D-FEEF-4258-B641-4A671294D351}" type="presOf" srcId="{B518B188-8654-4C73-800E-AD9EF81C8CC9}" destId="{BD679351-7BC5-44D7-92AE-06C951330C0D}" srcOrd="0" destOrd="0" presId="urn:microsoft.com/office/officeart/2005/8/layout/orgChart1"/>
    <dgm:cxn modelId="{4A0F184F-4953-4DFC-B809-1E32987AB3F4}" srcId="{6DB31387-66FE-4D77-813D-AF071CAA0C1D}" destId="{4EEC092F-66B0-46A3-AE81-601FF0508DC1}" srcOrd="0" destOrd="0" parTransId="{F748F1DF-C024-45DD-B367-AB5FE3B652EE}" sibTransId="{7074CCD3-2D3E-4D3B-B4DC-5AE07BAB954B}"/>
    <dgm:cxn modelId="{CBB4786F-1A5F-4971-8F91-CFDEA41163B7}" type="presOf" srcId="{3329C6D9-49D4-4D99-81C7-81334970C8D7}" destId="{0E3E211C-C7D6-428E-A740-6E18FD314112}" srcOrd="1" destOrd="0" presId="urn:microsoft.com/office/officeart/2005/8/layout/orgChart1"/>
    <dgm:cxn modelId="{601AAD53-2252-4026-AAAE-D157D700A6DC}" type="presOf" srcId="{B3B2FA93-DA67-49FE-B62D-9C41EE4B943B}" destId="{67369579-0E50-4004-A47A-8FE2D279A6C5}" srcOrd="0" destOrd="0" presId="urn:microsoft.com/office/officeart/2005/8/layout/orgChart1"/>
    <dgm:cxn modelId="{DC150E75-E7F5-4DF8-8ACF-923F0FAC786D}" srcId="{859775AB-1AD1-467E-823E-875BFC88483F}" destId="{FAB11044-ADCC-4099-9945-D0CC6B93209A}" srcOrd="0" destOrd="0" parTransId="{8E24BCDC-61E2-4EBF-A0C4-5CF82BFF6C1D}" sibTransId="{C4E85DE8-2B1C-461C-AC64-5ABCF7494410}"/>
    <dgm:cxn modelId="{B7DA4655-3F91-4CA0-89A6-567C04342F82}" type="presOf" srcId="{9DF13397-CF42-4AC0-95DC-BE5F3B73EAC4}" destId="{56C325EE-D20E-42E0-A20E-7520FC7E47D9}" srcOrd="1" destOrd="0" presId="urn:microsoft.com/office/officeart/2005/8/layout/orgChart1"/>
    <dgm:cxn modelId="{472BC675-B73F-4B83-87BB-742F37DE3A54}" type="presOf" srcId="{41FEA804-1AE3-49B5-8366-0F73A8E90157}" destId="{2F1FB648-CCE9-4D08-967F-E9CFFE2433B5}" srcOrd="1" destOrd="0" presId="urn:microsoft.com/office/officeart/2005/8/layout/orgChart1"/>
    <dgm:cxn modelId="{F66B2B79-C464-41C3-B573-78C2BE3B56A1}" type="presOf" srcId="{8ABC4A19-51EB-46AC-968A-52C09A7361CE}" destId="{6A7981AB-5D83-44F1-9D32-509FBDF24B1E}" srcOrd="0" destOrd="0" presId="urn:microsoft.com/office/officeart/2005/8/layout/orgChart1"/>
    <dgm:cxn modelId="{540F547D-5BB1-41E3-A215-059F1580D402}" type="presOf" srcId="{B518B188-8654-4C73-800E-AD9EF81C8CC9}" destId="{B4E13E17-FF11-4520-8AC6-7AD646AFB157}" srcOrd="1" destOrd="0" presId="urn:microsoft.com/office/officeart/2005/8/layout/orgChart1"/>
    <dgm:cxn modelId="{783A8E7E-743A-4210-A322-B4094325E4C2}" type="presOf" srcId="{FAB11044-ADCC-4099-9945-D0CC6B93209A}" destId="{72AE7DE6-41C6-44DE-88CD-34480FA12E18}" srcOrd="1" destOrd="0" presId="urn:microsoft.com/office/officeart/2005/8/layout/orgChart1"/>
    <dgm:cxn modelId="{496DBA80-A6BB-4E48-8B95-CCE342727486}" type="presOf" srcId="{859775AB-1AD1-467E-823E-875BFC88483F}" destId="{3CFFDF0C-9FB9-4950-923F-8A2BA48B8AF1}" srcOrd="1" destOrd="0" presId="urn:microsoft.com/office/officeart/2005/8/layout/orgChart1"/>
    <dgm:cxn modelId="{C2B2158A-C18F-4F9C-9166-E1B4F5A47E76}" type="presOf" srcId="{0705214D-B15A-4810-B1CB-3F08C9392A1D}" destId="{D5792B5F-A773-42EE-AE9C-DC30F0E151DF}" srcOrd="1" destOrd="0" presId="urn:microsoft.com/office/officeart/2005/8/layout/orgChart1"/>
    <dgm:cxn modelId="{CA0C3B8C-ABB3-496D-A083-023E56980CD1}" srcId="{6091B437-86DF-40F0-9658-2FBB201EC3AA}" destId="{6DB31387-66FE-4D77-813D-AF071CAA0C1D}" srcOrd="0" destOrd="0" parTransId="{6096982D-4FAF-4CA0-83D8-DA4E1435479D}" sibTransId="{A95D706E-5F1B-4158-B7BB-BA467045AB7C}"/>
    <dgm:cxn modelId="{BC634891-339B-4820-9C84-EE0D3EAF2A44}" type="presOf" srcId="{41FEA804-1AE3-49B5-8366-0F73A8E90157}" destId="{DDD19708-1F6A-442D-ABDE-0DB69220287C}" srcOrd="0" destOrd="0" presId="urn:microsoft.com/office/officeart/2005/8/layout/orgChart1"/>
    <dgm:cxn modelId="{F85D8C99-4D09-410D-A5E2-7EFC2822FF45}" type="presOf" srcId="{4EEC092F-66B0-46A3-AE81-601FF0508DC1}" destId="{55151547-2FAD-46A7-8EF0-685EB695F580}" srcOrd="0" destOrd="0" presId="urn:microsoft.com/office/officeart/2005/8/layout/orgChart1"/>
    <dgm:cxn modelId="{C5A0EB9D-9A59-4016-AE55-EFA2AE7CE5FB}" type="presOf" srcId="{9DF13397-CF42-4AC0-95DC-BE5F3B73EAC4}" destId="{02B1AA85-DB3E-4037-99EC-58439032B9E8}" srcOrd="0" destOrd="0" presId="urn:microsoft.com/office/officeart/2005/8/layout/orgChart1"/>
    <dgm:cxn modelId="{41B15FA6-DA49-45BC-A748-F0DD2294ADD9}" type="presOf" srcId="{4EEC092F-66B0-46A3-AE81-601FF0508DC1}" destId="{783147A9-E394-4443-BA5C-C0664E844753}" srcOrd="1" destOrd="0" presId="urn:microsoft.com/office/officeart/2005/8/layout/orgChart1"/>
    <dgm:cxn modelId="{74F9FEA7-6F77-41E4-ACEE-0D7C1CEBD13C}" type="presOf" srcId="{8E24BCDC-61E2-4EBF-A0C4-5CF82BFF6C1D}" destId="{530BF42A-7A0D-4E0C-99D6-4352F3B1DCBA}" srcOrd="0" destOrd="0" presId="urn:microsoft.com/office/officeart/2005/8/layout/orgChart1"/>
    <dgm:cxn modelId="{8BA847AA-B4E3-46E9-90CB-4FEAA51B5A74}" type="presOf" srcId="{766D00F3-703D-4DB3-B21E-56E3D2B14DA6}" destId="{554D91A8-6F83-4BEB-AC4C-2182ACE8449C}" srcOrd="0" destOrd="0" presId="urn:microsoft.com/office/officeart/2005/8/layout/orgChart1"/>
    <dgm:cxn modelId="{D0D3F8AB-7A5B-40FB-91B2-9FAAB4168781}" type="presOf" srcId="{0705214D-B15A-4810-B1CB-3F08C9392A1D}" destId="{18B15936-2183-4E66-9D66-12DBB9028E01}" srcOrd="0" destOrd="0" presId="urn:microsoft.com/office/officeart/2005/8/layout/orgChart1"/>
    <dgm:cxn modelId="{04BDB0AC-7B8A-4BE5-8C13-DAB3A389B0D5}" type="presOf" srcId="{08D13CEA-0860-4C13-A191-2DB8CE3BD20D}" destId="{D1A9BBA2-7E8D-449D-82A0-0C32FC580BD1}" srcOrd="0" destOrd="0" presId="urn:microsoft.com/office/officeart/2005/8/layout/orgChart1"/>
    <dgm:cxn modelId="{43BCE2AD-CD82-4604-B707-182546E13ABA}" type="presOf" srcId="{B449EB00-7AAF-47CD-9C41-796E4BEE9926}" destId="{3503CD80-FDF4-41F3-ABD3-C49ABAF1501B}" srcOrd="0" destOrd="0" presId="urn:microsoft.com/office/officeart/2005/8/layout/orgChart1"/>
    <dgm:cxn modelId="{2B7059AE-822E-4BE7-B7AD-E6AA35A6DBC9}" srcId="{41FEA804-1AE3-49B5-8366-0F73A8E90157}" destId="{55958210-71E2-4651-8A0F-C8876FCC767D}" srcOrd="0" destOrd="0" parTransId="{55D1CCDD-941C-4437-8A4F-DD475A191760}" sibTransId="{8A2F92A7-FC8E-466E-BAA7-508F67FA096E}"/>
    <dgm:cxn modelId="{49DDFDAF-CC67-4ECC-8EE4-AD30602CEFDE}" srcId="{55958210-71E2-4651-8A0F-C8876FCC767D}" destId="{B3B2FA93-DA67-49FE-B62D-9C41EE4B943B}" srcOrd="0" destOrd="0" parTransId="{523D4B70-9649-47A1-A128-8021C5091E14}" sibTransId="{07500C05-25A9-49BD-9C39-BFEF9982ED29}"/>
    <dgm:cxn modelId="{D448BDB3-9154-437E-95E2-00C730371E4A}" srcId="{9DF13397-CF42-4AC0-95DC-BE5F3B73EAC4}" destId="{766D00F3-703D-4DB3-B21E-56E3D2B14DA6}" srcOrd="0" destOrd="0" parTransId="{74A43ACE-714C-45BD-8C20-DCE1A0D6F382}" sibTransId="{06E20C61-8A87-42BA-B37D-036C2A4EA0C9}"/>
    <dgm:cxn modelId="{0283DCBD-CB2B-4124-B537-0862B8516F4F}" srcId="{4EEC092F-66B0-46A3-AE81-601FF0508DC1}" destId="{0705214D-B15A-4810-B1CB-3F08C9392A1D}" srcOrd="0" destOrd="0" parTransId="{09E46A89-35E7-4C94-9670-1AECAE07AE81}" sibTransId="{57996C85-152E-4B17-AE55-FFB080FCCE0C}"/>
    <dgm:cxn modelId="{B7A2E1C5-09AD-4B8E-B4F2-49A859550F38}" type="presOf" srcId="{3329C6D9-49D4-4D99-81C7-81334970C8D7}" destId="{21FD70CE-017B-46CD-9166-D2880736D2E4}" srcOrd="0" destOrd="0" presId="urn:microsoft.com/office/officeart/2005/8/layout/orgChart1"/>
    <dgm:cxn modelId="{6F1674D8-3340-4A01-921C-E74DE68CA50B}" type="presOf" srcId="{FAB11044-ADCC-4099-9945-D0CC6B93209A}" destId="{5E307D45-669F-4586-950B-AF638B637524}" srcOrd="0" destOrd="0" presId="urn:microsoft.com/office/officeart/2005/8/layout/orgChart1"/>
    <dgm:cxn modelId="{265135DB-3398-49FE-B3D2-8BFE07E76273}" type="presOf" srcId="{808FA1AE-D603-4E86-A8E3-8876AAA94F0A}" destId="{25C5619D-0BA6-48FC-8C98-DE5E1D01159B}" srcOrd="0" destOrd="0" presId="urn:microsoft.com/office/officeart/2005/8/layout/orgChart1"/>
    <dgm:cxn modelId="{709358EA-2923-488A-ACF2-39203C9AEB91}" type="presOf" srcId="{6091B437-86DF-40F0-9658-2FBB201EC3AA}" destId="{552AABD9-9F82-428E-A3CA-98C59CBC894B}" srcOrd="0" destOrd="0" presId="urn:microsoft.com/office/officeart/2005/8/layout/orgChart1"/>
    <dgm:cxn modelId="{E41F82EA-C014-4B8D-A1EE-45E7A0D5EE9F}" srcId="{B518B188-8654-4C73-800E-AD9EF81C8CC9}" destId="{9DF13397-CF42-4AC0-95DC-BE5F3B73EAC4}" srcOrd="1" destOrd="0" parTransId="{B449EB00-7AAF-47CD-9C41-796E4BEE9926}" sibTransId="{B10CFD53-C982-4C02-8093-6695FF2761A5}"/>
    <dgm:cxn modelId="{A3B6B6EE-46A3-4DA3-9571-523451F6F858}" type="presOf" srcId="{CCB71FF0-A62F-4C68-B1BF-98A348430FA6}" destId="{85279C45-CDAB-4279-9543-DD575AC6F8E7}" srcOrd="1" destOrd="0" presId="urn:microsoft.com/office/officeart/2005/8/layout/orgChart1"/>
    <dgm:cxn modelId="{A79CE6F2-982E-440C-AC16-3184F9AFFF6F}" type="presOf" srcId="{F748F1DF-C024-45DD-B367-AB5FE3B652EE}" destId="{66300408-4287-45A5-8F3C-78E24E4C82D8}" srcOrd="0" destOrd="0" presId="urn:microsoft.com/office/officeart/2005/8/layout/orgChart1"/>
    <dgm:cxn modelId="{86662AF6-892A-4D6C-A4C1-3EAE7699DDA7}" srcId="{CCB71FF0-A62F-4C68-B1BF-98A348430FA6}" destId="{3329C6D9-49D4-4D99-81C7-81334970C8D7}" srcOrd="0" destOrd="0" parTransId="{067FA7EC-6345-4020-A635-79F466F8B3FB}" sibTransId="{9B9F68F9-C86D-4106-AC3C-6F5BA50DAE4E}"/>
    <dgm:cxn modelId="{CF54BEF6-5A99-4F99-8D8C-2483CCF6D50A}" type="presOf" srcId="{859775AB-1AD1-467E-823E-875BFC88483F}" destId="{F3C331FD-BB55-44CD-A85D-3217F8407E3F}" srcOrd="0" destOrd="0" presId="urn:microsoft.com/office/officeart/2005/8/layout/orgChart1"/>
    <dgm:cxn modelId="{14A409F8-7BCC-40F0-ACD5-2C90F97D91EB}" type="presOf" srcId="{523D4B70-9649-47A1-A128-8021C5091E14}" destId="{9D8E8434-011C-4EDB-9F15-E10101513EAC}" srcOrd="0" destOrd="0" presId="urn:microsoft.com/office/officeart/2005/8/layout/orgChart1"/>
    <dgm:cxn modelId="{5FF02DF8-EB04-45A4-90B4-52B356CF1659}" type="presOf" srcId="{6DB31387-66FE-4D77-813D-AF071CAA0C1D}" destId="{0AFEFE31-BC67-46DB-B976-52F158E7D3BC}" srcOrd="0" destOrd="0" presId="urn:microsoft.com/office/officeart/2005/8/layout/orgChart1"/>
    <dgm:cxn modelId="{45C7A0FE-CAEE-4DCA-AA50-61613D3E3D07}" type="presOf" srcId="{55958210-71E2-4651-8A0F-C8876FCC767D}" destId="{E12F83D1-C4D8-43FB-ADC0-2D57803BA6A5}" srcOrd="0" destOrd="0" presId="urn:microsoft.com/office/officeart/2005/8/layout/orgChart1"/>
    <dgm:cxn modelId="{822DD86D-B16E-4610-82D1-6102A82C51A9}" type="presParOf" srcId="{552AABD9-9F82-428E-A3CA-98C59CBC894B}" destId="{60FB3423-AE9D-4E5D-B023-8004A5D7C877}" srcOrd="0" destOrd="0" presId="urn:microsoft.com/office/officeart/2005/8/layout/orgChart1"/>
    <dgm:cxn modelId="{F11655FC-AA8A-4CC7-AAC7-C9BFAE61E0B6}" type="presParOf" srcId="{60FB3423-AE9D-4E5D-B023-8004A5D7C877}" destId="{CE4B343B-5C12-479F-B1E6-AA488B470AD8}" srcOrd="0" destOrd="0" presId="urn:microsoft.com/office/officeart/2005/8/layout/orgChart1"/>
    <dgm:cxn modelId="{3B18F085-D157-4078-980B-3B7A45C7C8CA}" type="presParOf" srcId="{CE4B343B-5C12-479F-B1E6-AA488B470AD8}" destId="{0AFEFE31-BC67-46DB-B976-52F158E7D3BC}" srcOrd="0" destOrd="0" presId="urn:microsoft.com/office/officeart/2005/8/layout/orgChart1"/>
    <dgm:cxn modelId="{F3819806-43D1-492E-888C-5FCA144DD026}" type="presParOf" srcId="{CE4B343B-5C12-479F-B1E6-AA488B470AD8}" destId="{C4E2C705-C5B5-4743-8B3D-43B3E74CE1B7}" srcOrd="1" destOrd="0" presId="urn:microsoft.com/office/officeart/2005/8/layout/orgChart1"/>
    <dgm:cxn modelId="{CB6051F9-835C-49C0-9811-A988F5924867}" type="presParOf" srcId="{60FB3423-AE9D-4E5D-B023-8004A5D7C877}" destId="{579F23AF-A1D5-4E89-BEC5-456F888B3B71}" srcOrd="1" destOrd="0" presId="urn:microsoft.com/office/officeart/2005/8/layout/orgChart1"/>
    <dgm:cxn modelId="{2C4EC7DF-C0E7-4EE1-89BA-7E0A0C619380}" type="presParOf" srcId="{579F23AF-A1D5-4E89-BEC5-456F888B3B71}" destId="{66300408-4287-45A5-8F3C-78E24E4C82D8}" srcOrd="0" destOrd="0" presId="urn:microsoft.com/office/officeart/2005/8/layout/orgChart1"/>
    <dgm:cxn modelId="{BF2A6D4E-3375-4A53-9608-0CEE406EB12C}" type="presParOf" srcId="{579F23AF-A1D5-4E89-BEC5-456F888B3B71}" destId="{F70F049D-8522-4B52-AC30-85D9FA487F3B}" srcOrd="1" destOrd="0" presId="urn:microsoft.com/office/officeart/2005/8/layout/orgChart1"/>
    <dgm:cxn modelId="{AF8FD9C5-1E45-40D4-BC27-78A0EE6ACF8C}" type="presParOf" srcId="{F70F049D-8522-4B52-AC30-85D9FA487F3B}" destId="{8D1F01D5-0508-4CB3-ABF3-9F2B8D678D85}" srcOrd="0" destOrd="0" presId="urn:microsoft.com/office/officeart/2005/8/layout/orgChart1"/>
    <dgm:cxn modelId="{BAD84745-8A82-4962-9F10-56F1DC692083}" type="presParOf" srcId="{8D1F01D5-0508-4CB3-ABF3-9F2B8D678D85}" destId="{55151547-2FAD-46A7-8EF0-685EB695F580}" srcOrd="0" destOrd="0" presId="urn:microsoft.com/office/officeart/2005/8/layout/orgChart1"/>
    <dgm:cxn modelId="{6683D5FB-10B5-4CC1-9F65-8C0949D47EFC}" type="presParOf" srcId="{8D1F01D5-0508-4CB3-ABF3-9F2B8D678D85}" destId="{783147A9-E394-4443-BA5C-C0664E844753}" srcOrd="1" destOrd="0" presId="urn:microsoft.com/office/officeart/2005/8/layout/orgChart1"/>
    <dgm:cxn modelId="{24253EE3-993B-4DDE-9BCA-7F327D8204CC}" type="presParOf" srcId="{F70F049D-8522-4B52-AC30-85D9FA487F3B}" destId="{EBDFE932-0A3F-476E-B0B3-C65797DC6774}" srcOrd="1" destOrd="0" presId="urn:microsoft.com/office/officeart/2005/8/layout/orgChart1"/>
    <dgm:cxn modelId="{A798D71D-29E6-4DF7-9877-2FE20AE718C6}" type="presParOf" srcId="{F70F049D-8522-4B52-AC30-85D9FA487F3B}" destId="{E85108D4-4213-4D37-A1A7-7E0519D15464}" srcOrd="2" destOrd="0" presId="urn:microsoft.com/office/officeart/2005/8/layout/orgChart1"/>
    <dgm:cxn modelId="{B861962C-1456-484F-B31C-646088297653}" type="presParOf" srcId="{E85108D4-4213-4D37-A1A7-7E0519D15464}" destId="{EA8E7FBC-0238-4AC3-8A4A-5BC973F7C682}" srcOrd="0" destOrd="0" presId="urn:microsoft.com/office/officeart/2005/8/layout/orgChart1"/>
    <dgm:cxn modelId="{B53CE566-644B-497A-90D5-DBBA5E8399AD}" type="presParOf" srcId="{E85108D4-4213-4D37-A1A7-7E0519D15464}" destId="{D5D90F44-3CE4-488E-A85A-2F64A9030484}" srcOrd="1" destOrd="0" presId="urn:microsoft.com/office/officeart/2005/8/layout/orgChart1"/>
    <dgm:cxn modelId="{089865DF-1DBD-4E9F-A770-D9B230EFDB85}" type="presParOf" srcId="{D5D90F44-3CE4-488E-A85A-2F64A9030484}" destId="{49755163-C94C-450A-B7ED-112D86DD6C0E}" srcOrd="0" destOrd="0" presId="urn:microsoft.com/office/officeart/2005/8/layout/orgChart1"/>
    <dgm:cxn modelId="{7B836B54-D992-47F7-9825-BF1D68D503D1}" type="presParOf" srcId="{49755163-C94C-450A-B7ED-112D86DD6C0E}" destId="{18B15936-2183-4E66-9D66-12DBB9028E01}" srcOrd="0" destOrd="0" presId="urn:microsoft.com/office/officeart/2005/8/layout/orgChart1"/>
    <dgm:cxn modelId="{05FA1DBB-2106-4CC3-B28D-2967312D85CE}" type="presParOf" srcId="{49755163-C94C-450A-B7ED-112D86DD6C0E}" destId="{D5792B5F-A773-42EE-AE9C-DC30F0E151DF}" srcOrd="1" destOrd="0" presId="urn:microsoft.com/office/officeart/2005/8/layout/orgChart1"/>
    <dgm:cxn modelId="{F4A9C016-6CB2-4076-A238-E7CEAAE8563F}" type="presParOf" srcId="{D5D90F44-3CE4-488E-A85A-2F64A9030484}" destId="{852B07BA-3AE1-4BB4-8BDB-7D30328EFB1B}" srcOrd="1" destOrd="0" presId="urn:microsoft.com/office/officeart/2005/8/layout/orgChart1"/>
    <dgm:cxn modelId="{C6C5CAA9-CFA0-4FE8-9E84-68A559657473}" type="presParOf" srcId="{D5D90F44-3CE4-488E-A85A-2F64A9030484}" destId="{1188D3EC-4564-40AE-876B-71FF27F47D46}" srcOrd="2" destOrd="0" presId="urn:microsoft.com/office/officeart/2005/8/layout/orgChart1"/>
    <dgm:cxn modelId="{87445E58-EF3D-4C82-9A3C-7A27D112E7CF}" type="presParOf" srcId="{1188D3EC-4564-40AE-876B-71FF27F47D46}" destId="{D1A9BBA2-7E8D-449D-82A0-0C32FC580BD1}" srcOrd="0" destOrd="0" presId="urn:microsoft.com/office/officeart/2005/8/layout/orgChart1"/>
    <dgm:cxn modelId="{F6AB5C3E-1195-4ACF-8965-CED6B227D096}" type="presParOf" srcId="{1188D3EC-4564-40AE-876B-71FF27F47D46}" destId="{342E8025-2899-4567-9023-859ADEDEFB08}" srcOrd="1" destOrd="0" presId="urn:microsoft.com/office/officeart/2005/8/layout/orgChart1"/>
    <dgm:cxn modelId="{15CBF3D7-6686-458F-A339-7ADA8133A196}" type="presParOf" srcId="{342E8025-2899-4567-9023-859ADEDEFB08}" destId="{731E8C70-3FF9-437D-B488-A28F1199EA52}" srcOrd="0" destOrd="0" presId="urn:microsoft.com/office/officeart/2005/8/layout/orgChart1"/>
    <dgm:cxn modelId="{C498DFB9-023C-46AC-A4E8-0B3DFA063B02}" type="presParOf" srcId="{731E8C70-3FF9-437D-B488-A28F1199EA52}" destId="{4D0D760D-5AC8-44E7-9830-EC4E5C3DBFCA}" srcOrd="0" destOrd="0" presId="urn:microsoft.com/office/officeart/2005/8/layout/orgChart1"/>
    <dgm:cxn modelId="{19DF7D3F-34FB-4D4B-907A-FC7410EFA289}" type="presParOf" srcId="{731E8C70-3FF9-437D-B488-A28F1199EA52}" destId="{85279C45-CDAB-4279-9543-DD575AC6F8E7}" srcOrd="1" destOrd="0" presId="urn:microsoft.com/office/officeart/2005/8/layout/orgChart1"/>
    <dgm:cxn modelId="{FD85CAAC-9E71-4B42-89DC-6C9BA7F1085A}" type="presParOf" srcId="{342E8025-2899-4567-9023-859ADEDEFB08}" destId="{66567A29-4B84-4207-82D3-755D1270BCA8}" srcOrd="1" destOrd="0" presId="urn:microsoft.com/office/officeart/2005/8/layout/orgChart1"/>
    <dgm:cxn modelId="{36080B77-68A1-4AB2-A640-0DDA8E2AD06F}" type="presParOf" srcId="{342E8025-2899-4567-9023-859ADEDEFB08}" destId="{9F5E9FE2-A795-45BE-9FC6-2CFE0DB5D009}" srcOrd="2" destOrd="0" presId="urn:microsoft.com/office/officeart/2005/8/layout/orgChart1"/>
    <dgm:cxn modelId="{5053B4CD-31F1-4FE5-97D1-A337241E622F}" type="presParOf" srcId="{9F5E9FE2-A795-45BE-9FC6-2CFE0DB5D009}" destId="{A7E31EFC-0F3B-4DD9-BE71-9CFE5E9FA96D}" srcOrd="0" destOrd="0" presId="urn:microsoft.com/office/officeart/2005/8/layout/orgChart1"/>
    <dgm:cxn modelId="{3D6080E0-FE47-431C-824C-AB1118DF48B1}" type="presParOf" srcId="{9F5E9FE2-A795-45BE-9FC6-2CFE0DB5D009}" destId="{B8716E00-4CAF-4DC7-AEFA-4807ECAC4295}" srcOrd="1" destOrd="0" presId="urn:microsoft.com/office/officeart/2005/8/layout/orgChart1"/>
    <dgm:cxn modelId="{0F331393-166A-4AAB-9C6E-D88C707AF562}" type="presParOf" srcId="{B8716E00-4CAF-4DC7-AEFA-4807ECAC4295}" destId="{65324C28-F03A-4BE2-8005-FCE0014D47EE}" srcOrd="0" destOrd="0" presId="urn:microsoft.com/office/officeart/2005/8/layout/orgChart1"/>
    <dgm:cxn modelId="{40B19ED7-87E9-4873-B07B-671E0AF9F334}" type="presParOf" srcId="{65324C28-F03A-4BE2-8005-FCE0014D47EE}" destId="{21FD70CE-017B-46CD-9166-D2880736D2E4}" srcOrd="0" destOrd="0" presId="urn:microsoft.com/office/officeart/2005/8/layout/orgChart1"/>
    <dgm:cxn modelId="{EDA1BD11-CC0A-4854-9EFF-7E0AE319C3F5}" type="presParOf" srcId="{65324C28-F03A-4BE2-8005-FCE0014D47EE}" destId="{0E3E211C-C7D6-428E-A740-6E18FD314112}" srcOrd="1" destOrd="0" presId="urn:microsoft.com/office/officeart/2005/8/layout/orgChart1"/>
    <dgm:cxn modelId="{6BBEB440-680F-4980-8BD9-9D0E0FDA4369}" type="presParOf" srcId="{B8716E00-4CAF-4DC7-AEFA-4807ECAC4295}" destId="{81DE3345-7845-4A35-80D7-9047DA51614A}" srcOrd="1" destOrd="0" presId="urn:microsoft.com/office/officeart/2005/8/layout/orgChart1"/>
    <dgm:cxn modelId="{27B7AEE1-E378-4DA3-BE48-49AD581FF181}" type="presParOf" srcId="{B8716E00-4CAF-4DC7-AEFA-4807ECAC4295}" destId="{2247D94F-ECC0-4F7C-889B-E73ABE8AB641}" srcOrd="2" destOrd="0" presId="urn:microsoft.com/office/officeart/2005/8/layout/orgChart1"/>
    <dgm:cxn modelId="{139A11F5-1915-4C7B-8CE7-DC50A172DE6C}" type="presParOf" srcId="{E85108D4-4213-4D37-A1A7-7E0519D15464}" destId="{6A7981AB-5D83-44F1-9D32-509FBDF24B1E}" srcOrd="2" destOrd="0" presId="urn:microsoft.com/office/officeart/2005/8/layout/orgChart1"/>
    <dgm:cxn modelId="{F9FA453A-E155-43AE-ACBF-16D42B8BB163}" type="presParOf" srcId="{E85108D4-4213-4D37-A1A7-7E0519D15464}" destId="{73EBD9B4-FE9B-4056-9A40-1D53BDDFBE56}" srcOrd="3" destOrd="0" presId="urn:microsoft.com/office/officeart/2005/8/layout/orgChart1"/>
    <dgm:cxn modelId="{F0036D01-CD93-4189-8C18-250D81AA2C46}" type="presParOf" srcId="{73EBD9B4-FE9B-4056-9A40-1D53BDDFBE56}" destId="{F48BA284-6472-45D8-99FC-00097B3A6516}" srcOrd="0" destOrd="0" presId="urn:microsoft.com/office/officeart/2005/8/layout/orgChart1"/>
    <dgm:cxn modelId="{C48937F5-4C98-4FBE-A666-7860B62C5AC9}" type="presParOf" srcId="{F48BA284-6472-45D8-99FC-00097B3A6516}" destId="{DDD19708-1F6A-442D-ABDE-0DB69220287C}" srcOrd="0" destOrd="0" presId="urn:microsoft.com/office/officeart/2005/8/layout/orgChart1"/>
    <dgm:cxn modelId="{BD52D021-9661-4638-8BFB-1460E4947960}" type="presParOf" srcId="{F48BA284-6472-45D8-99FC-00097B3A6516}" destId="{2F1FB648-CCE9-4D08-967F-E9CFFE2433B5}" srcOrd="1" destOrd="0" presId="urn:microsoft.com/office/officeart/2005/8/layout/orgChart1"/>
    <dgm:cxn modelId="{8A2AC488-9D94-406C-80DB-F717CD07F385}" type="presParOf" srcId="{73EBD9B4-FE9B-4056-9A40-1D53BDDFBE56}" destId="{4E0113F9-AB42-43A2-B552-7C318AFCF86F}" srcOrd="1" destOrd="0" presId="urn:microsoft.com/office/officeart/2005/8/layout/orgChart1"/>
    <dgm:cxn modelId="{1C0DE7DD-2D75-4493-8E49-5C94BF8C8C37}" type="presParOf" srcId="{73EBD9B4-FE9B-4056-9A40-1D53BDDFBE56}" destId="{473EAEBC-4264-4DA2-8F72-73F2321601C3}" srcOrd="2" destOrd="0" presId="urn:microsoft.com/office/officeart/2005/8/layout/orgChart1"/>
    <dgm:cxn modelId="{43FA9D5E-5EAF-49C8-A8BB-9C7F46B15663}" type="presParOf" srcId="{473EAEBC-4264-4DA2-8F72-73F2321601C3}" destId="{1182D573-D881-4239-8A50-1C375B958653}" srcOrd="0" destOrd="0" presId="urn:microsoft.com/office/officeart/2005/8/layout/orgChart1"/>
    <dgm:cxn modelId="{9C50DBCE-CD7B-4734-B499-BFA3C142890B}" type="presParOf" srcId="{473EAEBC-4264-4DA2-8F72-73F2321601C3}" destId="{3A4FFD73-6939-4817-A4AD-A502B7C5CA87}" srcOrd="1" destOrd="0" presId="urn:microsoft.com/office/officeart/2005/8/layout/orgChart1"/>
    <dgm:cxn modelId="{C9FBA9C1-5952-4FA9-A03C-91D53A2AFC9E}" type="presParOf" srcId="{3A4FFD73-6939-4817-A4AD-A502B7C5CA87}" destId="{B280E66F-8705-4B8C-9626-F19ED948972F}" srcOrd="0" destOrd="0" presId="urn:microsoft.com/office/officeart/2005/8/layout/orgChart1"/>
    <dgm:cxn modelId="{C83838CF-1DA8-45CF-B27F-19462307137E}" type="presParOf" srcId="{B280E66F-8705-4B8C-9626-F19ED948972F}" destId="{E12F83D1-C4D8-43FB-ADC0-2D57803BA6A5}" srcOrd="0" destOrd="0" presId="urn:microsoft.com/office/officeart/2005/8/layout/orgChart1"/>
    <dgm:cxn modelId="{43475FA8-BA83-4364-B363-A2CB338B4C17}" type="presParOf" srcId="{B280E66F-8705-4B8C-9626-F19ED948972F}" destId="{DFA37BF1-7704-4937-A055-B1F8A1C5C5DC}" srcOrd="1" destOrd="0" presId="urn:microsoft.com/office/officeart/2005/8/layout/orgChart1"/>
    <dgm:cxn modelId="{D4183C37-8882-4BF5-A427-2003EF2BA708}" type="presParOf" srcId="{3A4FFD73-6939-4817-A4AD-A502B7C5CA87}" destId="{E81801AD-FC3F-44AE-8856-2C14A5597D62}" srcOrd="1" destOrd="0" presId="urn:microsoft.com/office/officeart/2005/8/layout/orgChart1"/>
    <dgm:cxn modelId="{B508ADBC-F604-498E-A2F8-FCA41BC2BC17}" type="presParOf" srcId="{3A4FFD73-6939-4817-A4AD-A502B7C5CA87}" destId="{27EB794B-022F-441F-A40B-3A5742954048}" srcOrd="2" destOrd="0" presId="urn:microsoft.com/office/officeart/2005/8/layout/orgChart1"/>
    <dgm:cxn modelId="{4B1F0A49-BB5A-457E-8EC2-AB8702A9AEED}" type="presParOf" srcId="{27EB794B-022F-441F-A40B-3A5742954048}" destId="{9D8E8434-011C-4EDB-9F15-E10101513EAC}" srcOrd="0" destOrd="0" presId="urn:microsoft.com/office/officeart/2005/8/layout/orgChart1"/>
    <dgm:cxn modelId="{4FE65696-77BF-4E2B-AA0E-96DE4C786EBE}" type="presParOf" srcId="{27EB794B-022F-441F-A40B-3A5742954048}" destId="{FEDC77E1-75B6-404D-BB5F-8FC42668D8E2}" srcOrd="1" destOrd="0" presId="urn:microsoft.com/office/officeart/2005/8/layout/orgChart1"/>
    <dgm:cxn modelId="{1FFA292D-725A-4C9D-9D7C-1974AFD03DCB}" type="presParOf" srcId="{FEDC77E1-75B6-404D-BB5F-8FC42668D8E2}" destId="{D22B751C-24AF-4BAD-A6A8-943EC711D6E8}" srcOrd="0" destOrd="0" presId="urn:microsoft.com/office/officeart/2005/8/layout/orgChart1"/>
    <dgm:cxn modelId="{9A4CEFBB-A404-4C57-AA18-5694EF0FD3F6}" type="presParOf" srcId="{D22B751C-24AF-4BAD-A6A8-943EC711D6E8}" destId="{67369579-0E50-4004-A47A-8FE2D279A6C5}" srcOrd="0" destOrd="0" presId="urn:microsoft.com/office/officeart/2005/8/layout/orgChart1"/>
    <dgm:cxn modelId="{32E46093-1B30-4F39-9FF1-726D8CE2A562}" type="presParOf" srcId="{D22B751C-24AF-4BAD-A6A8-943EC711D6E8}" destId="{771F7B8A-571F-46EE-812D-6EEF35A49D64}" srcOrd="1" destOrd="0" presId="urn:microsoft.com/office/officeart/2005/8/layout/orgChart1"/>
    <dgm:cxn modelId="{B9C5BB03-94F0-432F-9C22-351EC7798FA0}" type="presParOf" srcId="{FEDC77E1-75B6-404D-BB5F-8FC42668D8E2}" destId="{603F087F-9E3D-4906-880E-7FD865BD2BDD}" srcOrd="1" destOrd="0" presId="urn:microsoft.com/office/officeart/2005/8/layout/orgChart1"/>
    <dgm:cxn modelId="{CC1FCD69-E496-4DA8-80E7-C9B08E1E58EB}" type="presParOf" srcId="{FEDC77E1-75B6-404D-BB5F-8FC42668D8E2}" destId="{0A4610EE-A8CA-4CB3-8867-3CAB19CED4A7}" srcOrd="2" destOrd="0" presId="urn:microsoft.com/office/officeart/2005/8/layout/orgChart1"/>
    <dgm:cxn modelId="{0D89C848-D38A-47AD-A806-46C4F5DEFA2B}" type="presParOf" srcId="{473EAEBC-4264-4DA2-8F72-73F2321601C3}" destId="{25C5619D-0BA6-48FC-8C98-DE5E1D01159B}" srcOrd="2" destOrd="0" presId="urn:microsoft.com/office/officeart/2005/8/layout/orgChart1"/>
    <dgm:cxn modelId="{BB8893AA-C69A-4BB1-88BE-DA01EF4056BC}" type="presParOf" srcId="{473EAEBC-4264-4DA2-8F72-73F2321601C3}" destId="{BCBB37D3-9FDE-4A31-B5D5-3223588F51ED}" srcOrd="3" destOrd="0" presId="urn:microsoft.com/office/officeart/2005/8/layout/orgChart1"/>
    <dgm:cxn modelId="{4E656F0A-3BAD-4B08-A3F8-E7B343BEB8F5}" type="presParOf" srcId="{BCBB37D3-9FDE-4A31-B5D5-3223588F51ED}" destId="{BFD1CFCF-37A1-4017-B6F5-B102FB2CB46C}" srcOrd="0" destOrd="0" presId="urn:microsoft.com/office/officeart/2005/8/layout/orgChart1"/>
    <dgm:cxn modelId="{210971D8-057A-418B-9CC0-9AD90F6CEC8A}" type="presParOf" srcId="{BFD1CFCF-37A1-4017-B6F5-B102FB2CB46C}" destId="{BD679351-7BC5-44D7-92AE-06C951330C0D}" srcOrd="0" destOrd="0" presId="urn:microsoft.com/office/officeart/2005/8/layout/orgChart1"/>
    <dgm:cxn modelId="{BC3822C8-CFE9-45F6-AD50-49651E8B6C67}" type="presParOf" srcId="{BFD1CFCF-37A1-4017-B6F5-B102FB2CB46C}" destId="{B4E13E17-FF11-4520-8AC6-7AD646AFB157}" srcOrd="1" destOrd="0" presId="urn:microsoft.com/office/officeart/2005/8/layout/orgChart1"/>
    <dgm:cxn modelId="{098D4162-D678-4AC9-90BB-3F8E8445F442}" type="presParOf" srcId="{BCBB37D3-9FDE-4A31-B5D5-3223588F51ED}" destId="{B314BEB4-6F3C-4936-B87D-0796C8861FD5}" srcOrd="1" destOrd="0" presId="urn:microsoft.com/office/officeart/2005/8/layout/orgChart1"/>
    <dgm:cxn modelId="{3CCA75F9-532C-46A2-8578-677B39BA7B3A}" type="presParOf" srcId="{BCBB37D3-9FDE-4A31-B5D5-3223588F51ED}" destId="{565C5D0F-F105-4B04-A4B1-1383E65671D2}" srcOrd="2" destOrd="0" presId="urn:microsoft.com/office/officeart/2005/8/layout/orgChart1"/>
    <dgm:cxn modelId="{2AD48B8E-8D80-4D80-97BA-ECBEB61F545C}" type="presParOf" srcId="{565C5D0F-F105-4B04-A4B1-1383E65671D2}" destId="{881924CE-FAA2-4D5E-B795-78073510DF6B}" srcOrd="0" destOrd="0" presId="urn:microsoft.com/office/officeart/2005/8/layout/orgChart1"/>
    <dgm:cxn modelId="{3543DFCC-FF21-4489-B16D-3BCFC0737A15}" type="presParOf" srcId="{565C5D0F-F105-4B04-A4B1-1383E65671D2}" destId="{B28B81CA-DDCD-4BE8-B1B7-6EF6DDC9AD5A}" srcOrd="1" destOrd="0" presId="urn:microsoft.com/office/officeart/2005/8/layout/orgChart1"/>
    <dgm:cxn modelId="{845196F6-50F8-4C7C-A15C-E650CFB4DE51}" type="presParOf" srcId="{B28B81CA-DDCD-4BE8-B1B7-6EF6DDC9AD5A}" destId="{F02ADCE2-80C1-4DC7-9D80-4A09A7DF057C}" srcOrd="0" destOrd="0" presId="urn:microsoft.com/office/officeart/2005/8/layout/orgChart1"/>
    <dgm:cxn modelId="{2F3DF990-64AA-4B1B-B501-7EAAC9AA258C}" type="presParOf" srcId="{F02ADCE2-80C1-4DC7-9D80-4A09A7DF057C}" destId="{F3C331FD-BB55-44CD-A85D-3217F8407E3F}" srcOrd="0" destOrd="0" presId="urn:microsoft.com/office/officeart/2005/8/layout/orgChart1"/>
    <dgm:cxn modelId="{7C711ED6-A7D6-49A7-BCC9-8445D53475A0}" type="presParOf" srcId="{F02ADCE2-80C1-4DC7-9D80-4A09A7DF057C}" destId="{3CFFDF0C-9FB9-4950-923F-8A2BA48B8AF1}" srcOrd="1" destOrd="0" presId="urn:microsoft.com/office/officeart/2005/8/layout/orgChart1"/>
    <dgm:cxn modelId="{CE5D1019-F9AC-4A29-902D-95CEFAEFB0B1}" type="presParOf" srcId="{B28B81CA-DDCD-4BE8-B1B7-6EF6DDC9AD5A}" destId="{5F7A56C0-779B-49D7-972D-0C9D84800CC2}" srcOrd="1" destOrd="0" presId="urn:microsoft.com/office/officeart/2005/8/layout/orgChart1"/>
    <dgm:cxn modelId="{B34A9D6C-54D2-4396-B7E0-6BA01DD30206}" type="presParOf" srcId="{B28B81CA-DDCD-4BE8-B1B7-6EF6DDC9AD5A}" destId="{3D2871BD-C288-43C3-8A68-BD35B7F4C65D}" srcOrd="2" destOrd="0" presId="urn:microsoft.com/office/officeart/2005/8/layout/orgChart1"/>
    <dgm:cxn modelId="{1C653FE6-3CF6-41A3-ABEF-6961078EDCD2}" type="presParOf" srcId="{3D2871BD-C288-43C3-8A68-BD35B7F4C65D}" destId="{530BF42A-7A0D-4E0C-99D6-4352F3B1DCBA}" srcOrd="0" destOrd="0" presId="urn:microsoft.com/office/officeart/2005/8/layout/orgChart1"/>
    <dgm:cxn modelId="{A70B8D64-3E4C-47BF-8B25-5F63450D8EB9}" type="presParOf" srcId="{3D2871BD-C288-43C3-8A68-BD35B7F4C65D}" destId="{E5D266E7-7CDE-4CE1-A12E-9C87FCCC56F3}" srcOrd="1" destOrd="0" presId="urn:microsoft.com/office/officeart/2005/8/layout/orgChart1"/>
    <dgm:cxn modelId="{F0DC893F-75D1-4D9B-88C2-8E9890DC7885}" type="presParOf" srcId="{E5D266E7-7CDE-4CE1-A12E-9C87FCCC56F3}" destId="{D48D65BA-77A6-4A48-AAFB-A0845A34DB8A}" srcOrd="0" destOrd="0" presId="urn:microsoft.com/office/officeart/2005/8/layout/orgChart1"/>
    <dgm:cxn modelId="{5596EA03-ED08-4D1A-A000-A7390EB9317A}" type="presParOf" srcId="{D48D65BA-77A6-4A48-AAFB-A0845A34DB8A}" destId="{5E307D45-669F-4586-950B-AF638B637524}" srcOrd="0" destOrd="0" presId="urn:microsoft.com/office/officeart/2005/8/layout/orgChart1"/>
    <dgm:cxn modelId="{2C0F71F9-D0F1-4CEA-8299-64891FA90875}" type="presParOf" srcId="{D48D65BA-77A6-4A48-AAFB-A0845A34DB8A}" destId="{72AE7DE6-41C6-44DE-88CD-34480FA12E18}" srcOrd="1" destOrd="0" presId="urn:microsoft.com/office/officeart/2005/8/layout/orgChart1"/>
    <dgm:cxn modelId="{42A644E2-3983-4EA2-86C8-523DF3D91AD9}" type="presParOf" srcId="{E5D266E7-7CDE-4CE1-A12E-9C87FCCC56F3}" destId="{BFBDB6D8-2F46-4C59-8F7D-48BC1BB802C7}" srcOrd="1" destOrd="0" presId="urn:microsoft.com/office/officeart/2005/8/layout/orgChart1"/>
    <dgm:cxn modelId="{EBCF8CF0-4F34-431C-9AC7-ADD10F50E6AD}" type="presParOf" srcId="{E5D266E7-7CDE-4CE1-A12E-9C87FCCC56F3}" destId="{2C7F11C9-D981-41B5-A80A-BD3256F0F18F}" srcOrd="2" destOrd="0" presId="urn:microsoft.com/office/officeart/2005/8/layout/orgChart1"/>
    <dgm:cxn modelId="{4F4CE6D2-7DF5-4631-9BF0-4D85138AE34D}" type="presParOf" srcId="{565C5D0F-F105-4B04-A4B1-1383E65671D2}" destId="{3503CD80-FDF4-41F3-ABD3-C49ABAF1501B}" srcOrd="2" destOrd="0" presId="urn:microsoft.com/office/officeart/2005/8/layout/orgChart1"/>
    <dgm:cxn modelId="{185940A6-F203-4B4E-B074-E2C5E766B936}" type="presParOf" srcId="{565C5D0F-F105-4B04-A4B1-1383E65671D2}" destId="{C59FCF34-C451-4C75-9BF7-A774448CCFEE}" srcOrd="3" destOrd="0" presId="urn:microsoft.com/office/officeart/2005/8/layout/orgChart1"/>
    <dgm:cxn modelId="{5AA7DB38-0E94-4173-9D1F-1577A042B977}" type="presParOf" srcId="{C59FCF34-C451-4C75-9BF7-A774448CCFEE}" destId="{032CEE37-4D2C-452A-B7D1-C7AE62B488F4}" srcOrd="0" destOrd="0" presId="urn:microsoft.com/office/officeart/2005/8/layout/orgChart1"/>
    <dgm:cxn modelId="{7B766A90-E7EF-4393-A807-DA7FA56A218F}" type="presParOf" srcId="{032CEE37-4D2C-452A-B7D1-C7AE62B488F4}" destId="{02B1AA85-DB3E-4037-99EC-58439032B9E8}" srcOrd="0" destOrd="0" presId="urn:microsoft.com/office/officeart/2005/8/layout/orgChart1"/>
    <dgm:cxn modelId="{C8F4022B-6DCD-40AD-9856-4A0181945690}" type="presParOf" srcId="{032CEE37-4D2C-452A-B7D1-C7AE62B488F4}" destId="{56C325EE-D20E-42E0-A20E-7520FC7E47D9}" srcOrd="1" destOrd="0" presId="urn:microsoft.com/office/officeart/2005/8/layout/orgChart1"/>
    <dgm:cxn modelId="{6ECCB7D0-9F86-457B-A47B-A61FF1D15C3C}" type="presParOf" srcId="{C59FCF34-C451-4C75-9BF7-A774448CCFEE}" destId="{94B889A2-5FCE-4BB2-BE83-6E043A3F7BEE}" srcOrd="1" destOrd="0" presId="urn:microsoft.com/office/officeart/2005/8/layout/orgChart1"/>
    <dgm:cxn modelId="{4F8093EA-039F-4959-AE24-973D8B0477A0}" type="presParOf" srcId="{C59FCF34-C451-4C75-9BF7-A774448CCFEE}" destId="{663392AA-0EDF-4262-90C9-8C9BBA081294}" srcOrd="2" destOrd="0" presId="urn:microsoft.com/office/officeart/2005/8/layout/orgChart1"/>
    <dgm:cxn modelId="{9A9A7511-C7D6-4D4A-AA95-D97F75053740}" type="presParOf" srcId="{663392AA-0EDF-4262-90C9-8C9BBA081294}" destId="{63AB61E5-F91D-4564-A76C-9518E57ECE52}" srcOrd="0" destOrd="0" presId="urn:microsoft.com/office/officeart/2005/8/layout/orgChart1"/>
    <dgm:cxn modelId="{32D8B84F-AB26-4D11-818D-53C5B73F909D}" type="presParOf" srcId="{663392AA-0EDF-4262-90C9-8C9BBA081294}" destId="{920F726E-0A68-4E03-BDFF-8745AD65F9ED}" srcOrd="1" destOrd="0" presId="urn:microsoft.com/office/officeart/2005/8/layout/orgChart1"/>
    <dgm:cxn modelId="{4E48144B-C667-482B-8725-C4B34F60E214}" type="presParOf" srcId="{920F726E-0A68-4E03-BDFF-8745AD65F9ED}" destId="{2CA7A385-27C0-4F6B-89DC-6A909DEDE472}" srcOrd="0" destOrd="0" presId="urn:microsoft.com/office/officeart/2005/8/layout/orgChart1"/>
    <dgm:cxn modelId="{7D835B3C-B617-429E-A88E-A032EB798845}" type="presParOf" srcId="{2CA7A385-27C0-4F6B-89DC-6A909DEDE472}" destId="{554D91A8-6F83-4BEB-AC4C-2182ACE8449C}" srcOrd="0" destOrd="0" presId="urn:microsoft.com/office/officeart/2005/8/layout/orgChart1"/>
    <dgm:cxn modelId="{FD6627F5-F09F-4132-B287-A442D4277022}" type="presParOf" srcId="{2CA7A385-27C0-4F6B-89DC-6A909DEDE472}" destId="{335F18B0-D94E-430A-988C-64AEC41528C7}" srcOrd="1" destOrd="0" presId="urn:microsoft.com/office/officeart/2005/8/layout/orgChart1"/>
    <dgm:cxn modelId="{CB25E576-D063-46FF-998B-3978E9FE305B}" type="presParOf" srcId="{920F726E-0A68-4E03-BDFF-8745AD65F9ED}" destId="{B3333920-BF5A-447C-8E08-4D1171E8895C}" srcOrd="1" destOrd="0" presId="urn:microsoft.com/office/officeart/2005/8/layout/orgChart1"/>
    <dgm:cxn modelId="{805A4153-FF56-4FE2-89EF-AEC26A1BCEC3}" type="presParOf" srcId="{920F726E-0A68-4E03-BDFF-8745AD65F9ED}" destId="{2E3D9529-4BBA-4A43-B5F6-4C7B0DA41A50}" srcOrd="2" destOrd="0" presId="urn:microsoft.com/office/officeart/2005/8/layout/orgChart1"/>
    <dgm:cxn modelId="{30B05539-4096-4A08-978F-7F56D591089A}" type="presParOf" srcId="{60FB3423-AE9D-4E5D-B023-8004A5D7C877}" destId="{2D2A559F-17A5-4638-AF19-AF5D7B53549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B61E5-F91D-4564-A76C-9518E57ECE52}">
      <dsp:nvSpPr>
        <dsp:cNvPr id="0" name=""/>
        <dsp:cNvSpPr/>
      </dsp:nvSpPr>
      <dsp:spPr>
        <a:xfrm>
          <a:off x="8572190" y="4419446"/>
          <a:ext cx="454531" cy="515308"/>
        </a:xfrm>
        <a:custGeom>
          <a:avLst/>
          <a:gdLst/>
          <a:ahLst/>
          <a:cxnLst/>
          <a:rect l="0" t="0" r="0" b="0"/>
          <a:pathLst>
            <a:path>
              <a:moveTo>
                <a:pt x="454531" y="0"/>
              </a:moveTo>
              <a:lnTo>
                <a:pt x="454531" y="515308"/>
              </a:lnTo>
              <a:lnTo>
                <a:pt x="0" y="515308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3CD80-FDF4-41F3-ABD3-C49ABAF1501B}">
      <dsp:nvSpPr>
        <dsp:cNvPr id="0" name=""/>
        <dsp:cNvSpPr/>
      </dsp:nvSpPr>
      <dsp:spPr>
        <a:xfrm>
          <a:off x="7858107" y="3626695"/>
          <a:ext cx="519377" cy="468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32"/>
              </a:lnTo>
              <a:lnTo>
                <a:pt x="519377" y="468132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BF42A-7A0D-4E0C-99D6-4352F3B1DCBA}">
      <dsp:nvSpPr>
        <dsp:cNvPr id="0" name=""/>
        <dsp:cNvSpPr/>
      </dsp:nvSpPr>
      <dsp:spPr>
        <a:xfrm>
          <a:off x="6043813" y="4419446"/>
          <a:ext cx="789602" cy="464970"/>
        </a:xfrm>
        <a:custGeom>
          <a:avLst/>
          <a:gdLst/>
          <a:ahLst/>
          <a:cxnLst/>
          <a:rect l="0" t="0" r="0" b="0"/>
          <a:pathLst>
            <a:path>
              <a:moveTo>
                <a:pt x="789602" y="0"/>
              </a:moveTo>
              <a:lnTo>
                <a:pt x="789602" y="464970"/>
              </a:lnTo>
              <a:lnTo>
                <a:pt x="0" y="464970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24CE-FAA2-4D5E-B795-78073510DF6B}">
      <dsp:nvSpPr>
        <dsp:cNvPr id="0" name=""/>
        <dsp:cNvSpPr/>
      </dsp:nvSpPr>
      <dsp:spPr>
        <a:xfrm>
          <a:off x="7482653" y="3626695"/>
          <a:ext cx="375454" cy="468132"/>
        </a:xfrm>
        <a:custGeom>
          <a:avLst/>
          <a:gdLst/>
          <a:ahLst/>
          <a:cxnLst/>
          <a:rect l="0" t="0" r="0" b="0"/>
          <a:pathLst>
            <a:path>
              <a:moveTo>
                <a:pt x="375454" y="0"/>
              </a:moveTo>
              <a:lnTo>
                <a:pt x="375454" y="468132"/>
              </a:lnTo>
              <a:lnTo>
                <a:pt x="0" y="468132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5619D-0BA6-48FC-8C98-DE5E1D01159B}">
      <dsp:nvSpPr>
        <dsp:cNvPr id="0" name=""/>
        <dsp:cNvSpPr/>
      </dsp:nvSpPr>
      <dsp:spPr>
        <a:xfrm>
          <a:off x="5517424" y="2525250"/>
          <a:ext cx="1691445" cy="776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825"/>
              </a:lnTo>
              <a:lnTo>
                <a:pt x="1691445" y="776825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E8434-011C-4EDB-9F15-E10101513EAC}">
      <dsp:nvSpPr>
        <dsp:cNvPr id="0" name=""/>
        <dsp:cNvSpPr/>
      </dsp:nvSpPr>
      <dsp:spPr>
        <a:xfrm>
          <a:off x="3756030" y="3647613"/>
          <a:ext cx="598194" cy="710408"/>
        </a:xfrm>
        <a:custGeom>
          <a:avLst/>
          <a:gdLst/>
          <a:ahLst/>
          <a:cxnLst/>
          <a:rect l="0" t="0" r="0" b="0"/>
          <a:pathLst>
            <a:path>
              <a:moveTo>
                <a:pt x="598194" y="0"/>
              </a:moveTo>
              <a:lnTo>
                <a:pt x="598194" y="710408"/>
              </a:lnTo>
              <a:lnTo>
                <a:pt x="0" y="710408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2D573-D881-4239-8A50-1C375B958653}">
      <dsp:nvSpPr>
        <dsp:cNvPr id="0" name=""/>
        <dsp:cNvSpPr/>
      </dsp:nvSpPr>
      <dsp:spPr>
        <a:xfrm>
          <a:off x="5003462" y="2525250"/>
          <a:ext cx="513962" cy="797744"/>
        </a:xfrm>
        <a:custGeom>
          <a:avLst/>
          <a:gdLst/>
          <a:ahLst/>
          <a:cxnLst/>
          <a:rect l="0" t="0" r="0" b="0"/>
          <a:pathLst>
            <a:path>
              <a:moveTo>
                <a:pt x="513962" y="0"/>
              </a:moveTo>
              <a:lnTo>
                <a:pt x="513962" y="797744"/>
              </a:lnTo>
              <a:lnTo>
                <a:pt x="0" y="797744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981AB-5D83-44F1-9D32-509FBDF24B1E}">
      <dsp:nvSpPr>
        <dsp:cNvPr id="0" name=""/>
        <dsp:cNvSpPr/>
      </dsp:nvSpPr>
      <dsp:spPr>
        <a:xfrm>
          <a:off x="3125581" y="1571429"/>
          <a:ext cx="1742605" cy="629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202"/>
              </a:lnTo>
              <a:lnTo>
                <a:pt x="1742605" y="62920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31EFC-0F3B-4DD9-BE71-9CFE5E9FA96D}">
      <dsp:nvSpPr>
        <dsp:cNvPr id="0" name=""/>
        <dsp:cNvSpPr/>
      </dsp:nvSpPr>
      <dsp:spPr>
        <a:xfrm>
          <a:off x="1252755" y="3629856"/>
          <a:ext cx="91440" cy="728165"/>
        </a:xfrm>
        <a:custGeom>
          <a:avLst/>
          <a:gdLst/>
          <a:ahLst/>
          <a:cxnLst/>
          <a:rect l="0" t="0" r="0" b="0"/>
          <a:pathLst>
            <a:path>
              <a:moveTo>
                <a:pt x="57532" y="0"/>
              </a:moveTo>
              <a:lnTo>
                <a:pt x="57532" y="728165"/>
              </a:lnTo>
              <a:lnTo>
                <a:pt x="45720" y="728165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9BBA2-7E8D-449D-82A0-0C32FC580BD1}">
      <dsp:nvSpPr>
        <dsp:cNvPr id="0" name=""/>
        <dsp:cNvSpPr/>
      </dsp:nvSpPr>
      <dsp:spPr>
        <a:xfrm>
          <a:off x="1959525" y="2525250"/>
          <a:ext cx="344238" cy="779987"/>
        </a:xfrm>
        <a:custGeom>
          <a:avLst/>
          <a:gdLst/>
          <a:ahLst/>
          <a:cxnLst/>
          <a:rect l="0" t="0" r="0" b="0"/>
          <a:pathLst>
            <a:path>
              <a:moveTo>
                <a:pt x="344238" y="0"/>
              </a:moveTo>
              <a:lnTo>
                <a:pt x="344238" y="779987"/>
              </a:lnTo>
              <a:lnTo>
                <a:pt x="0" y="779987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E7FBC-0238-4AC3-8A4A-5BC973F7C682}">
      <dsp:nvSpPr>
        <dsp:cNvPr id="0" name=""/>
        <dsp:cNvSpPr/>
      </dsp:nvSpPr>
      <dsp:spPr>
        <a:xfrm>
          <a:off x="2953001" y="1571429"/>
          <a:ext cx="172580" cy="629202"/>
        </a:xfrm>
        <a:custGeom>
          <a:avLst/>
          <a:gdLst/>
          <a:ahLst/>
          <a:cxnLst/>
          <a:rect l="0" t="0" r="0" b="0"/>
          <a:pathLst>
            <a:path>
              <a:moveTo>
                <a:pt x="172580" y="0"/>
              </a:moveTo>
              <a:lnTo>
                <a:pt x="172580" y="629202"/>
              </a:lnTo>
              <a:lnTo>
                <a:pt x="0" y="62920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00408-4287-45A5-8F3C-78E24E4C82D8}">
      <dsp:nvSpPr>
        <dsp:cNvPr id="0" name=""/>
        <dsp:cNvSpPr/>
      </dsp:nvSpPr>
      <dsp:spPr>
        <a:xfrm>
          <a:off x="3079861" y="649512"/>
          <a:ext cx="91440" cy="272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679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EFE31-BC67-46DB-B976-52F158E7D3BC}">
      <dsp:nvSpPr>
        <dsp:cNvPr id="0" name=""/>
        <dsp:cNvSpPr/>
      </dsp:nvSpPr>
      <dsp:spPr>
        <a:xfrm>
          <a:off x="2459593" y="275"/>
          <a:ext cx="1331975" cy="649237"/>
        </a:xfrm>
        <a:prstGeom prst="rect">
          <a:avLst/>
        </a:prstGeom>
        <a:solidFill>
          <a:schemeClr val="accent3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d</a:t>
          </a:r>
          <a:r>
            <a:rPr lang="en-US" sz="1900" kern="1200" dirty="0" err="1"/>
            <a:t>ocument</a:t>
          </a:r>
          <a:endParaRPr lang="en-US" sz="1900" kern="1200" dirty="0"/>
        </a:p>
      </dsp:txBody>
      <dsp:txXfrm>
        <a:off x="2459593" y="275"/>
        <a:ext cx="1331975" cy="649237"/>
      </dsp:txXfrm>
    </dsp:sp>
    <dsp:sp modelId="{55151547-2FAD-46A7-8EF0-685EB695F580}">
      <dsp:nvSpPr>
        <dsp:cNvPr id="0" name=""/>
        <dsp:cNvSpPr/>
      </dsp:nvSpPr>
      <dsp:spPr>
        <a:xfrm>
          <a:off x="2476344" y="922192"/>
          <a:ext cx="1298475" cy="649237"/>
        </a:xfrm>
        <a:prstGeom prst="rect">
          <a:avLst/>
        </a:prstGeom>
        <a:solidFill>
          <a:schemeClr val="accent3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&lt;html&gt;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(root node)</a:t>
          </a:r>
          <a:endParaRPr lang="en-US" sz="1900" kern="1200" dirty="0"/>
        </a:p>
      </dsp:txBody>
      <dsp:txXfrm>
        <a:off x="2476344" y="922192"/>
        <a:ext cx="1298475" cy="649237"/>
      </dsp:txXfrm>
    </dsp:sp>
    <dsp:sp modelId="{18B15936-2183-4E66-9D66-12DBB9028E01}">
      <dsp:nvSpPr>
        <dsp:cNvPr id="0" name=""/>
        <dsp:cNvSpPr/>
      </dsp:nvSpPr>
      <dsp:spPr>
        <a:xfrm>
          <a:off x="1654526" y="1876013"/>
          <a:ext cx="1298475" cy="6492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&lt;head&gt;</a:t>
          </a:r>
          <a:endParaRPr lang="en-US" sz="1900" kern="1200" dirty="0"/>
        </a:p>
      </dsp:txBody>
      <dsp:txXfrm>
        <a:off x="1654526" y="1876013"/>
        <a:ext cx="1298475" cy="649237"/>
      </dsp:txXfrm>
    </dsp:sp>
    <dsp:sp modelId="{4D0D760D-5AC8-44E7-9830-EC4E5C3DBFCA}">
      <dsp:nvSpPr>
        <dsp:cNvPr id="0" name=""/>
        <dsp:cNvSpPr/>
      </dsp:nvSpPr>
      <dsp:spPr>
        <a:xfrm>
          <a:off x="661050" y="2980619"/>
          <a:ext cx="1298475" cy="649237"/>
        </a:xfrm>
        <a:prstGeom prst="rect">
          <a:avLst/>
        </a:prstGeom>
        <a:solidFill>
          <a:schemeClr val="accent4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&lt;title&gt;</a:t>
          </a:r>
          <a:endParaRPr lang="en-US" sz="1900" kern="1200" dirty="0"/>
        </a:p>
      </dsp:txBody>
      <dsp:txXfrm>
        <a:off x="661050" y="2980619"/>
        <a:ext cx="1298475" cy="649237"/>
      </dsp:txXfrm>
    </dsp:sp>
    <dsp:sp modelId="{21FD70CE-017B-46CD-9166-D2880736D2E4}">
      <dsp:nvSpPr>
        <dsp:cNvPr id="0" name=""/>
        <dsp:cNvSpPr/>
      </dsp:nvSpPr>
      <dsp:spPr>
        <a:xfrm>
          <a:off x="0" y="4033403"/>
          <a:ext cx="1298475" cy="6492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Text node</a:t>
          </a:r>
          <a:endParaRPr lang="en-US" sz="1900" kern="1200" dirty="0"/>
        </a:p>
      </dsp:txBody>
      <dsp:txXfrm>
        <a:off x="31693" y="4065096"/>
        <a:ext cx="1235089" cy="585851"/>
      </dsp:txXfrm>
    </dsp:sp>
    <dsp:sp modelId="{DDD19708-1F6A-442D-ABDE-0DB69220287C}">
      <dsp:nvSpPr>
        <dsp:cNvPr id="0" name=""/>
        <dsp:cNvSpPr/>
      </dsp:nvSpPr>
      <dsp:spPr>
        <a:xfrm>
          <a:off x="4868186" y="1876013"/>
          <a:ext cx="1298475" cy="6492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&lt;body&gt;</a:t>
          </a:r>
          <a:endParaRPr lang="en-US" sz="1900" kern="1200" dirty="0"/>
        </a:p>
      </dsp:txBody>
      <dsp:txXfrm>
        <a:off x="4868186" y="1876013"/>
        <a:ext cx="1298475" cy="649237"/>
      </dsp:txXfrm>
    </dsp:sp>
    <dsp:sp modelId="{E12F83D1-C4D8-43FB-ADC0-2D57803BA6A5}">
      <dsp:nvSpPr>
        <dsp:cNvPr id="0" name=""/>
        <dsp:cNvSpPr/>
      </dsp:nvSpPr>
      <dsp:spPr>
        <a:xfrm>
          <a:off x="3704987" y="2998375"/>
          <a:ext cx="1298475" cy="649237"/>
        </a:xfrm>
        <a:prstGeom prst="rect">
          <a:avLst/>
        </a:prstGeom>
        <a:solidFill>
          <a:schemeClr val="accent4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&lt;h1&gt;</a:t>
          </a:r>
          <a:endParaRPr lang="en-US" sz="1900" kern="1200" dirty="0"/>
        </a:p>
      </dsp:txBody>
      <dsp:txXfrm>
        <a:off x="3704987" y="2998375"/>
        <a:ext cx="1298475" cy="649237"/>
      </dsp:txXfrm>
    </dsp:sp>
    <dsp:sp modelId="{67369579-0E50-4004-A47A-8FE2D279A6C5}">
      <dsp:nvSpPr>
        <dsp:cNvPr id="0" name=""/>
        <dsp:cNvSpPr/>
      </dsp:nvSpPr>
      <dsp:spPr>
        <a:xfrm>
          <a:off x="2457555" y="4033403"/>
          <a:ext cx="1298475" cy="6492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Text node</a:t>
          </a:r>
          <a:endParaRPr lang="en-US" sz="1900" kern="1200" dirty="0"/>
        </a:p>
      </dsp:txBody>
      <dsp:txXfrm>
        <a:off x="2489248" y="4065096"/>
        <a:ext cx="1235089" cy="585851"/>
      </dsp:txXfrm>
    </dsp:sp>
    <dsp:sp modelId="{BD679351-7BC5-44D7-92AE-06C951330C0D}">
      <dsp:nvSpPr>
        <dsp:cNvPr id="0" name=""/>
        <dsp:cNvSpPr/>
      </dsp:nvSpPr>
      <dsp:spPr>
        <a:xfrm>
          <a:off x="7208869" y="2977457"/>
          <a:ext cx="1298475" cy="649237"/>
        </a:xfrm>
        <a:prstGeom prst="rect">
          <a:avLst/>
        </a:prstGeom>
        <a:solidFill>
          <a:schemeClr val="accent4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&lt;div&gt;</a:t>
          </a:r>
          <a:endParaRPr lang="en-US" sz="1900" kern="1200" dirty="0"/>
        </a:p>
      </dsp:txBody>
      <dsp:txXfrm>
        <a:off x="7208869" y="2977457"/>
        <a:ext cx="1298475" cy="649237"/>
      </dsp:txXfrm>
    </dsp:sp>
    <dsp:sp modelId="{F3C331FD-BB55-44CD-A85D-3217F8407E3F}">
      <dsp:nvSpPr>
        <dsp:cNvPr id="0" name=""/>
        <dsp:cNvSpPr/>
      </dsp:nvSpPr>
      <dsp:spPr>
        <a:xfrm>
          <a:off x="6184178" y="3770209"/>
          <a:ext cx="1298475" cy="649237"/>
        </a:xfrm>
        <a:prstGeom prst="rect">
          <a:avLst/>
        </a:prstGeom>
        <a:solidFill>
          <a:schemeClr val="accent3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&lt;p&gt;</a:t>
          </a:r>
          <a:endParaRPr lang="en-US" sz="1900" kern="1200" dirty="0"/>
        </a:p>
      </dsp:txBody>
      <dsp:txXfrm>
        <a:off x="6184178" y="3770209"/>
        <a:ext cx="1298475" cy="649237"/>
      </dsp:txXfrm>
    </dsp:sp>
    <dsp:sp modelId="{5E307D45-669F-4586-950B-AF638B637524}">
      <dsp:nvSpPr>
        <dsp:cNvPr id="0" name=""/>
        <dsp:cNvSpPr/>
      </dsp:nvSpPr>
      <dsp:spPr>
        <a:xfrm>
          <a:off x="4745338" y="4559798"/>
          <a:ext cx="1298475" cy="6492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Text node</a:t>
          </a:r>
          <a:endParaRPr lang="en-US" sz="1900" kern="1200" dirty="0"/>
        </a:p>
      </dsp:txBody>
      <dsp:txXfrm>
        <a:off x="4777031" y="4591491"/>
        <a:ext cx="1235089" cy="585851"/>
      </dsp:txXfrm>
    </dsp:sp>
    <dsp:sp modelId="{02B1AA85-DB3E-4037-99EC-58439032B9E8}">
      <dsp:nvSpPr>
        <dsp:cNvPr id="0" name=""/>
        <dsp:cNvSpPr/>
      </dsp:nvSpPr>
      <dsp:spPr>
        <a:xfrm>
          <a:off x="8377484" y="3770209"/>
          <a:ext cx="1298475" cy="649237"/>
        </a:xfrm>
        <a:prstGeom prst="rect">
          <a:avLst/>
        </a:prstGeom>
        <a:solidFill>
          <a:schemeClr val="accent3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&lt;p&gt;</a:t>
          </a:r>
          <a:endParaRPr lang="en-US" sz="1900" kern="1200" dirty="0"/>
        </a:p>
      </dsp:txBody>
      <dsp:txXfrm>
        <a:off x="8377484" y="3770209"/>
        <a:ext cx="1298475" cy="649237"/>
      </dsp:txXfrm>
    </dsp:sp>
    <dsp:sp modelId="{554D91A8-6F83-4BEB-AC4C-2182ACE8449C}">
      <dsp:nvSpPr>
        <dsp:cNvPr id="0" name=""/>
        <dsp:cNvSpPr/>
      </dsp:nvSpPr>
      <dsp:spPr>
        <a:xfrm>
          <a:off x="7273715" y="4610136"/>
          <a:ext cx="1298475" cy="6492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Text node</a:t>
          </a:r>
          <a:endParaRPr lang="en-US" sz="1900" kern="1200" dirty="0"/>
        </a:p>
      </dsp:txBody>
      <dsp:txXfrm>
        <a:off x="7305408" y="4641829"/>
        <a:ext cx="1235089" cy="585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898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0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2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5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248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22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09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8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3680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1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17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AAB2-CC5B-4EC4-A460-97D7B9D26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A677F-C110-49AD-8505-D54A02327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44894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424-A0B6-4E6B-AE26-4DAF594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F171-AFE5-42D8-8F3A-9A012457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1650"/>
            <a:ext cx="10178322" cy="4971495"/>
          </a:xfrm>
        </p:spPr>
        <p:txBody>
          <a:bodyPr>
            <a:normAutofit lnSpcReduction="10000"/>
          </a:bodyPr>
          <a:lstStyle/>
          <a:p>
            <a:r>
              <a:rPr lang="sr-Latn-RS" sz="2800" dirty="0"/>
              <a:t>Svim linkovima na stranici postaviti padding na 5px, font size na 18px i text-decoration na none.</a:t>
            </a:r>
            <a:br>
              <a:rPr lang="sr-Latn-RS" sz="2800" dirty="0"/>
            </a:br>
            <a:r>
              <a:rPr lang="sr-Latn-RS" sz="2800" dirty="0"/>
              <a:t>Parnim linkovima staviti zelenu pozadinsku boju i ljubicastu boju teksta, a neparnim linkovima plavu pozadinsku boju i belu boju teksta.</a:t>
            </a:r>
          </a:p>
          <a:p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slikama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stranici</a:t>
            </a:r>
            <a:r>
              <a:rPr lang="en-US" sz="2800" dirty="0"/>
              <a:t>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ekstenzijom</a:t>
            </a:r>
            <a:r>
              <a:rPr lang="en-US" sz="2800" dirty="0"/>
              <a:t> .</a:t>
            </a:r>
            <a:r>
              <a:rPr lang="en-US" sz="2800" dirty="0" err="1"/>
              <a:t>png</a:t>
            </a:r>
            <a:r>
              <a:rPr lang="en-US" sz="2800" dirty="0"/>
              <a:t>, </a:t>
            </a:r>
            <a:r>
              <a:rPr lang="en-US" sz="2800" dirty="0" err="1"/>
              <a:t>postaviti</a:t>
            </a:r>
            <a:r>
              <a:rPr lang="en-US" sz="2800" dirty="0"/>
              <a:t> </a:t>
            </a:r>
            <a:r>
              <a:rPr lang="en-US" sz="2800" dirty="0" err="1"/>
              <a:t>okvir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debljinu</a:t>
            </a:r>
            <a:r>
              <a:rPr lang="en-US" sz="2800" dirty="0"/>
              <a:t> 2px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crvenu</a:t>
            </a:r>
            <a:r>
              <a:rPr lang="en-US" sz="2800" dirty="0"/>
              <a:t> </a:t>
            </a:r>
            <a:r>
              <a:rPr lang="en-US" sz="2800" dirty="0" err="1"/>
              <a:t>boju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Svakom</a:t>
            </a:r>
            <a:r>
              <a:rPr lang="en-US" sz="2800" dirty="0"/>
              <a:t> </a:t>
            </a:r>
            <a:r>
              <a:rPr lang="en-US" sz="2800" dirty="0" err="1"/>
              <a:t>linku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stranici</a:t>
            </a:r>
            <a:r>
              <a:rPr lang="en-US" sz="2800" dirty="0"/>
              <a:t> </a:t>
            </a:r>
            <a:r>
              <a:rPr lang="en-US" sz="2800" dirty="0" err="1"/>
              <a:t>promeniti</a:t>
            </a:r>
            <a:r>
              <a:rPr lang="en-US" sz="2800" dirty="0"/>
              <a:t> target </a:t>
            </a:r>
            <a:r>
              <a:rPr lang="en-US" sz="2800" dirty="0" err="1"/>
              <a:t>svojstvo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slede</a:t>
            </a:r>
            <a:r>
              <a:rPr lang="sr-Latn-RS" sz="2800" dirty="0"/>
              <a:t>ći način: </a:t>
            </a:r>
            <a:r>
              <a:rPr lang="en-US" sz="2800" dirty="0" err="1"/>
              <a:t>ako</a:t>
            </a:r>
            <a:r>
              <a:rPr lang="en-US" sz="2800" dirty="0"/>
              <a:t> je </a:t>
            </a:r>
            <a:r>
              <a:rPr lang="en-US" sz="2800" dirty="0" err="1"/>
              <a:t>bilo</a:t>
            </a:r>
            <a:r>
              <a:rPr lang="en-US" sz="2800" dirty="0"/>
              <a:t> _blank, </a:t>
            </a:r>
            <a:r>
              <a:rPr lang="en-US" sz="2800" dirty="0" err="1"/>
              <a:t>postaviti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_top, a </a:t>
            </a:r>
            <a:r>
              <a:rPr lang="en-US" sz="2800" dirty="0" err="1"/>
              <a:t>ako</a:t>
            </a:r>
            <a:r>
              <a:rPr lang="en-US" sz="2800" dirty="0"/>
              <a:t> je </a:t>
            </a: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neka</a:t>
            </a:r>
            <a:r>
              <a:rPr lang="en-US" sz="2800" dirty="0"/>
              <a:t> </a:t>
            </a:r>
            <a:r>
              <a:rPr lang="en-US" sz="2800" dirty="0" err="1"/>
              <a:t>vrednost</a:t>
            </a:r>
            <a:r>
              <a:rPr lang="en-US" sz="2800" dirty="0"/>
              <a:t> ra</a:t>
            </a:r>
            <a:r>
              <a:rPr lang="sr-Latn-RS" sz="2800" dirty="0"/>
              <a:t>zličita od </a:t>
            </a:r>
            <a:r>
              <a:rPr lang="en-US" sz="2800" dirty="0"/>
              <a:t>_blank</a:t>
            </a:r>
            <a:r>
              <a:rPr lang="sr-Latn-RS" sz="2800" dirty="0"/>
              <a:t>, ili uopšte nije bilo postavljeno, tada postaviti na </a:t>
            </a:r>
            <a:r>
              <a:rPr lang="en-US" sz="2800" dirty="0"/>
              <a:t>_blank</a:t>
            </a:r>
            <a:r>
              <a:rPr lang="sr-Latn-RS" sz="2800" dirty="0"/>
              <a:t>.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01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424-A0B6-4E6B-AE26-4DAF594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F171-AFE5-42D8-8F3A-9A012457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1650"/>
            <a:ext cx="10178322" cy="4971495"/>
          </a:xfrm>
        </p:spPr>
        <p:txBody>
          <a:bodyPr>
            <a:normAutofit/>
          </a:bodyPr>
          <a:lstStyle/>
          <a:p>
            <a:r>
              <a:rPr lang="en-US" sz="2800" dirty="0" err="1"/>
              <a:t>Napraviti</a:t>
            </a:r>
            <a:r>
              <a:rPr lang="en-US" sz="2800" dirty="0"/>
              <a:t> </a:t>
            </a:r>
            <a:r>
              <a:rPr lang="en-US" sz="2800" dirty="0" err="1"/>
              <a:t>niz</a:t>
            </a:r>
            <a:r>
              <a:rPr lang="en-US" sz="2800" dirty="0"/>
              <a:t> od </a:t>
            </a:r>
            <a:r>
              <a:rPr lang="en-US" sz="2800" dirty="0" err="1"/>
              <a:t>najmanje</a:t>
            </a:r>
            <a:r>
              <a:rPr lang="en-US" sz="2800" dirty="0"/>
              <a:t> tri </a:t>
            </a:r>
            <a:r>
              <a:rPr lang="en-US" sz="2800" dirty="0" err="1"/>
              <a:t>imena</a:t>
            </a:r>
            <a:r>
              <a:rPr lang="en-US" sz="2800" dirty="0"/>
              <a:t>.</a:t>
            </a:r>
            <a:r>
              <a:rPr lang="sr-Latn-RS" sz="2800" dirty="0"/>
              <a:t> </a:t>
            </a:r>
            <a:r>
              <a:rPr lang="en-US" sz="2800" dirty="0" err="1"/>
              <a:t>Proći</a:t>
            </a:r>
            <a:r>
              <a:rPr lang="en-US" sz="2800" dirty="0"/>
              <a:t> </a:t>
            </a:r>
            <a:r>
              <a:rPr lang="en-US" sz="2800" dirty="0" err="1"/>
              <a:t>nizom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imena</a:t>
            </a:r>
            <a:r>
              <a:rPr lang="en-US" sz="2800" dirty="0"/>
              <a:t> </a:t>
            </a:r>
            <a:r>
              <a:rPr lang="en-US" sz="2800" dirty="0" err="1"/>
              <a:t>ispisati</a:t>
            </a:r>
            <a:r>
              <a:rPr lang="en-US" sz="2800" dirty="0"/>
              <a:t>:</a:t>
            </a:r>
          </a:p>
          <a:p>
            <a:pPr lvl="1"/>
            <a:r>
              <a:rPr lang="en-US" sz="2600" dirty="0" err="1"/>
              <a:t>Svako</a:t>
            </a:r>
            <a:r>
              <a:rPr lang="en-US" sz="2600" dirty="0"/>
              <a:t> u </a:t>
            </a:r>
            <a:r>
              <a:rPr lang="en-US" sz="2600" dirty="0" err="1"/>
              <a:t>novom</a:t>
            </a:r>
            <a:r>
              <a:rPr lang="en-US" sz="2600" dirty="0"/>
              <a:t> </a:t>
            </a:r>
            <a:r>
              <a:rPr lang="sr-Latn-RS" sz="2600" dirty="0"/>
              <a:t>linku. Ako ime počinje na slovo „S“, link se otvara u novom tabu, a inače se otvara na istoj stranici.</a:t>
            </a:r>
            <a:endParaRPr lang="en-US" sz="2600" dirty="0"/>
          </a:p>
          <a:p>
            <a:pPr lvl="1"/>
            <a:r>
              <a:rPr lang="en-US" sz="2600" dirty="0"/>
              <a:t>U </a:t>
            </a:r>
            <a:r>
              <a:rPr lang="en-US" sz="2600" dirty="0" err="1"/>
              <a:t>listi</a:t>
            </a:r>
            <a:r>
              <a:rPr lang="en-US" sz="2600" dirty="0"/>
              <a:t> </a:t>
            </a:r>
            <a:r>
              <a:rPr lang="en-US" sz="2600" dirty="0" err="1"/>
              <a:t>kao</a:t>
            </a:r>
            <a:r>
              <a:rPr lang="en-US" sz="2600" dirty="0"/>
              <a:t> </a:t>
            </a:r>
            <a:r>
              <a:rPr lang="en-US" sz="2600" dirty="0" err="1"/>
              <a:t>stavke</a:t>
            </a:r>
            <a:r>
              <a:rPr lang="en-US" sz="2600" dirty="0"/>
              <a:t> </a:t>
            </a:r>
            <a:r>
              <a:rPr lang="en-US" sz="2600" dirty="0" err="1"/>
              <a:t>liste</a:t>
            </a:r>
            <a:r>
              <a:rPr lang="sr-Latn-RS" sz="2600" dirty="0"/>
              <a:t>. Naizmenično stavke liste obojiti sa dve različite boje.</a:t>
            </a:r>
            <a:endParaRPr lang="en-US" sz="2600" dirty="0"/>
          </a:p>
          <a:p>
            <a:pPr lvl="1"/>
            <a:r>
              <a:rPr lang="en-US" sz="2600" dirty="0"/>
              <a:t>U </a:t>
            </a:r>
            <a:r>
              <a:rPr lang="en-US" sz="2600" dirty="0" err="1"/>
              <a:t>jednoj</a:t>
            </a:r>
            <a:r>
              <a:rPr lang="en-US" sz="2600" dirty="0"/>
              <a:t> </a:t>
            </a:r>
            <a:r>
              <a:rPr lang="en-US" sz="2600" dirty="0" err="1"/>
              <a:t>koloni</a:t>
            </a:r>
            <a:r>
              <a:rPr lang="en-US" sz="2600" dirty="0"/>
              <a:t> </a:t>
            </a:r>
            <a:r>
              <a:rPr lang="en-US" sz="2600" dirty="0" err="1"/>
              <a:t>tabele</a:t>
            </a:r>
            <a:r>
              <a:rPr lang="sr-Latn-RS" sz="2600" dirty="0"/>
              <a:t>. Postaviti okvir, marginu i pading ćelijama tabele.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1527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432D-D968-4CAD-BE7F-895EBCB1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NAVIGACIJA KROZ DOM STABLO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50D86D5-5436-4908-A014-15D55C447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279" y="1501922"/>
            <a:ext cx="6847119" cy="4811161"/>
          </a:xfrm>
        </p:spPr>
      </p:pic>
    </p:spTree>
    <p:extLst>
      <p:ext uri="{BB962C8B-B14F-4D97-AF65-F5344CB8AC3E}">
        <p14:creationId xmlns:p14="http://schemas.microsoft.com/office/powerpoint/2010/main" val="371544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CF7B-D98E-4B16-B327-E4B3D0FB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NAVIGACIJA KROZ DOM STABLO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F2CCD-7C95-4F1D-A991-081731B1B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03930"/>
              </p:ext>
            </p:extLst>
          </p:nvPr>
        </p:nvGraphicFramePr>
        <p:xfrm>
          <a:off x="1251678" y="1371600"/>
          <a:ext cx="101790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955">
                  <a:extLst>
                    <a:ext uri="{9D8B030D-6E8A-4147-A177-3AD203B41FA5}">
                      <a16:colId xmlns:a16="http://schemas.microsoft.com/office/drawing/2014/main" val="360171095"/>
                    </a:ext>
                  </a:extLst>
                </a:gridCol>
                <a:gridCol w="6343095">
                  <a:extLst>
                    <a:ext uri="{9D8B030D-6E8A-4147-A177-3AD203B41FA5}">
                      <a16:colId xmlns:a16="http://schemas.microsoft.com/office/drawing/2014/main" val="4250970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Svojstvo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7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Roditeljski čvor.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72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childNodes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Direktni potomak sa zadatim indeksom.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2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Prvi direktni potomak.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19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Poslednji direktni potomak.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9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nextSibling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Sledeći rođak.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58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previousSibling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Prethodni rođak.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1049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704A07-21AF-46AE-83F1-9F44EC043C1F}"/>
              </a:ext>
            </a:extLst>
          </p:cNvPr>
          <p:cNvSpPr txBox="1">
            <a:spLocks/>
          </p:cNvSpPr>
          <p:nvPr/>
        </p:nvSpPr>
        <p:spPr>
          <a:xfrm>
            <a:off x="1251678" y="4153676"/>
            <a:ext cx="10178322" cy="239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Svojstva mogu da se lančaju:</a:t>
            </a:r>
          </a:p>
          <a:p>
            <a:pPr lvl="1"/>
            <a:r>
              <a:rPr lang="sr-Latn-RS" sz="2600" dirty="0"/>
              <a:t>elem.parentNode </a:t>
            </a:r>
            <a:r>
              <a:rPr lang="en-US" sz="2600" dirty="0"/>
              <a:t>   - </a:t>
            </a:r>
            <a:r>
              <a:rPr lang="en-US" sz="2600" dirty="0" err="1"/>
              <a:t>vra</a:t>
            </a:r>
            <a:r>
              <a:rPr lang="sr-Latn-RS" sz="2600" dirty="0"/>
              <a:t>ća roditelja</a:t>
            </a:r>
          </a:p>
          <a:p>
            <a:pPr lvl="1"/>
            <a:r>
              <a:rPr lang="sr-Latn-R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elem.parentNode.parentNode     - vraća dedu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2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1B1C-C631-491F-9391-30AE75BF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Menjanje </a:t>
            </a:r>
            <a:r>
              <a:rPr lang="en-US" dirty="0"/>
              <a:t>KLASA ELEMENTIMA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2ABD5C-CD2C-4353-8773-F8AF1048D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56851"/>
              </p:ext>
            </p:extLst>
          </p:nvPr>
        </p:nvGraphicFramePr>
        <p:xfrm>
          <a:off x="1250950" y="1629053"/>
          <a:ext cx="10179050" cy="290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083">
                  <a:extLst>
                    <a:ext uri="{9D8B030D-6E8A-4147-A177-3AD203B41FA5}">
                      <a16:colId xmlns:a16="http://schemas.microsoft.com/office/drawing/2014/main" val="632904333"/>
                    </a:ext>
                  </a:extLst>
                </a:gridCol>
                <a:gridCol w="5916967">
                  <a:extLst>
                    <a:ext uri="{9D8B030D-6E8A-4147-A177-3AD203B41FA5}">
                      <a16:colId xmlns:a16="http://schemas.microsoft.com/office/drawing/2014/main" val="2916659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Svojstvo</a:t>
                      </a:r>
                      <a:endParaRPr lang="en-US" sz="1700" dirty="0">
                        <a:effectLst/>
                      </a:endParaRP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Opis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40917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r>
                        <a:rPr lang="en-US" sz="1700" dirty="0" err="1">
                          <a:effectLst/>
                        </a:rPr>
                        <a:t>classList</a:t>
                      </a:r>
                      <a:endParaRPr lang="en-US" sz="1700" dirty="0">
                        <a:effectLst/>
                      </a:endParaRP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Lista </a:t>
                      </a:r>
                      <a:r>
                        <a:rPr lang="en-US" sz="1700" dirty="0" err="1">
                          <a:effectLst/>
                        </a:rPr>
                        <a:t>klasa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koju</a:t>
                      </a:r>
                      <a:r>
                        <a:rPr lang="en-US" sz="1700" dirty="0">
                          <a:effectLst/>
                        </a:rPr>
                        <a:t> element </a:t>
                      </a:r>
                      <a:r>
                        <a:rPr lang="en-US" sz="1700" dirty="0" err="1">
                          <a:effectLst/>
                        </a:rPr>
                        <a:t>poseduje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405276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sr-Latn-R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Metoda</a:t>
                      </a:r>
                      <a:endParaRPr lang="en-US" sz="17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264" marR="59132" marT="59132" marB="5913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7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Opis</a:t>
                      </a:r>
                      <a:endParaRPr lang="en-US" sz="17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132" marR="59132" marT="59132" marB="59132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30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element.classList.add</a:t>
                      </a:r>
                      <a:r>
                        <a:rPr lang="en-US" sz="1700" dirty="0">
                          <a:effectLst/>
                        </a:rPr>
                        <a:t>(‘class’)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Dodaje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zadatu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klasu</a:t>
                      </a:r>
                      <a:r>
                        <a:rPr lang="en-US" sz="1700" dirty="0">
                          <a:effectLst/>
                        </a:rPr>
                        <a:t> element</a:t>
                      </a: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70196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>
                          <a:effectLst/>
                        </a:rPr>
                        <a:t>element.classList.remove</a:t>
                      </a:r>
                      <a:r>
                        <a:rPr lang="en-US" sz="1700" dirty="0">
                          <a:effectLst/>
                        </a:rPr>
                        <a:t>(‘class’)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Uklanja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zadatu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klasu</a:t>
                      </a:r>
                      <a:r>
                        <a:rPr lang="en-US" sz="1700" dirty="0">
                          <a:effectLst/>
                        </a:rPr>
                        <a:t> element</a:t>
                      </a: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55789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>
                          <a:effectLst/>
                        </a:rPr>
                        <a:t>element.classList.toggle</a:t>
                      </a:r>
                      <a:r>
                        <a:rPr lang="en-US" sz="1700" dirty="0">
                          <a:effectLst/>
                        </a:rPr>
                        <a:t>(‘class’)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700" dirty="0">
                          <a:effectLst/>
                        </a:rPr>
                        <a:t>Ako element ne poseduje </a:t>
                      </a:r>
                      <a:r>
                        <a:rPr lang="en-US" sz="1700" dirty="0" err="1">
                          <a:effectLst/>
                        </a:rPr>
                        <a:t>zadatu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pl-PL" sz="1700" dirty="0">
                          <a:effectLst/>
                        </a:rPr>
                        <a:t>klasu dodaje je, u suprotnom je briše</a:t>
                      </a: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238203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>
                          <a:effectLst/>
                        </a:rPr>
                        <a:t>element.classList.contains</a:t>
                      </a:r>
                      <a:r>
                        <a:rPr lang="en-US" sz="1700" dirty="0">
                          <a:effectLst/>
                        </a:rPr>
                        <a:t>(‘class’)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Ispituje</a:t>
                      </a:r>
                      <a:r>
                        <a:rPr lang="en-US" sz="1700" dirty="0">
                          <a:effectLst/>
                        </a:rPr>
                        <a:t> da li element </a:t>
                      </a:r>
                      <a:r>
                        <a:rPr lang="sr-Latn-RS" sz="1700" dirty="0">
                          <a:effectLst/>
                        </a:rPr>
                        <a:t>ima zadatu klasu.</a:t>
                      </a:r>
                      <a:endParaRPr lang="pl-PL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634055071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BF25CC2-32FC-414A-9261-B2615574708A}"/>
              </a:ext>
            </a:extLst>
          </p:cNvPr>
          <p:cNvSpPr txBox="1">
            <a:spLocks/>
          </p:cNvSpPr>
          <p:nvPr/>
        </p:nvSpPr>
        <p:spPr>
          <a:xfrm>
            <a:off x="712172" y="4068010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2"/>
              </a:buClr>
              <a:buFont typeface="Franklin Gothic Book" pitchFamily="34" charset="0"/>
              <a:buChar char="►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133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424-A0B6-4E6B-AE26-4DAF594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F171-AFE5-42D8-8F3A-9A012457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1650"/>
            <a:ext cx="10178322" cy="4971495"/>
          </a:xfrm>
        </p:spPr>
        <p:txBody>
          <a:bodyPr>
            <a:normAutofit/>
          </a:bodyPr>
          <a:lstStyle/>
          <a:p>
            <a:r>
              <a:rPr lang="en-US" sz="2800" dirty="0" err="1"/>
              <a:t>Dat</a:t>
            </a:r>
            <a:r>
              <a:rPr lang="en-US" sz="2800" dirty="0"/>
              <a:t> je </a:t>
            </a:r>
            <a:r>
              <a:rPr lang="en-US" sz="2800" dirty="0" err="1"/>
              <a:t>slede</a:t>
            </a:r>
            <a:r>
              <a:rPr lang="sr-Latn-RS" sz="2800" dirty="0"/>
              <a:t>ći stil u css-u: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.error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color: red;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border: solid 1px red;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.success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color: green;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border: solid 1px green;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168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424-A0B6-4E6B-AE26-4DAF594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F171-AFE5-42D8-8F3A-9A012457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1650"/>
            <a:ext cx="10178322" cy="4971495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parnim</a:t>
            </a:r>
            <a:r>
              <a:rPr lang="en-US" sz="2800" dirty="0"/>
              <a:t> </a:t>
            </a:r>
            <a:r>
              <a:rPr lang="en-US" sz="2800" dirty="0" err="1"/>
              <a:t>paragrafima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stranici</a:t>
            </a:r>
            <a:r>
              <a:rPr lang="en-US" sz="2800" dirty="0"/>
              <a:t> </a:t>
            </a:r>
            <a:r>
              <a:rPr lang="en-US" sz="2800" dirty="0" err="1"/>
              <a:t>dodati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error, a </a:t>
            </a:r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neparnim</a:t>
            </a:r>
            <a:r>
              <a:rPr lang="en-US" sz="2800" dirty="0"/>
              <a:t> </a:t>
            </a:r>
            <a:r>
              <a:rPr lang="en-US" sz="2800" dirty="0" err="1"/>
              <a:t>paragrafima</a:t>
            </a:r>
            <a:r>
              <a:rPr lang="en-US" sz="2800" dirty="0"/>
              <a:t> </a:t>
            </a:r>
            <a:r>
              <a:rPr lang="en-US" sz="2800" dirty="0" err="1"/>
              <a:t>dodati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success</a:t>
            </a:r>
          </a:p>
          <a:p>
            <a:r>
              <a:rPr lang="en-US" sz="2800" dirty="0" err="1"/>
              <a:t>Tekst</a:t>
            </a:r>
            <a:r>
              <a:rPr lang="en-US" sz="2800" dirty="0"/>
              <a:t> u </a:t>
            </a:r>
            <a:r>
              <a:rPr lang="en-US" sz="2800" dirty="0" err="1"/>
              <a:t>paragrafima</a:t>
            </a:r>
            <a:r>
              <a:rPr lang="en-US" sz="2800" dirty="0"/>
              <a:t> </a:t>
            </a:r>
            <a:r>
              <a:rPr lang="en-US" sz="2800" dirty="0" err="1"/>
              <a:t>naizmenično</a:t>
            </a:r>
            <a:r>
              <a:rPr lang="en-US" sz="2800" dirty="0"/>
              <a:t> </a:t>
            </a:r>
            <a:r>
              <a:rPr lang="en-US" sz="2800" dirty="0" err="1"/>
              <a:t>pisati</a:t>
            </a:r>
            <a:r>
              <a:rPr lang="en-US" sz="2800" dirty="0"/>
              <a:t> </a:t>
            </a:r>
            <a:r>
              <a:rPr lang="en-US" sz="2800" dirty="0" err="1"/>
              <a:t>veličinom</a:t>
            </a:r>
            <a:r>
              <a:rPr lang="en-US" sz="2800" dirty="0"/>
              <a:t> 15px, </a:t>
            </a:r>
            <a:r>
              <a:rPr lang="en-US" sz="2800" dirty="0" err="1"/>
              <a:t>veličinom</a:t>
            </a:r>
            <a:r>
              <a:rPr lang="en-US" sz="2800" dirty="0"/>
              <a:t> 20px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veličinom</a:t>
            </a:r>
            <a:r>
              <a:rPr lang="en-US" sz="2800" dirty="0"/>
              <a:t> od 25px.</a:t>
            </a:r>
          </a:p>
          <a:p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paragrafima</a:t>
            </a:r>
            <a:r>
              <a:rPr lang="en-US" sz="2800" dirty="0"/>
              <a:t> </a:t>
            </a:r>
            <a:r>
              <a:rPr lang="en-US" sz="2800" dirty="0" err="1"/>
              <a:t>čiji</a:t>
            </a:r>
            <a:r>
              <a:rPr lang="en-US" sz="2800" dirty="0"/>
              <a:t> </a:t>
            </a:r>
            <a:r>
              <a:rPr lang="en-US" sz="2800" dirty="0" err="1"/>
              <a:t>tekst</a:t>
            </a:r>
            <a:r>
              <a:rPr lang="en-US" sz="2800" dirty="0"/>
              <a:t> </a:t>
            </a:r>
            <a:r>
              <a:rPr lang="en-US" sz="2800" dirty="0" err="1"/>
              <a:t>sadrži</a:t>
            </a:r>
            <a:r>
              <a:rPr lang="en-US" sz="2800" dirty="0"/>
              <a:t> </a:t>
            </a:r>
            <a:r>
              <a:rPr lang="en-US" sz="2800" dirty="0" err="1"/>
              <a:t>reč</a:t>
            </a:r>
            <a:r>
              <a:rPr lang="en-US" sz="2800" dirty="0"/>
              <a:t> error, </a:t>
            </a:r>
            <a:r>
              <a:rPr lang="en-US" sz="2800" dirty="0" err="1"/>
              <a:t>postaviti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error, </a:t>
            </a:r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paragrafima</a:t>
            </a:r>
            <a:r>
              <a:rPr lang="en-US" sz="2800" dirty="0"/>
              <a:t> </a:t>
            </a:r>
            <a:r>
              <a:rPr lang="en-US" sz="2800" dirty="0" err="1"/>
              <a:t>čiji</a:t>
            </a:r>
            <a:r>
              <a:rPr lang="en-US" sz="2800" dirty="0"/>
              <a:t> </a:t>
            </a:r>
            <a:r>
              <a:rPr lang="en-US" sz="2800" dirty="0" err="1"/>
              <a:t>tekst</a:t>
            </a:r>
            <a:r>
              <a:rPr lang="en-US" sz="2800" dirty="0"/>
              <a:t> </a:t>
            </a:r>
            <a:r>
              <a:rPr lang="en-US" sz="2800" dirty="0" err="1"/>
              <a:t>sadrži</a:t>
            </a:r>
            <a:r>
              <a:rPr lang="en-US" sz="2800" dirty="0"/>
              <a:t> </a:t>
            </a:r>
            <a:r>
              <a:rPr lang="en-US" sz="2800" dirty="0" err="1"/>
              <a:t>reč</a:t>
            </a:r>
            <a:r>
              <a:rPr lang="en-US" sz="2800" dirty="0"/>
              <a:t> success, </a:t>
            </a:r>
            <a:r>
              <a:rPr lang="en-US" sz="2800" dirty="0" err="1"/>
              <a:t>postaviti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success. </a:t>
            </a:r>
            <a:r>
              <a:rPr lang="en-US" sz="2800" dirty="0" err="1"/>
              <a:t>Ostale</a:t>
            </a:r>
            <a:r>
              <a:rPr lang="en-US" sz="2800" dirty="0"/>
              <a:t> </a:t>
            </a:r>
            <a:r>
              <a:rPr lang="en-US" sz="2800" dirty="0" err="1"/>
              <a:t>kalse</a:t>
            </a:r>
            <a:r>
              <a:rPr lang="en-US" sz="2800" dirty="0"/>
              <a:t> </a:t>
            </a:r>
            <a:r>
              <a:rPr lang="en-US" sz="2800" dirty="0" err="1"/>
              <a:t>paragrafa</a:t>
            </a:r>
            <a:r>
              <a:rPr lang="en-US" sz="2800" dirty="0"/>
              <a:t> ne </a:t>
            </a:r>
            <a:r>
              <a:rPr lang="en-US" sz="2800" dirty="0" err="1"/>
              <a:t>modifikovati</a:t>
            </a:r>
            <a:r>
              <a:rPr lang="en-US" sz="2800" dirty="0"/>
              <a:t>.</a:t>
            </a:r>
          </a:p>
          <a:p>
            <a:pPr lvl="1"/>
            <a:r>
              <a:rPr lang="sr-Latn-RS" sz="2600" dirty="0"/>
              <a:t> </a:t>
            </a:r>
            <a:r>
              <a:rPr lang="en-US" sz="2600" dirty="0"/>
              <a:t>if(</a:t>
            </a:r>
            <a:r>
              <a:rPr lang="en-US" sz="2600" dirty="0" err="1"/>
              <a:t>p.textContent.includes</a:t>
            </a:r>
            <a:r>
              <a:rPr lang="en-US" sz="2600" dirty="0"/>
              <a:t>(’success’))</a:t>
            </a:r>
          </a:p>
          <a:p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paragrafima</a:t>
            </a:r>
            <a:r>
              <a:rPr lang="en-US" sz="2800" dirty="0"/>
              <a:t> </a:t>
            </a:r>
            <a:r>
              <a:rPr lang="en-US" sz="2800" dirty="0" err="1"/>
              <a:t>koji</a:t>
            </a:r>
            <a:r>
              <a:rPr lang="en-US" sz="2800" dirty="0"/>
              <a:t> </a:t>
            </a:r>
            <a:r>
              <a:rPr lang="en-US" sz="2800" dirty="0" err="1"/>
              <a:t>imaju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error </a:t>
            </a:r>
            <a:r>
              <a:rPr lang="en-US" sz="2800" dirty="0" err="1"/>
              <a:t>skloniti</a:t>
            </a:r>
            <a:r>
              <a:rPr lang="en-US" sz="2800" dirty="0"/>
              <a:t> </a:t>
            </a:r>
            <a:r>
              <a:rPr lang="en-US" sz="2800" dirty="0" err="1"/>
              <a:t>tu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, a </a:t>
            </a:r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paragrafima</a:t>
            </a:r>
            <a:r>
              <a:rPr lang="en-US" sz="2800" dirty="0"/>
              <a:t> </a:t>
            </a:r>
            <a:r>
              <a:rPr lang="en-US" sz="2800" dirty="0" err="1"/>
              <a:t>koji</a:t>
            </a:r>
            <a:r>
              <a:rPr lang="en-US" sz="2800" dirty="0"/>
              <a:t> </a:t>
            </a:r>
            <a:r>
              <a:rPr lang="en-US" sz="2800" dirty="0" err="1"/>
              <a:t>nemaju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error </a:t>
            </a:r>
            <a:r>
              <a:rPr lang="en-US" sz="2800" dirty="0" err="1"/>
              <a:t>dodati</a:t>
            </a:r>
            <a:r>
              <a:rPr lang="en-US" sz="2800" dirty="0"/>
              <a:t> </a:t>
            </a:r>
            <a:r>
              <a:rPr lang="en-US" sz="2800" dirty="0" err="1"/>
              <a:t>tu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105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CF7B-D98E-4B16-B327-E4B3D0FB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DODAVANJE I BRISANJE TAGOVA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F2CCD-7C95-4F1D-A991-081731B1B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25554"/>
              </p:ext>
            </p:extLst>
          </p:nvPr>
        </p:nvGraphicFramePr>
        <p:xfrm>
          <a:off x="1251678" y="1664564"/>
          <a:ext cx="10179050" cy="278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955">
                  <a:extLst>
                    <a:ext uri="{9D8B030D-6E8A-4147-A177-3AD203B41FA5}">
                      <a16:colId xmlns:a16="http://schemas.microsoft.com/office/drawing/2014/main" val="360171095"/>
                    </a:ext>
                  </a:extLst>
                </a:gridCol>
                <a:gridCol w="6343095">
                  <a:extLst>
                    <a:ext uri="{9D8B030D-6E8A-4147-A177-3AD203B41FA5}">
                      <a16:colId xmlns:a16="http://schemas.microsoft.com/office/drawing/2014/main" val="4250970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Methoda</a:t>
                      </a:r>
                      <a:endParaRPr lang="en-US" sz="1700" dirty="0">
                        <a:effectLst/>
                      </a:endParaRP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Opis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429037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r>
                        <a:rPr lang="en-US" sz="1700" dirty="0" err="1">
                          <a:effectLst/>
                        </a:rPr>
                        <a:t>createElement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‘tag’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Kreiranje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sr-Latn-RS" sz="1700" dirty="0">
                          <a:effectLst/>
                        </a:rPr>
                        <a:t>čvora DOM stabla kao zadatog HTLM taga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84372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r>
                        <a:rPr lang="en-US" sz="1700" dirty="0" err="1">
                          <a:effectLst/>
                        </a:rPr>
                        <a:t>removeChild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child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Brisanje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sr-Latn-RS" sz="1700" dirty="0">
                          <a:effectLst/>
                        </a:rPr>
                        <a:t>zadatog čvora DOM stabla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225512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r>
                        <a:rPr lang="en-US" sz="1700" dirty="0" err="1">
                          <a:effectLst/>
                        </a:rPr>
                        <a:t>appendChild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child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Dodavanje</a:t>
                      </a:r>
                      <a:r>
                        <a:rPr lang="sr-Latn-RS" sz="1700" dirty="0">
                          <a:effectLst/>
                        </a:rPr>
                        <a:t> čvora</a:t>
                      </a:r>
                      <a:r>
                        <a:rPr lang="en-US" sz="1700" dirty="0">
                          <a:effectLst/>
                        </a:rPr>
                        <a:t> (</a:t>
                      </a:r>
                      <a:r>
                        <a:rPr lang="en-US" sz="1700" i="1" dirty="0">
                          <a:effectLst/>
                        </a:rPr>
                        <a:t>child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  <a:r>
                        <a:rPr lang="sr-Latn-RS" sz="1700" dirty="0">
                          <a:effectLst/>
                        </a:rPr>
                        <a:t> DOM stabla kao dete postojećeg čvora</a:t>
                      </a:r>
                      <a:r>
                        <a:rPr lang="en-US" sz="1700" dirty="0">
                          <a:effectLst/>
                        </a:rPr>
                        <a:t> (</a:t>
                      </a:r>
                      <a:r>
                        <a:rPr lang="en-US" sz="1700" i="1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261319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r>
                        <a:rPr lang="en-US" sz="1700" dirty="0" err="1">
                          <a:effectLst/>
                        </a:rPr>
                        <a:t>replaceChild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new, old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Zamena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sr-Latn-RS" sz="1700" dirty="0">
                          <a:effectLst/>
                        </a:rPr>
                        <a:t>„starog“ deteta</a:t>
                      </a:r>
                      <a:r>
                        <a:rPr lang="en-US" sz="1700" dirty="0">
                          <a:effectLst/>
                        </a:rPr>
                        <a:t> (</a:t>
                      </a:r>
                      <a:r>
                        <a:rPr lang="en-US" sz="1700" i="1" dirty="0">
                          <a:effectLst/>
                        </a:rPr>
                        <a:t>old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  <a:r>
                        <a:rPr lang="sr-Latn-RS" sz="1700" dirty="0">
                          <a:effectLst/>
                        </a:rPr>
                        <a:t> čvora DOM stable</a:t>
                      </a:r>
                      <a:r>
                        <a:rPr lang="en-US" sz="1700" dirty="0">
                          <a:effectLst/>
                        </a:rPr>
                        <a:t> (</a:t>
                      </a:r>
                      <a:r>
                        <a:rPr lang="en-US" sz="1700" i="1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  <a:r>
                        <a:rPr lang="sr-Latn-RS" sz="1700" dirty="0">
                          <a:effectLst/>
                        </a:rPr>
                        <a:t> „novim“ detetom</a:t>
                      </a:r>
                      <a:r>
                        <a:rPr lang="en-US" sz="1700" dirty="0">
                          <a:effectLst/>
                        </a:rPr>
                        <a:t> (</a:t>
                      </a:r>
                      <a:r>
                        <a:rPr lang="en-US" sz="1700" i="1" dirty="0">
                          <a:effectLst/>
                        </a:rPr>
                        <a:t>new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404009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document.write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text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Dodavanje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teksta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68558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118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424-A0B6-4E6B-AE26-4DAF594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F171-AFE5-42D8-8F3A-9A012457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1650"/>
            <a:ext cx="10178322" cy="4971495"/>
          </a:xfrm>
        </p:spPr>
        <p:txBody>
          <a:bodyPr>
            <a:normAutofit/>
          </a:bodyPr>
          <a:lstStyle/>
          <a:p>
            <a:r>
              <a:rPr lang="en-US" sz="2800" dirty="0" err="1"/>
              <a:t>Dodati</a:t>
            </a:r>
            <a:r>
              <a:rPr lang="en-US" sz="2800" dirty="0"/>
              <a:t> </a:t>
            </a:r>
            <a:r>
              <a:rPr lang="en-US" sz="2800" dirty="0" err="1"/>
              <a:t>novi</a:t>
            </a:r>
            <a:r>
              <a:rPr lang="en-US" sz="2800" dirty="0"/>
              <a:t> div tag </a:t>
            </a:r>
            <a:r>
              <a:rPr lang="en-US" sz="2800" dirty="0" err="1"/>
              <a:t>dokumentu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Formirati</a:t>
            </a:r>
            <a:r>
              <a:rPr lang="en-US" sz="2800" dirty="0"/>
              <a:t> ul </a:t>
            </a:r>
            <a:r>
              <a:rPr lang="en-US" sz="2800" dirty="0" err="1"/>
              <a:t>listu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stavkama</a:t>
            </a:r>
            <a:r>
              <a:rPr lang="en-US" sz="2800" dirty="0"/>
              <a:t> </a:t>
            </a:r>
            <a:r>
              <a:rPr lang="en-US" sz="2800" dirty="0" err="1"/>
              <a:t>čiji</a:t>
            </a:r>
            <a:r>
              <a:rPr lang="en-US" sz="2800" dirty="0"/>
              <a:t> je </a:t>
            </a:r>
            <a:r>
              <a:rPr lang="en-US" sz="2800" dirty="0" err="1"/>
              <a:t>sadržaj</a:t>
            </a:r>
            <a:r>
              <a:rPr lang="en-US" sz="2800" dirty="0"/>
              <a:t> </a:t>
            </a:r>
            <a:r>
              <a:rPr lang="en-US" sz="2800" dirty="0" err="1"/>
              <a:t>proizvoljan</a:t>
            </a:r>
            <a:r>
              <a:rPr lang="en-US" sz="2800" dirty="0"/>
              <a:t> </a:t>
            </a:r>
            <a:r>
              <a:rPr lang="en-US" sz="2800" dirty="0" err="1"/>
              <a:t>tekst</a:t>
            </a:r>
            <a:r>
              <a:rPr lang="en-US" sz="2800" dirty="0"/>
              <a:t>,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dodati</a:t>
            </a:r>
            <a:r>
              <a:rPr lang="en-US" sz="2800" dirty="0"/>
              <a:t> je div </a:t>
            </a:r>
            <a:r>
              <a:rPr lang="en-US" sz="2800" dirty="0" err="1"/>
              <a:t>elementu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Iz</a:t>
            </a:r>
            <a:r>
              <a:rPr lang="en-US" sz="2800" dirty="0"/>
              <a:t> ul </a:t>
            </a:r>
            <a:r>
              <a:rPr lang="en-US" sz="2800" dirty="0" err="1"/>
              <a:t>liste</a:t>
            </a:r>
            <a:r>
              <a:rPr lang="en-US" sz="2800" dirty="0"/>
              <a:t> </a:t>
            </a:r>
            <a:r>
              <a:rPr lang="en-US" sz="2800" dirty="0" err="1"/>
              <a:t>izbaciti</a:t>
            </a:r>
            <a:r>
              <a:rPr lang="en-US" sz="2800" dirty="0"/>
              <a:t> </a:t>
            </a:r>
            <a:r>
              <a:rPr lang="en-US" sz="2800" dirty="0" err="1"/>
              <a:t>prvu</a:t>
            </a:r>
            <a:r>
              <a:rPr lang="en-US" sz="2800" dirty="0"/>
              <a:t> </a:t>
            </a:r>
            <a:r>
              <a:rPr lang="en-US" sz="2800" dirty="0" err="1"/>
              <a:t>stavku</a:t>
            </a:r>
            <a:r>
              <a:rPr lang="en-US" sz="2800" dirty="0"/>
              <a:t>.</a:t>
            </a:r>
          </a:p>
          <a:p>
            <a:r>
              <a:rPr lang="en-US" sz="2800" dirty="0"/>
              <a:t>U ul </a:t>
            </a:r>
            <a:r>
              <a:rPr lang="en-US" sz="2800" dirty="0" err="1"/>
              <a:t>listi</a:t>
            </a:r>
            <a:r>
              <a:rPr lang="en-US" sz="2800" dirty="0"/>
              <a:t> </a:t>
            </a:r>
            <a:r>
              <a:rPr lang="en-US" sz="2800" dirty="0" err="1"/>
              <a:t>zameniti</a:t>
            </a:r>
            <a:r>
              <a:rPr lang="en-US" sz="2800" dirty="0"/>
              <a:t> </a:t>
            </a:r>
            <a:r>
              <a:rPr lang="en-US" sz="2800" dirty="0" err="1"/>
              <a:t>drugu</a:t>
            </a:r>
            <a:r>
              <a:rPr lang="en-US" sz="2800" dirty="0"/>
              <a:t> </a:t>
            </a:r>
            <a:r>
              <a:rPr lang="en-US" sz="2800" dirty="0" err="1"/>
              <a:t>stavku</a:t>
            </a:r>
            <a:r>
              <a:rPr lang="en-US" sz="2800" dirty="0"/>
              <a:t> </a:t>
            </a:r>
            <a:r>
              <a:rPr lang="en-US" sz="2800" dirty="0" err="1"/>
              <a:t>liste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Dodati</a:t>
            </a:r>
            <a:r>
              <a:rPr lang="en-US" sz="2800" dirty="0"/>
              <a:t> </a:t>
            </a:r>
            <a:r>
              <a:rPr lang="en-US" sz="2800" dirty="0" err="1"/>
              <a:t>još</a:t>
            </a:r>
            <a:r>
              <a:rPr lang="en-US" sz="2800" dirty="0"/>
              <a:t> </a:t>
            </a:r>
            <a:r>
              <a:rPr lang="en-US" sz="2800" dirty="0" err="1"/>
              <a:t>jednu</a:t>
            </a:r>
            <a:r>
              <a:rPr lang="en-US" sz="2800" dirty="0"/>
              <a:t> </a:t>
            </a:r>
            <a:r>
              <a:rPr lang="en-US" sz="2800" dirty="0" err="1"/>
              <a:t>stavku</a:t>
            </a:r>
            <a:r>
              <a:rPr lang="en-US" sz="2800" dirty="0"/>
              <a:t> ul </a:t>
            </a:r>
            <a:r>
              <a:rPr lang="en-US" sz="2800" dirty="0" err="1"/>
              <a:t>listi</a:t>
            </a:r>
            <a:r>
              <a:rPr lang="en-US" sz="2800" dirty="0"/>
              <a:t>, </a:t>
            </a:r>
            <a:r>
              <a:rPr lang="en-US" sz="2800" dirty="0" err="1"/>
              <a:t>pri</a:t>
            </a:r>
            <a:r>
              <a:rPr lang="en-US" sz="2800" dirty="0"/>
              <a:t> </a:t>
            </a:r>
            <a:r>
              <a:rPr lang="en-US" sz="2800" dirty="0" err="1"/>
              <a:t>čemu</a:t>
            </a:r>
            <a:r>
              <a:rPr lang="en-US" sz="2800" dirty="0"/>
              <a:t> je </a:t>
            </a:r>
            <a:r>
              <a:rPr lang="en-US" sz="2800" dirty="0" err="1"/>
              <a:t>sadržaj</a:t>
            </a:r>
            <a:r>
              <a:rPr lang="en-US" sz="2800" dirty="0"/>
              <a:t> </a:t>
            </a:r>
            <a:r>
              <a:rPr lang="en-US" sz="2800" dirty="0" err="1"/>
              <a:t>stavke</a:t>
            </a:r>
            <a:r>
              <a:rPr lang="en-US" sz="2800" dirty="0"/>
              <a:t> </a:t>
            </a:r>
            <a:r>
              <a:rPr lang="en-US" sz="2800" dirty="0" err="1"/>
              <a:t>slika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776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424-A0B6-4E6B-AE26-4DAF594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F171-AFE5-42D8-8F3A-9A012457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1650"/>
            <a:ext cx="10178322" cy="497149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Formirati</a:t>
            </a:r>
            <a:r>
              <a:rPr lang="en-US" sz="2800" dirty="0"/>
              <a:t> </a:t>
            </a:r>
            <a:r>
              <a:rPr lang="en-US" sz="2800" dirty="0" err="1"/>
              <a:t>niz</a:t>
            </a:r>
            <a:r>
              <a:rPr lang="en-US" sz="2800" dirty="0"/>
              <a:t> </a:t>
            </a:r>
            <a:r>
              <a:rPr lang="en-US" sz="2800" dirty="0" err="1"/>
              <a:t>objekata</a:t>
            </a:r>
            <a:r>
              <a:rPr lang="en-US" sz="2800" dirty="0"/>
              <a:t> </a:t>
            </a:r>
            <a:r>
              <a:rPr lang="en-US" sz="2800" dirty="0" err="1"/>
              <a:t>knjiga</a:t>
            </a:r>
            <a:r>
              <a:rPr lang="en-US" sz="2800" dirty="0"/>
              <a:t>, </a:t>
            </a:r>
            <a:r>
              <a:rPr lang="en-US" sz="2800" dirty="0" err="1"/>
              <a:t>pri</a:t>
            </a:r>
            <a:r>
              <a:rPr lang="en-US" sz="2800" dirty="0"/>
              <a:t> </a:t>
            </a:r>
            <a:r>
              <a:rPr lang="en-US" sz="2800" dirty="0" err="1"/>
              <a:t>čemu</a:t>
            </a:r>
            <a:r>
              <a:rPr lang="en-US" sz="2800" dirty="0"/>
              <a:t> </a:t>
            </a:r>
            <a:r>
              <a:rPr lang="en-US" sz="2800" dirty="0" err="1"/>
              <a:t>svaki</a:t>
            </a:r>
            <a:r>
              <a:rPr lang="en-US" sz="2800" dirty="0"/>
              <a:t> </a:t>
            </a:r>
            <a:r>
              <a:rPr lang="en-US" sz="2800" dirty="0" err="1"/>
              <a:t>objekat</a:t>
            </a:r>
            <a:r>
              <a:rPr lang="en-US" sz="2800" dirty="0"/>
              <a:t> </a:t>
            </a:r>
            <a:r>
              <a:rPr lang="en-US" sz="2800" dirty="0" err="1"/>
              <a:t>sadrži</a:t>
            </a:r>
            <a:r>
              <a:rPr lang="en-US" sz="2800" dirty="0"/>
              <a:t>:</a:t>
            </a:r>
          </a:p>
          <a:p>
            <a:pPr lvl="1"/>
            <a:r>
              <a:rPr lang="en-US" sz="2600" dirty="0" err="1"/>
              <a:t>Naziv</a:t>
            </a:r>
            <a:r>
              <a:rPr lang="en-US" sz="2600" dirty="0"/>
              <a:t> </a:t>
            </a:r>
            <a:r>
              <a:rPr lang="en-US" sz="2600" dirty="0" err="1"/>
              <a:t>knige</a:t>
            </a:r>
            <a:r>
              <a:rPr lang="en-US" sz="2600" dirty="0"/>
              <a:t>,</a:t>
            </a:r>
          </a:p>
          <a:p>
            <a:pPr lvl="1"/>
            <a:r>
              <a:rPr lang="en-US" sz="2600" dirty="0" err="1"/>
              <a:t>Autora</a:t>
            </a:r>
            <a:r>
              <a:rPr lang="en-US" sz="2600" dirty="0"/>
              <a:t> </a:t>
            </a:r>
            <a:r>
              <a:rPr lang="en-US" sz="2600" dirty="0" err="1"/>
              <a:t>knjige</a:t>
            </a:r>
            <a:r>
              <a:rPr lang="en-US" sz="2600" dirty="0"/>
              <a:t>,</a:t>
            </a:r>
          </a:p>
          <a:p>
            <a:pPr lvl="1"/>
            <a:r>
              <a:rPr lang="en-US" sz="2600" dirty="0" err="1"/>
              <a:t>Putanja</a:t>
            </a:r>
            <a:r>
              <a:rPr lang="en-US" sz="2600" dirty="0"/>
              <a:t> do </a:t>
            </a:r>
            <a:r>
              <a:rPr lang="en-US" sz="2600" dirty="0" err="1"/>
              <a:t>sličice</a:t>
            </a:r>
            <a:r>
              <a:rPr lang="en-US" sz="2600" dirty="0"/>
              <a:t>,</a:t>
            </a:r>
          </a:p>
          <a:p>
            <a:pPr lvl="1"/>
            <a:r>
              <a:rPr lang="en-US" sz="2600" dirty="0"/>
              <a:t>Polje – </a:t>
            </a:r>
            <a:r>
              <a:rPr lang="en-US" sz="2600" dirty="0" err="1"/>
              <a:t>indikator</a:t>
            </a:r>
            <a:r>
              <a:rPr lang="en-US" sz="2600" dirty="0"/>
              <a:t> da li je </a:t>
            </a:r>
            <a:r>
              <a:rPr lang="en-US" sz="2600" dirty="0" err="1"/>
              <a:t>knjiga</a:t>
            </a:r>
            <a:r>
              <a:rPr lang="en-US" sz="2600" dirty="0"/>
              <a:t> </a:t>
            </a:r>
            <a:r>
              <a:rPr lang="en-US" sz="2600" dirty="0" err="1"/>
              <a:t>pročitana</a:t>
            </a:r>
            <a:r>
              <a:rPr lang="en-US" sz="2600" dirty="0"/>
              <a:t> </a:t>
            </a:r>
            <a:r>
              <a:rPr lang="en-US" sz="2600" dirty="0" err="1"/>
              <a:t>ili</a:t>
            </a:r>
            <a:r>
              <a:rPr lang="en-US" sz="2600" dirty="0"/>
              <a:t> ne.</a:t>
            </a:r>
          </a:p>
          <a:p>
            <a:r>
              <a:rPr lang="en-US" sz="2800" dirty="0" err="1"/>
              <a:t>Formirati</a:t>
            </a:r>
            <a:r>
              <a:rPr lang="en-US" sz="2800" dirty="0"/>
              <a:t> </a:t>
            </a:r>
            <a:r>
              <a:rPr lang="en-US" sz="2800" dirty="0" err="1"/>
              <a:t>tabelu</a:t>
            </a:r>
            <a:r>
              <a:rPr lang="en-US" sz="2800" dirty="0"/>
              <a:t>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ima</a:t>
            </a:r>
            <a:r>
              <a:rPr lang="en-US" sz="2800" dirty="0"/>
              <a:t> </a:t>
            </a:r>
            <a:r>
              <a:rPr lang="en-US" sz="2800" dirty="0" err="1"/>
              <a:t>dve</a:t>
            </a:r>
            <a:r>
              <a:rPr lang="en-US" sz="2800" dirty="0"/>
              <a:t> </a:t>
            </a:r>
            <a:r>
              <a:rPr lang="en-US" sz="2800" dirty="0" err="1"/>
              <a:t>kolone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onoliko</a:t>
            </a:r>
            <a:r>
              <a:rPr lang="en-US" sz="2800" dirty="0"/>
              <a:t> </a:t>
            </a:r>
            <a:r>
              <a:rPr lang="en-US" sz="2800" dirty="0" err="1"/>
              <a:t>redova</a:t>
            </a:r>
            <a:r>
              <a:rPr lang="en-US" sz="2800" dirty="0"/>
              <a:t> </a:t>
            </a:r>
            <a:r>
              <a:rPr lang="en-US" sz="2800" dirty="0" err="1"/>
              <a:t>koliko</a:t>
            </a:r>
            <a:r>
              <a:rPr lang="en-US" sz="2800" dirty="0"/>
              <a:t> </a:t>
            </a:r>
            <a:r>
              <a:rPr lang="en-US" sz="2800" dirty="0" err="1"/>
              <a:t>ima</a:t>
            </a:r>
            <a:r>
              <a:rPr lang="en-US" sz="2800" dirty="0"/>
              <a:t> </a:t>
            </a:r>
            <a:r>
              <a:rPr lang="en-US" sz="2800" dirty="0" err="1"/>
              <a:t>niz</a:t>
            </a:r>
            <a:r>
              <a:rPr lang="en-US" sz="2800" dirty="0"/>
              <a:t> </a:t>
            </a:r>
            <a:r>
              <a:rPr lang="en-US" sz="2800" dirty="0" err="1"/>
              <a:t>knjiga</a:t>
            </a:r>
            <a:r>
              <a:rPr lang="en-US" sz="2800" dirty="0"/>
              <a:t>.</a:t>
            </a:r>
          </a:p>
          <a:p>
            <a:r>
              <a:rPr lang="en-US" sz="2800" dirty="0"/>
              <a:t>U </a:t>
            </a:r>
            <a:r>
              <a:rPr lang="en-US" sz="2800" dirty="0" err="1"/>
              <a:t>prvoj</a:t>
            </a:r>
            <a:r>
              <a:rPr lang="en-US" sz="2800" dirty="0"/>
              <a:t> </a:t>
            </a:r>
            <a:r>
              <a:rPr lang="en-US" sz="2800" dirty="0" err="1"/>
              <a:t>koloni</a:t>
            </a:r>
            <a:r>
              <a:rPr lang="en-US" sz="2800" dirty="0"/>
              <a:t> je </a:t>
            </a:r>
            <a:r>
              <a:rPr lang="en-US" sz="2800" dirty="0" err="1"/>
              <a:t>potrebno</a:t>
            </a:r>
            <a:r>
              <a:rPr lang="en-US" sz="2800" dirty="0"/>
              <a:t> </a:t>
            </a:r>
            <a:r>
              <a:rPr lang="en-US" sz="2800" dirty="0" err="1"/>
              <a:t>staviti</a:t>
            </a:r>
            <a:r>
              <a:rPr lang="en-US" sz="2800" dirty="0"/>
              <a:t> </a:t>
            </a:r>
            <a:r>
              <a:rPr lang="en-US" sz="2800" dirty="0" err="1"/>
              <a:t>sličicu</a:t>
            </a:r>
            <a:r>
              <a:rPr lang="en-US" sz="2800" dirty="0"/>
              <a:t> </a:t>
            </a:r>
            <a:r>
              <a:rPr lang="en-US" sz="2800" dirty="0" err="1"/>
              <a:t>knjige</a:t>
            </a:r>
            <a:r>
              <a:rPr lang="en-US" sz="2800" dirty="0"/>
              <a:t>, a u </a:t>
            </a:r>
            <a:r>
              <a:rPr lang="en-US" sz="2800" dirty="0" err="1"/>
              <a:t>drugoj</a:t>
            </a:r>
            <a:r>
              <a:rPr lang="en-US" sz="2800" dirty="0"/>
              <a:t> </a:t>
            </a:r>
            <a:r>
              <a:rPr lang="en-US" sz="2800" dirty="0" err="1"/>
              <a:t>koloni</a:t>
            </a:r>
            <a:r>
              <a:rPr lang="en-US" sz="2800" dirty="0"/>
              <a:t> u </a:t>
            </a:r>
            <a:r>
              <a:rPr lang="en-US" sz="2800" dirty="0" err="1"/>
              <a:t>paragrafu</a:t>
            </a:r>
            <a:r>
              <a:rPr lang="en-US" sz="2800" dirty="0"/>
              <a:t> </a:t>
            </a:r>
            <a:r>
              <a:rPr lang="en-US" sz="2800" dirty="0" err="1"/>
              <a:t>naziv</a:t>
            </a:r>
            <a:r>
              <a:rPr lang="en-US" sz="2800" dirty="0"/>
              <a:t> </a:t>
            </a:r>
            <a:r>
              <a:rPr lang="en-US" sz="2800" dirty="0" err="1"/>
              <a:t>knjige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autora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Ukoliko</a:t>
            </a:r>
            <a:r>
              <a:rPr lang="en-US" sz="2800" dirty="0"/>
              <a:t> je </a:t>
            </a:r>
            <a:r>
              <a:rPr lang="en-US" sz="2800" dirty="0" err="1"/>
              <a:t>knjiga</a:t>
            </a:r>
            <a:r>
              <a:rPr lang="en-US" sz="2800" dirty="0"/>
              <a:t> </a:t>
            </a:r>
            <a:r>
              <a:rPr lang="en-US" sz="2800" dirty="0" err="1"/>
              <a:t>pročitana</a:t>
            </a:r>
            <a:r>
              <a:rPr lang="en-US" sz="2800" dirty="0"/>
              <a:t>, </a:t>
            </a:r>
            <a:r>
              <a:rPr lang="en-US" sz="2800" dirty="0" err="1"/>
              <a:t>boja</a:t>
            </a:r>
            <a:r>
              <a:rPr lang="en-US" sz="2800" dirty="0"/>
              <a:t> </a:t>
            </a:r>
            <a:r>
              <a:rPr lang="en-US" sz="2800" dirty="0" err="1"/>
              <a:t>teksta</a:t>
            </a:r>
            <a:r>
              <a:rPr lang="en-US" sz="2800" dirty="0"/>
              <a:t> </a:t>
            </a:r>
            <a:r>
              <a:rPr lang="en-US" sz="2800" dirty="0" err="1"/>
              <a:t>treba</a:t>
            </a:r>
            <a:r>
              <a:rPr lang="en-US" sz="2800" dirty="0"/>
              <a:t> da </a:t>
            </a:r>
            <a:r>
              <a:rPr lang="en-US" sz="2800" dirty="0" err="1"/>
              <a:t>bude</a:t>
            </a:r>
            <a:r>
              <a:rPr lang="en-US" sz="2800" dirty="0"/>
              <a:t> </a:t>
            </a:r>
            <a:r>
              <a:rPr lang="en-US" sz="2800" dirty="0" err="1"/>
              <a:t>plava</a:t>
            </a:r>
            <a:r>
              <a:rPr lang="en-US" sz="2800" dirty="0"/>
              <a:t>, a </a:t>
            </a:r>
            <a:r>
              <a:rPr lang="en-US" sz="2800" dirty="0" err="1"/>
              <a:t>ako</a:t>
            </a:r>
            <a:r>
              <a:rPr lang="en-US" sz="2800" dirty="0"/>
              <a:t> </a:t>
            </a:r>
            <a:r>
              <a:rPr lang="en-US" sz="2800" dirty="0" err="1"/>
              <a:t>nije</a:t>
            </a:r>
            <a:r>
              <a:rPr lang="en-US" sz="2800" dirty="0"/>
              <a:t>, </a:t>
            </a:r>
            <a:r>
              <a:rPr lang="en-US" sz="2800" dirty="0" err="1"/>
              <a:t>boja</a:t>
            </a:r>
            <a:r>
              <a:rPr lang="en-US" sz="2800" dirty="0"/>
              <a:t> </a:t>
            </a:r>
            <a:r>
              <a:rPr lang="en-US" sz="2800" dirty="0" err="1"/>
              <a:t>teksta</a:t>
            </a:r>
            <a:r>
              <a:rPr lang="en-US" sz="2800" dirty="0"/>
              <a:t> </a:t>
            </a:r>
            <a:r>
              <a:rPr lang="en-US" sz="2800" dirty="0" err="1"/>
              <a:t>treba</a:t>
            </a:r>
            <a:r>
              <a:rPr lang="en-US" sz="2800" dirty="0"/>
              <a:t> da </a:t>
            </a:r>
            <a:r>
              <a:rPr lang="en-US" sz="2800" dirty="0" err="1"/>
              <a:t>bude</a:t>
            </a:r>
            <a:r>
              <a:rPr lang="en-US" sz="2800" dirty="0"/>
              <a:t> </a:t>
            </a:r>
            <a:r>
              <a:rPr lang="en-US" sz="2800" dirty="0" err="1"/>
              <a:t>siva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24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26A0-030C-43BF-9E9E-A0CE9A09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DOM?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CCD5-8C78-45CD-8575-F368F5A1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Programska reprezentacija za HTML.</a:t>
            </a:r>
          </a:p>
          <a:p>
            <a:r>
              <a:rPr lang="sr-Latn-RS" sz="2800" dirty="0"/>
              <a:t>Predstavlja stranicu na način koji omogućuje programu da promeni strukturu, stil i sadržaj HTML stranice.</a:t>
            </a:r>
          </a:p>
          <a:p>
            <a:r>
              <a:rPr lang="sr-Latn-RS" sz="2800" dirty="0"/>
              <a:t>DOM predstavlja HTML dokument preko objekata povezanih u strukturi koja se zove </a:t>
            </a:r>
            <a:r>
              <a:rPr lang="sr-Latn-RS" sz="2800" i="1" dirty="0"/>
              <a:t>stablo</a:t>
            </a:r>
            <a:r>
              <a:rPr lang="sr-Latn-RS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151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86F5-25F3-46B4-8914-4DAA9CE9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Dom stablo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09412A8B-EF08-411A-AD43-88D42DBB7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57319"/>
              </p:ext>
            </p:extLst>
          </p:nvPr>
        </p:nvGraphicFramePr>
        <p:xfrm>
          <a:off x="1250950" y="1216241"/>
          <a:ext cx="10179050" cy="5259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915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17CB-D058-4E38-A928-6B0CDFCE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Svojstva</a:t>
            </a:r>
            <a:r>
              <a:rPr lang="en-US" dirty="0"/>
              <a:t> document </a:t>
            </a:r>
            <a:r>
              <a:rPr lang="en-US" dirty="0" err="1"/>
              <a:t>objekta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2DC340-D226-43DE-80ED-5D7C4C604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888300"/>
              </p:ext>
            </p:extLst>
          </p:nvPr>
        </p:nvGraphicFramePr>
        <p:xfrm>
          <a:off x="1250950" y="2286000"/>
          <a:ext cx="101790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567">
                  <a:extLst>
                    <a:ext uri="{9D8B030D-6E8A-4147-A177-3AD203B41FA5}">
                      <a16:colId xmlns:a16="http://schemas.microsoft.com/office/drawing/2014/main" val="2184327754"/>
                    </a:ext>
                  </a:extLst>
                </a:gridCol>
                <a:gridCol w="6387483">
                  <a:extLst>
                    <a:ext uri="{9D8B030D-6E8A-4147-A177-3AD203B41FA5}">
                      <a16:colId xmlns:a16="http://schemas.microsoft.com/office/drawing/2014/main" val="408413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Svojstvo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Osobina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4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document.anchors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Vra</a:t>
                      </a:r>
                      <a:r>
                        <a:rPr lang="sr-Latn-RS" dirty="0"/>
                        <a:t>ća sve </a:t>
                      </a:r>
                      <a:r>
                        <a:rPr lang="en-US" dirty="0"/>
                        <a:t>&lt;a&gt; </a:t>
                      </a:r>
                      <a:r>
                        <a:rPr lang="en-US" dirty="0" err="1"/>
                        <a:t>tagove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imaju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postavljen</a:t>
                      </a:r>
                      <a:r>
                        <a:rPr lang="en-US" dirty="0"/>
                        <a:t> name </a:t>
                      </a:r>
                      <a:r>
                        <a:rPr lang="en-US" dirty="0" err="1"/>
                        <a:t>atribut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1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Vra</a:t>
                      </a:r>
                      <a:r>
                        <a:rPr lang="sr-Latn-RS" dirty="0"/>
                        <a:t>ća</a:t>
                      </a:r>
                      <a:r>
                        <a:rPr lang="en-US" dirty="0"/>
                        <a:t> </a:t>
                      </a:r>
                      <a:r>
                        <a:rPr lang="sr-Latn-RS" dirty="0"/>
                        <a:t>URL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adresu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stranice</a:t>
                      </a:r>
                      <a:r>
                        <a:rPr lang="sr-Latn-RS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1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document.body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Vraća</a:t>
                      </a:r>
                      <a:r>
                        <a:rPr lang="en-US" dirty="0"/>
                        <a:t> &lt;body&gt; tag.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8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document.documentElement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Vraća </a:t>
                      </a:r>
                      <a:r>
                        <a:rPr lang="en-US" dirty="0"/>
                        <a:t>&lt;</a:t>
                      </a:r>
                      <a:r>
                        <a:rPr lang="sr-Latn-RS" dirty="0"/>
                        <a:t>html</a:t>
                      </a:r>
                      <a:r>
                        <a:rPr lang="en-US" dirty="0"/>
                        <a:t>&gt; tag.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1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Vra</a:t>
                      </a:r>
                      <a:r>
                        <a:rPr lang="sr-Latn-RS" dirty="0"/>
                        <a:t>ća sve </a:t>
                      </a:r>
                      <a:r>
                        <a:rPr lang="en-US" dirty="0"/>
                        <a:t>&lt;form&gt; </a:t>
                      </a:r>
                      <a:r>
                        <a:rPr lang="en-US" dirty="0" err="1"/>
                        <a:t>tagove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7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Vraća sve </a:t>
                      </a:r>
                      <a:r>
                        <a:rPr lang="en-US" dirty="0"/>
                        <a:t>&lt;</a:t>
                      </a:r>
                      <a:r>
                        <a:rPr lang="sr-Latn-RS" dirty="0"/>
                        <a:t>img</a:t>
                      </a:r>
                      <a:r>
                        <a:rPr lang="en-US" dirty="0"/>
                        <a:t>&gt; </a:t>
                      </a:r>
                      <a:r>
                        <a:rPr lang="en-US" dirty="0" err="1"/>
                        <a:t>tagove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7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document.links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Vraća sve </a:t>
                      </a:r>
                      <a:r>
                        <a:rPr lang="en-US" dirty="0"/>
                        <a:t>&lt;a&gt; </a:t>
                      </a:r>
                      <a:r>
                        <a:rPr lang="en-US" dirty="0" err="1"/>
                        <a:t>tagove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imaju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postaveljen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atribut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5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8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1B1C-C631-491F-9391-30AE75BF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SELEKTOVANJE ELEMENATA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2ABD5C-CD2C-4353-8773-F8AF1048D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80206"/>
              </p:ext>
            </p:extLst>
          </p:nvPr>
        </p:nvGraphicFramePr>
        <p:xfrm>
          <a:off x="1250950" y="1629053"/>
          <a:ext cx="10179050" cy="21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083">
                  <a:extLst>
                    <a:ext uri="{9D8B030D-6E8A-4147-A177-3AD203B41FA5}">
                      <a16:colId xmlns:a16="http://schemas.microsoft.com/office/drawing/2014/main" val="632904333"/>
                    </a:ext>
                  </a:extLst>
                </a:gridCol>
                <a:gridCol w="5916967">
                  <a:extLst>
                    <a:ext uri="{9D8B030D-6E8A-4147-A177-3AD203B41FA5}">
                      <a16:colId xmlns:a16="http://schemas.microsoft.com/office/drawing/2014/main" val="2916659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Metoda</a:t>
                      </a:r>
                      <a:endParaRPr lang="en-US" sz="1700" dirty="0">
                        <a:effectLst/>
                      </a:endParaRP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Opis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40917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document.getElementById</a:t>
                      </a:r>
                      <a:r>
                        <a:rPr lang="en-US" sz="1700" dirty="0">
                          <a:effectLst/>
                        </a:rPr>
                        <a:t>(‘</a:t>
                      </a:r>
                      <a:r>
                        <a:rPr lang="en-US" sz="1700" i="1" dirty="0">
                          <a:effectLst/>
                        </a:rPr>
                        <a:t>id’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Vra</a:t>
                      </a:r>
                      <a:r>
                        <a:rPr lang="sr-Latn-RS" sz="1700" dirty="0">
                          <a:effectLst/>
                        </a:rPr>
                        <a:t>ća objekat –</a:t>
                      </a:r>
                      <a:r>
                        <a:rPr lang="en-US" sz="1700" dirty="0">
                          <a:effectLst/>
                        </a:rPr>
                        <a:t> HTML element </a:t>
                      </a:r>
                      <a:r>
                        <a:rPr lang="en-US" sz="1700" dirty="0" err="1">
                          <a:effectLst/>
                        </a:rPr>
                        <a:t>sa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datim</a:t>
                      </a:r>
                      <a:r>
                        <a:rPr lang="en-US" sz="1700" dirty="0">
                          <a:effectLst/>
                        </a:rPr>
                        <a:t> id-</a:t>
                      </a:r>
                      <a:r>
                        <a:rPr lang="en-US" sz="1700" dirty="0" err="1">
                          <a:effectLst/>
                        </a:rPr>
                        <a:t>em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405276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document.getElementsByClassName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‘class’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Vraća HTML kolekciju svih elemenata sa datom klasom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12330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document.getElementsByTagName</a:t>
                      </a:r>
                      <a:r>
                        <a:rPr lang="en-US" sz="1700" dirty="0">
                          <a:effectLst/>
                        </a:rPr>
                        <a:t>(‘tag’)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Vraća HTML kolekciju svih zadatih tagova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20380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document.</a:t>
                      </a:r>
                      <a:r>
                        <a:rPr lang="sr-Latn-RS" sz="1700" dirty="0">
                          <a:effectLst/>
                        </a:rPr>
                        <a:t>getElementsByName(</a:t>
                      </a:r>
                      <a:r>
                        <a:rPr lang="en-US" sz="1700" dirty="0">
                          <a:effectLst/>
                        </a:rPr>
                        <a:t>‘name’)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Vraća HTML kolekciju svih elemenata koji imaju zadatu vrednost atributa name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2882304504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BF25CC2-32FC-414A-9261-B2615574708A}"/>
              </a:ext>
            </a:extLst>
          </p:cNvPr>
          <p:cNvSpPr txBox="1">
            <a:spLocks/>
          </p:cNvSpPr>
          <p:nvPr/>
        </p:nvSpPr>
        <p:spPr>
          <a:xfrm>
            <a:off x="712172" y="4068010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2"/>
              </a:buClr>
              <a:buFont typeface="Franklin Gothic Book" pitchFamily="34" charset="0"/>
              <a:buChar char="►"/>
            </a:pP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8B4C36-CF1B-49E3-AEAC-8D41119C2015}"/>
              </a:ext>
            </a:extLst>
          </p:cNvPr>
          <p:cNvSpPr txBox="1">
            <a:spLocks/>
          </p:cNvSpPr>
          <p:nvPr/>
        </p:nvSpPr>
        <p:spPr>
          <a:xfrm>
            <a:off x="1250950" y="3774852"/>
            <a:ext cx="10178322" cy="3083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Collection – </a:t>
            </a:r>
            <a:r>
              <a:rPr lang="sr-Latn-R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kolekcija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r-Latn-R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čijim članovima </a:t>
            </a:r>
            <a:r>
              <a:rPr lang="sr-Latn-R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 možemo </a:t>
            </a:r>
            <a:r>
              <a:rPr lang="sr-Latn-R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pistupiti forEach petljom, ali može for!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Na </a:t>
            </a:r>
            <a:r>
              <a:rPr lang="en-US" sz="2800" dirty="0" err="1"/>
              <a:t>sre</a:t>
            </a:r>
            <a:r>
              <a:rPr lang="sr-Latn-RS" sz="2800" dirty="0"/>
              <a:t>ću, HTML kolekcija se može konvertovati u niz:</a:t>
            </a:r>
          </a:p>
          <a:p>
            <a:pPr marL="0" indent="0">
              <a:buNone/>
            </a:pP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let k = </a:t>
            </a:r>
            <a:r>
              <a:rPr lang="en-US" sz="29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document.getElementsByClassName</a:t>
            </a: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9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klasa</a:t>
            </a: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let k1 = </a:t>
            </a:r>
            <a:r>
              <a:rPr lang="en-US" sz="2900" b="0" dirty="0" err="1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Array.from</a:t>
            </a:r>
            <a:r>
              <a:rPr lang="en-US" sz="29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9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k1.forEach(j =&gt; {</a:t>
            </a:r>
          </a:p>
          <a:p>
            <a:pPr marL="0" indent="0">
              <a:buNone/>
            </a:pP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console.log(j);</a:t>
            </a:r>
          </a:p>
          <a:p>
            <a:pPr marL="0" indent="0">
              <a:buNone/>
            </a:pPr>
            <a:r>
              <a:rPr lang="en-US" sz="29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9900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1B1C-C631-491F-9391-30AE75BF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SELEKTOVANJE ELEMENATA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2ABD5C-CD2C-4353-8773-F8AF1048D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084858"/>
              </p:ext>
            </p:extLst>
          </p:nvPr>
        </p:nvGraphicFramePr>
        <p:xfrm>
          <a:off x="1250950" y="1629053"/>
          <a:ext cx="10179050" cy="2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083">
                  <a:extLst>
                    <a:ext uri="{9D8B030D-6E8A-4147-A177-3AD203B41FA5}">
                      <a16:colId xmlns:a16="http://schemas.microsoft.com/office/drawing/2014/main" val="632904333"/>
                    </a:ext>
                  </a:extLst>
                </a:gridCol>
                <a:gridCol w="5916967">
                  <a:extLst>
                    <a:ext uri="{9D8B030D-6E8A-4147-A177-3AD203B41FA5}">
                      <a16:colId xmlns:a16="http://schemas.microsoft.com/office/drawing/2014/main" val="2916659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Metoda</a:t>
                      </a:r>
                      <a:endParaRPr lang="en-US" sz="1700" dirty="0">
                        <a:effectLst/>
                      </a:endParaRP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Opis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40917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document.querySelector</a:t>
                      </a:r>
                      <a:r>
                        <a:rPr lang="en-US" sz="1700" dirty="0">
                          <a:effectLst/>
                        </a:rPr>
                        <a:t>(‘selector’)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Kao </a:t>
                      </a:r>
                      <a:r>
                        <a:rPr lang="en-US" sz="1700" dirty="0" err="1">
                          <a:effectLst/>
                        </a:rPr>
                        <a:t>parametar</a:t>
                      </a:r>
                      <a:r>
                        <a:rPr lang="en-US" sz="1700" dirty="0">
                          <a:effectLst/>
                        </a:rPr>
                        <a:t> prima </a:t>
                      </a:r>
                      <a:r>
                        <a:rPr lang="en-US" sz="1700" b="1" i="1" dirty="0" err="1">
                          <a:effectLst/>
                        </a:rPr>
                        <a:t>bilo</a:t>
                      </a:r>
                      <a:r>
                        <a:rPr lang="en-US" sz="1700" b="1" i="1" dirty="0">
                          <a:effectLst/>
                        </a:rPr>
                        <a:t> </a:t>
                      </a:r>
                      <a:r>
                        <a:rPr lang="en-US" sz="1700" b="1" i="1" dirty="0" err="1">
                          <a:effectLst/>
                        </a:rPr>
                        <a:t>koji</a:t>
                      </a:r>
                      <a:r>
                        <a:rPr lang="en-US" sz="1700" b="1" i="1" dirty="0">
                          <a:effectLst/>
                        </a:rPr>
                        <a:t> </a:t>
                      </a:r>
                      <a:r>
                        <a:rPr lang="en-US" sz="1700" b="1" i="1" dirty="0" err="1">
                          <a:effectLst/>
                        </a:rPr>
                        <a:t>validan</a:t>
                      </a:r>
                      <a:r>
                        <a:rPr lang="en-US" sz="1700" b="1" i="1" dirty="0">
                          <a:effectLst/>
                        </a:rPr>
                        <a:t> CSS </a:t>
                      </a:r>
                      <a:r>
                        <a:rPr lang="en-US" sz="1700" b="1" i="1" dirty="0" err="1">
                          <a:effectLst/>
                        </a:rPr>
                        <a:t>selektor</a:t>
                      </a:r>
                      <a:r>
                        <a:rPr lang="en-US" sz="1700" b="1" i="1" dirty="0">
                          <a:effectLst/>
                        </a:rPr>
                        <a:t>.</a:t>
                      </a:r>
                      <a:endParaRPr lang="en-US" sz="1700" b="0" i="0" dirty="0">
                        <a:effectLst/>
                      </a:endParaRPr>
                    </a:p>
                    <a:p>
                      <a:pPr algn="l" fontAlgn="t"/>
                      <a:r>
                        <a:rPr lang="en-US" sz="1700" b="0" i="0" dirty="0">
                          <a:effectLst/>
                        </a:rPr>
                        <a:t>Kao </a:t>
                      </a:r>
                      <a:r>
                        <a:rPr lang="en-US" sz="1700" b="0" i="0" dirty="0" err="1">
                          <a:effectLst/>
                        </a:rPr>
                        <a:t>rezultat</a:t>
                      </a:r>
                      <a:r>
                        <a:rPr lang="en-US" sz="1700" b="0" i="0" dirty="0">
                          <a:effectLst/>
                        </a:rPr>
                        <a:t> </a:t>
                      </a:r>
                      <a:r>
                        <a:rPr lang="en-US" sz="1700" b="0" i="0" dirty="0" err="1">
                          <a:effectLst/>
                        </a:rPr>
                        <a:t>vra</a:t>
                      </a:r>
                      <a:r>
                        <a:rPr lang="sr-Latn-RS" sz="1700" b="0" i="0" dirty="0">
                          <a:effectLst/>
                        </a:rPr>
                        <a:t>ća objekat – </a:t>
                      </a:r>
                      <a:r>
                        <a:rPr lang="sr-Latn-RS" sz="1700" b="1" i="0" dirty="0">
                          <a:effectLst/>
                        </a:rPr>
                        <a:t>prvi</a:t>
                      </a:r>
                      <a:r>
                        <a:rPr lang="sr-Latn-RS" sz="1700" b="0" i="0" dirty="0">
                          <a:effectLst/>
                        </a:rPr>
                        <a:t> HTML element koji zadovoljava dati selektor.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405276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document.querySelectorAll</a:t>
                      </a:r>
                      <a:r>
                        <a:rPr lang="en-US" sz="1700" dirty="0">
                          <a:effectLst/>
                        </a:rPr>
                        <a:t>(‘selector’)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Kao </a:t>
                      </a:r>
                      <a:r>
                        <a:rPr lang="en-US" sz="1700" dirty="0" err="1">
                          <a:effectLst/>
                        </a:rPr>
                        <a:t>parametar</a:t>
                      </a:r>
                      <a:r>
                        <a:rPr lang="en-US" sz="1700" dirty="0">
                          <a:effectLst/>
                        </a:rPr>
                        <a:t> prima </a:t>
                      </a:r>
                      <a:r>
                        <a:rPr lang="en-US" sz="1700" b="1" i="1" dirty="0" err="1">
                          <a:effectLst/>
                        </a:rPr>
                        <a:t>bilo</a:t>
                      </a:r>
                      <a:r>
                        <a:rPr lang="en-US" sz="1700" b="1" i="1" dirty="0">
                          <a:effectLst/>
                        </a:rPr>
                        <a:t> </a:t>
                      </a:r>
                      <a:r>
                        <a:rPr lang="en-US" sz="1700" b="1" i="1" dirty="0" err="1">
                          <a:effectLst/>
                        </a:rPr>
                        <a:t>koji</a:t>
                      </a:r>
                      <a:r>
                        <a:rPr lang="en-US" sz="1700" b="1" i="1" dirty="0">
                          <a:effectLst/>
                        </a:rPr>
                        <a:t> </a:t>
                      </a:r>
                      <a:r>
                        <a:rPr lang="en-US" sz="1700" b="1" i="1" dirty="0" err="1">
                          <a:effectLst/>
                        </a:rPr>
                        <a:t>validan</a:t>
                      </a:r>
                      <a:r>
                        <a:rPr lang="en-US" sz="1700" b="1" i="1" dirty="0">
                          <a:effectLst/>
                        </a:rPr>
                        <a:t> CSS </a:t>
                      </a:r>
                      <a:r>
                        <a:rPr lang="en-US" sz="1700" b="1" i="1" dirty="0" err="1">
                          <a:effectLst/>
                        </a:rPr>
                        <a:t>selektor</a:t>
                      </a:r>
                      <a:r>
                        <a:rPr lang="en-US" sz="1700" b="1" i="1" dirty="0">
                          <a:effectLst/>
                        </a:rPr>
                        <a:t>.</a:t>
                      </a:r>
                      <a:endParaRPr lang="en-US" sz="1700" b="0" i="0" dirty="0">
                        <a:effectLst/>
                      </a:endParaRPr>
                    </a:p>
                    <a:p>
                      <a:pPr algn="l" fontAlgn="t"/>
                      <a:r>
                        <a:rPr lang="en-US" sz="1700" b="0" i="0" dirty="0">
                          <a:effectLst/>
                        </a:rPr>
                        <a:t>Kao </a:t>
                      </a:r>
                      <a:r>
                        <a:rPr lang="en-US" sz="1700" b="0" i="0" dirty="0" err="1">
                          <a:effectLst/>
                        </a:rPr>
                        <a:t>rezultat</a:t>
                      </a:r>
                      <a:r>
                        <a:rPr lang="en-US" sz="1700" b="0" i="0" dirty="0">
                          <a:effectLst/>
                        </a:rPr>
                        <a:t> </a:t>
                      </a:r>
                      <a:r>
                        <a:rPr lang="en-US" sz="1700" b="0" i="0" dirty="0" err="1">
                          <a:effectLst/>
                        </a:rPr>
                        <a:t>vra</a:t>
                      </a:r>
                      <a:r>
                        <a:rPr lang="sr-Latn-RS" sz="1700" b="0" i="0" dirty="0">
                          <a:effectLst/>
                        </a:rPr>
                        <a:t>ća Node listu </a:t>
                      </a:r>
                      <a:r>
                        <a:rPr lang="sr-Latn-RS" sz="1700" b="1" i="0" dirty="0">
                          <a:effectLst/>
                        </a:rPr>
                        <a:t>svih</a:t>
                      </a:r>
                      <a:r>
                        <a:rPr lang="sr-Latn-RS" sz="1700" b="0" i="0" dirty="0">
                          <a:effectLst/>
                        </a:rPr>
                        <a:t> HTML elemenata koji zadovoljavaju dati selektor.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123300153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BF25CC2-32FC-414A-9261-B2615574708A}"/>
              </a:ext>
            </a:extLst>
          </p:cNvPr>
          <p:cNvSpPr txBox="1">
            <a:spLocks/>
          </p:cNvSpPr>
          <p:nvPr/>
        </p:nvSpPr>
        <p:spPr>
          <a:xfrm>
            <a:off x="712172" y="4068010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2"/>
              </a:buClr>
              <a:buFont typeface="Franklin Gothic Book" pitchFamily="34" charset="0"/>
              <a:buChar char="►"/>
            </a:pP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8B4C36-CF1B-49E3-AEAC-8D41119C2015}"/>
              </a:ext>
            </a:extLst>
          </p:cNvPr>
          <p:cNvSpPr txBox="1">
            <a:spLocks/>
          </p:cNvSpPr>
          <p:nvPr/>
        </p:nvSpPr>
        <p:spPr>
          <a:xfrm>
            <a:off x="1250950" y="4068010"/>
            <a:ext cx="10178322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 List – niz čijim članovima </a:t>
            </a:r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možemo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pistupiti forEach petljom, kao i for petljom! </a:t>
            </a:r>
          </a:p>
        </p:txBody>
      </p:sp>
    </p:spTree>
    <p:extLst>
      <p:ext uri="{BB962C8B-B14F-4D97-AF65-F5344CB8AC3E}">
        <p14:creationId xmlns:p14="http://schemas.microsoft.com/office/powerpoint/2010/main" val="134542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424-A0B6-4E6B-AE26-4DAF594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F171-AFE5-42D8-8F3A-9A012457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7830"/>
            <a:ext cx="10178322" cy="4310108"/>
          </a:xfrm>
        </p:spPr>
        <p:txBody>
          <a:bodyPr>
            <a:normAutofit/>
          </a:bodyPr>
          <a:lstStyle/>
          <a:p>
            <a:r>
              <a:rPr lang="sr-Latn-RS" sz="2800" dirty="0"/>
              <a:t>Dohvatiti prvi paragraf na stranici.</a:t>
            </a:r>
          </a:p>
          <a:p>
            <a:r>
              <a:rPr lang="sr-Latn-RS" sz="2800" dirty="0"/>
              <a:t>Dohvatiti prvi div tag sa klasom „error“.</a:t>
            </a:r>
          </a:p>
          <a:p>
            <a:r>
              <a:rPr lang="sr-Latn-RS" sz="2800" dirty="0"/>
              <a:t>Dohvatiti poslednji red u tabeli.</a:t>
            </a:r>
          </a:p>
          <a:p>
            <a:r>
              <a:rPr lang="sr-Latn-RS" sz="2800" dirty="0"/>
              <a:t>Dohvatiti sve linkove na stranici.</a:t>
            </a:r>
          </a:p>
          <a:p>
            <a:r>
              <a:rPr lang="sr-Latn-RS" sz="2800" dirty="0"/>
              <a:t>Dohvatiti sve slike na stranici.</a:t>
            </a:r>
          </a:p>
          <a:p>
            <a:pPr marL="0" indent="0">
              <a:buNone/>
            </a:pPr>
            <a:endParaRPr lang="sr-Latn-RS" sz="2800" dirty="0"/>
          </a:p>
          <a:p>
            <a:r>
              <a:rPr lang="sr-Latn-RS" sz="2800" dirty="0"/>
              <a:t>Sve elemente ispisati u konzoli.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592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1B1C-C631-491F-9391-30AE75BF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Menjanje sadržaja</a:t>
            </a:r>
            <a:r>
              <a:rPr lang="en-US" dirty="0"/>
              <a:t> ELEMENATA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2ABD5C-CD2C-4353-8773-F8AF1048D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794467"/>
              </p:ext>
            </p:extLst>
          </p:nvPr>
        </p:nvGraphicFramePr>
        <p:xfrm>
          <a:off x="1250950" y="1629053"/>
          <a:ext cx="10179050" cy="252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083">
                  <a:extLst>
                    <a:ext uri="{9D8B030D-6E8A-4147-A177-3AD203B41FA5}">
                      <a16:colId xmlns:a16="http://schemas.microsoft.com/office/drawing/2014/main" val="632904333"/>
                    </a:ext>
                  </a:extLst>
                </a:gridCol>
                <a:gridCol w="5916967">
                  <a:extLst>
                    <a:ext uri="{9D8B030D-6E8A-4147-A177-3AD203B41FA5}">
                      <a16:colId xmlns:a16="http://schemas.microsoft.com/office/drawing/2014/main" val="2916659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Svojstvo</a:t>
                      </a:r>
                      <a:endParaRPr lang="en-US" sz="1700" dirty="0">
                        <a:effectLst/>
                      </a:endParaRP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Opis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40917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700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r>
                        <a:rPr lang="en-US" sz="1700" dirty="0" err="1">
                          <a:effectLst/>
                        </a:rPr>
                        <a:t>innerHTML</a:t>
                      </a:r>
                      <a:r>
                        <a:rPr lang="en-US" sz="1700" dirty="0">
                          <a:effectLst/>
                        </a:rPr>
                        <a:t> = ‘html </a:t>
                      </a:r>
                      <a:r>
                        <a:rPr lang="en-US" sz="1700" dirty="0" err="1">
                          <a:effectLst/>
                        </a:rPr>
                        <a:t>sadrzaj</a:t>
                      </a:r>
                      <a:r>
                        <a:rPr lang="en-US" sz="1700" dirty="0">
                          <a:effectLst/>
                        </a:rPr>
                        <a:t>’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Menja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sadr</a:t>
                      </a:r>
                      <a:r>
                        <a:rPr lang="sr-Latn-RS" sz="1700" dirty="0">
                          <a:effectLst/>
                        </a:rPr>
                        <a:t>žaj nekog elementa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405276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element.attribute</a:t>
                      </a:r>
                      <a:r>
                        <a:rPr lang="en-US" sz="1700" dirty="0">
                          <a:effectLst/>
                        </a:rPr>
                        <a:t> = ‘nova </a:t>
                      </a:r>
                      <a:r>
                        <a:rPr lang="en-US" sz="1700" dirty="0" err="1">
                          <a:effectLst/>
                        </a:rPr>
                        <a:t>vrednost</a:t>
                      </a:r>
                      <a:r>
                        <a:rPr lang="en-US" sz="1700" dirty="0">
                          <a:effectLst/>
                        </a:rPr>
                        <a:t>’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Postavlja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vrednost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atributa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nekog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elementa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12330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element.style.property</a:t>
                      </a:r>
                      <a:r>
                        <a:rPr lang="en-US" sz="1700" dirty="0">
                          <a:effectLst/>
                        </a:rPr>
                        <a:t> = ‘nova </a:t>
                      </a:r>
                      <a:r>
                        <a:rPr lang="en-US" sz="1700" dirty="0" err="1">
                          <a:effectLst/>
                        </a:rPr>
                        <a:t>vrednost</a:t>
                      </a:r>
                      <a:r>
                        <a:rPr lang="en-US" sz="1700" dirty="0">
                          <a:effectLst/>
                        </a:rPr>
                        <a:t>’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Postavlja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stil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datom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elementu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20380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sr-Latn-R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Metoda</a:t>
                      </a:r>
                      <a:endParaRPr lang="en-US" sz="17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264" marR="59132" marT="59132" marB="5913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7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Opis</a:t>
                      </a:r>
                      <a:endParaRPr lang="en-US" sz="17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132" marR="59132" marT="59132" marB="59132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30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element.setAttribute</a:t>
                      </a:r>
                      <a:r>
                        <a:rPr lang="sr-Latn-RS" sz="1700" dirty="0">
                          <a:effectLst/>
                        </a:rPr>
                        <a:t>(</a:t>
                      </a:r>
                      <a:r>
                        <a:rPr lang="en-US" sz="1700" dirty="0">
                          <a:effectLst/>
                        </a:rPr>
                        <a:t>‘attribute’, ‘nova </a:t>
                      </a:r>
                      <a:r>
                        <a:rPr lang="en-US" sz="1700" dirty="0" err="1">
                          <a:effectLst/>
                        </a:rPr>
                        <a:t>vrednost</a:t>
                      </a:r>
                      <a:r>
                        <a:rPr lang="en-US" sz="1700" dirty="0">
                          <a:effectLst/>
                        </a:rPr>
                        <a:t>’)</a:t>
                      </a:r>
                    </a:p>
                  </a:txBody>
                  <a:tcPr marL="118264" marR="59132" marT="59132" marB="591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Postavlja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vrednost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atributa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nekog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elementa</a:t>
                      </a:r>
                      <a:endParaRPr lang="en-US" sz="1700" dirty="0">
                        <a:effectLst/>
                      </a:endParaRPr>
                    </a:p>
                  </a:txBody>
                  <a:tcPr marL="59132" marR="59132" marT="59132" marB="59132"/>
                </a:tc>
                <a:extLst>
                  <a:ext uri="{0D108BD9-81ED-4DB2-BD59-A6C34878D82A}">
                    <a16:rowId xmlns:a16="http://schemas.microsoft.com/office/drawing/2014/main" val="1701963692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BF25CC2-32FC-414A-9261-B2615574708A}"/>
              </a:ext>
            </a:extLst>
          </p:cNvPr>
          <p:cNvSpPr txBox="1">
            <a:spLocks/>
          </p:cNvSpPr>
          <p:nvPr/>
        </p:nvSpPr>
        <p:spPr>
          <a:xfrm>
            <a:off x="712172" y="4068010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2"/>
              </a:buClr>
              <a:buFont typeface="Franklin Gothic Book" pitchFamily="34" charset="0"/>
              <a:buChar char="►"/>
            </a:pP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8B4C36-CF1B-49E3-AEAC-8D41119C2015}"/>
              </a:ext>
            </a:extLst>
          </p:cNvPr>
          <p:cNvSpPr txBox="1">
            <a:spLocks/>
          </p:cNvSpPr>
          <p:nvPr/>
        </p:nvSpPr>
        <p:spPr>
          <a:xfrm>
            <a:off x="1250950" y="4313474"/>
            <a:ext cx="10178322" cy="2398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Kod stilova paziti na stilove čije ime se sastoji od više reči:</a:t>
            </a:r>
          </a:p>
          <a:p>
            <a:pPr lvl="1"/>
            <a:r>
              <a:rPr lang="en-US" sz="2600" dirty="0" err="1"/>
              <a:t>div.style.color</a:t>
            </a:r>
            <a:r>
              <a:rPr lang="en-US" sz="2600" dirty="0"/>
              <a:t> = ‘black’;</a:t>
            </a:r>
          </a:p>
          <a:p>
            <a:pPr lvl="1"/>
            <a:r>
              <a:rPr lang="en-US" sz="2600" dirty="0" err="1"/>
              <a:t>div.style.backgroundColor</a:t>
            </a:r>
            <a:r>
              <a:rPr lang="en-US" sz="2600" dirty="0"/>
              <a:t> = ‘yellow’;</a:t>
            </a:r>
            <a:endParaRPr lang="sr-Latn-R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Kod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svih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svojstava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može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koristiti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+=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umesto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=, da bi se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izmenilo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postojeće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svojstvo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29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424-A0B6-4E6B-AE26-4DAF594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VEŽBANJE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4F171-AFE5-42D8-8F3A-9A0124579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331650"/>
                <a:ext cx="10178322" cy="49714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800" dirty="0"/>
                  <a:t>Selektovati </a:t>
                </a:r>
                <a:r>
                  <a:rPr lang="en-US" sz="2800" dirty="0" err="1"/>
                  <a:t>sve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paragrafe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u </a:t>
                </a:r>
                <a:r>
                  <a:rPr lang="en-US" sz="2800" dirty="0" err="1"/>
                  <a:t>svakom</a:t>
                </a:r>
                <a:r>
                  <a:rPr lang="en-US" sz="2800" dirty="0"/>
                  <a:t> od </a:t>
                </a:r>
                <a:r>
                  <a:rPr lang="en-US" sz="2800" dirty="0" err="1"/>
                  <a:t>njih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pridodati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tekst</a:t>
                </a:r>
                <a:r>
                  <a:rPr lang="en-US" sz="2800" dirty="0"/>
                  <a:t> „VAŽNO!!!“</a:t>
                </a:r>
              </a:p>
              <a:p>
                <a:r>
                  <a:rPr lang="en-US" sz="2800" dirty="0" err="1"/>
                  <a:t>Svim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divovima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stranici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klasom</a:t>
                </a:r>
                <a:r>
                  <a:rPr lang="en-US" sz="2800" dirty="0"/>
                  <a:t> “error”, </a:t>
                </a:r>
                <a:r>
                  <a:rPr lang="en-US" sz="2800" dirty="0" err="1"/>
                  <a:t>dodati</a:t>
                </a:r>
                <a:r>
                  <a:rPr lang="en-US" sz="2800" dirty="0"/>
                  <a:t> po </a:t>
                </a:r>
                <a:r>
                  <a:rPr lang="en-US" sz="2800" dirty="0" err="1"/>
                  <a:t>jedan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naslov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najveće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veličine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tekstom</a:t>
                </a:r>
                <a:r>
                  <a:rPr lang="en-US" sz="2800" dirty="0"/>
                  <a:t> “</a:t>
                </a:r>
                <a:r>
                  <a:rPr lang="en-US" sz="2800" dirty="0" err="1"/>
                  <a:t>Gre</a:t>
                </a:r>
                <a:r>
                  <a:rPr lang="sr-Latn-RS" sz="2800" dirty="0"/>
                  <a:t>ška</a:t>
                </a:r>
                <a:r>
                  <a:rPr lang="en-US" sz="2800" dirty="0"/>
                  <a:t>!”.</a:t>
                </a:r>
              </a:p>
              <a:p>
                <a:r>
                  <a:rPr lang="en-US" sz="2800" dirty="0" err="1"/>
                  <a:t>Neka</a:t>
                </a:r>
                <a:r>
                  <a:rPr lang="en-US" sz="2800" dirty="0"/>
                  <a:t> je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broj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paragrafa</a:t>
                </a:r>
                <a:r>
                  <a:rPr lang="en-US" sz="2800" dirty="0"/>
                  <a:t> u </a:t>
                </a:r>
                <a:r>
                  <a:rPr lang="en-US" sz="2800" dirty="0" err="1"/>
                  <a:t>datom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dokumentu</a:t>
                </a:r>
                <a:r>
                  <a:rPr lang="en-US" sz="2800" dirty="0"/>
                  <a:t>. U </a:t>
                </a:r>
                <a:r>
                  <a:rPr lang="en-US" sz="2800" dirty="0" err="1"/>
                  <a:t>svakom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-tom </a:t>
                </a:r>
                <a:r>
                  <a:rPr lang="en-US" sz="2800" dirty="0" err="1"/>
                  <a:t>paragrafu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dodati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broj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za </a:t>
                </a:r>
                <a:r>
                  <a:rPr lang="en-US" sz="2800" dirty="0" err="1"/>
                  <a:t>svako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err="1"/>
                  <a:t>Svim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slikama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dodati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alternativni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tekst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 err="1"/>
                  <a:t>Svim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paragrafima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postaviti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atribut</a:t>
                </a:r>
                <a:r>
                  <a:rPr lang="en-US" sz="2800" dirty="0"/>
                  <a:t> style </a:t>
                </a:r>
                <a:r>
                  <a:rPr lang="en-US" sz="2800" dirty="0" err="1"/>
                  <a:t>tako</a:t>
                </a:r>
                <a:r>
                  <a:rPr lang="en-US" sz="2800" dirty="0"/>
                  <a:t> da </a:t>
                </a:r>
                <a:r>
                  <a:rPr lang="en-US" sz="2800" dirty="0" err="1"/>
                  <a:t>budu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obojeni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ljubičastom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bojom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 err="1"/>
                  <a:t>Svim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parnim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paragrafima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stranici</a:t>
                </a:r>
                <a:r>
                  <a:rPr lang="en-US" sz="2800" dirty="0"/>
                  <a:t> </a:t>
                </a:r>
                <a:r>
                  <a:rPr lang="sr-Latn-RS" sz="2800" dirty="0"/>
                  <a:t>postaviti pozadinsku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zelen</a:t>
                </a:r>
                <a:r>
                  <a:rPr lang="sr-Latn-RS" sz="2800" dirty="0"/>
                  <a:t>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boj</a:t>
                </a:r>
                <a:r>
                  <a:rPr lang="sr-Latn-RS" sz="2800" dirty="0"/>
                  <a:t>u</a:t>
                </a:r>
                <a:r>
                  <a:rPr lang="en-US" sz="2800" dirty="0"/>
                  <a:t>, a </a:t>
                </a:r>
                <a:r>
                  <a:rPr lang="en-US" sz="2800" dirty="0" err="1"/>
                  <a:t>sv</a:t>
                </a:r>
                <a:r>
                  <a:rPr lang="sr-Latn-RS" sz="2800" dirty="0"/>
                  <a:t>im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neparn</a:t>
                </a:r>
                <a:r>
                  <a:rPr lang="sr-Latn-RS" sz="2800" dirty="0"/>
                  <a:t>im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paragraf</a:t>
                </a:r>
                <a:r>
                  <a:rPr lang="sr-Latn-RS" sz="2800" dirty="0"/>
                  <a:t>ima</a:t>
                </a:r>
                <a:r>
                  <a:rPr lang="en-US" sz="2800" dirty="0"/>
                  <a:t> </a:t>
                </a:r>
                <a:r>
                  <a:rPr lang="sr-Latn-RS" sz="2800" dirty="0"/>
                  <a:t>postaviti pozadinsku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crven</a:t>
                </a:r>
                <a:r>
                  <a:rPr lang="sr-Latn-RS" sz="2800" dirty="0"/>
                  <a:t>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boj</a:t>
                </a:r>
                <a:r>
                  <a:rPr lang="sr-Latn-RS" sz="2800"/>
                  <a:t>u</a:t>
                </a:r>
                <a:r>
                  <a:rPr lang="en-US" sz="280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4F171-AFE5-42D8-8F3A-9A0124579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331650"/>
                <a:ext cx="10178322" cy="4971495"/>
              </a:xfrm>
              <a:blipFill>
                <a:blip r:embed="rId2"/>
                <a:stretch>
                  <a:fillRect l="-898" t="-858" r="-719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8369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283</TotalTime>
  <Words>1319</Words>
  <Application>Microsoft Office PowerPoint</Application>
  <PresentationFormat>Widescreen</PresentationFormat>
  <Paragraphs>185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Consolas</vt:lpstr>
      <vt:lpstr>Franklin Gothic Book</vt:lpstr>
      <vt:lpstr>Gill Sans MT</vt:lpstr>
      <vt:lpstr>Impact</vt:lpstr>
      <vt:lpstr>Badge</vt:lpstr>
      <vt:lpstr>DOM</vt:lpstr>
      <vt:lpstr>Šta je DOM?</vt:lpstr>
      <vt:lpstr>Dom stablo</vt:lpstr>
      <vt:lpstr>Svojstva document objekta</vt:lpstr>
      <vt:lpstr>SELEKTOVANJE ELEMENATA</vt:lpstr>
      <vt:lpstr>SELEKTOVANJE ELEMENATA</vt:lpstr>
      <vt:lpstr>VEŽBANJE</vt:lpstr>
      <vt:lpstr>Menjanje sadržaja ELEMENATA</vt:lpstr>
      <vt:lpstr>VEŽBANJE</vt:lpstr>
      <vt:lpstr>VEŽBANJE</vt:lpstr>
      <vt:lpstr>VEŽBANJE</vt:lpstr>
      <vt:lpstr>NAVIGACIJA KROZ DOM STABLO</vt:lpstr>
      <vt:lpstr>NAVIGACIJA KROZ DOM STABLO</vt:lpstr>
      <vt:lpstr>Menjanje KLASA ELEMENTIMA</vt:lpstr>
      <vt:lpstr>VEŽBANJE</vt:lpstr>
      <vt:lpstr>VEŽBANJE</vt:lpstr>
      <vt:lpstr>DODAVANJE I BRISANJE TAGOVA</vt:lpstr>
      <vt:lpstr>VEŽBANJE</vt:lpstr>
      <vt:lpstr>VEŽBANJE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Stanimirovic</dc:creator>
  <cp:lastModifiedBy>Stefan Stanimirovic</cp:lastModifiedBy>
  <cp:revision>26</cp:revision>
  <dcterms:created xsi:type="dcterms:W3CDTF">2020-08-12T08:33:10Z</dcterms:created>
  <dcterms:modified xsi:type="dcterms:W3CDTF">2020-08-14T14:27:00Z</dcterms:modified>
</cp:coreProperties>
</file>