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43"/>
    <a:srgbClr val="60B000"/>
    <a:srgbClr val="990099"/>
    <a:srgbClr val="CC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13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60941"/>
            <a:ext cx="8229600" cy="196778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94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3783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6444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96" y="353881"/>
            <a:ext cx="670820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96" y="1256202"/>
            <a:ext cx="6708202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653084"/>
            <a:ext cx="822960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Zadatak :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K A L K U L A T 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izradu</a:t>
            </a:r>
            <a:r>
              <a:rPr lang="en-US" dirty="0" smtClean="0"/>
              <a:t> </a:t>
            </a:r>
            <a:r>
              <a:rPr lang="sr-Latn-RS" dirty="0" smtClean="0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Napraviti HTML formu sledeće sadržine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2266340"/>
            <a:ext cx="3916527" cy="22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sr-Latn-RS" dirty="0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398774" cy="33595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U </a:t>
            </a:r>
            <a:r>
              <a:rPr lang="en-US" sz="2400" dirty="0" smtClean="0">
                <a:solidFill>
                  <a:srgbClr val="FFE943"/>
                </a:solidFill>
              </a:rPr>
              <a:t>script.js</a:t>
            </a:r>
            <a:r>
              <a:rPr lang="en-US" sz="2400" dirty="0" smtClean="0"/>
              <a:t> </a:t>
            </a:r>
            <a:r>
              <a:rPr lang="en-US" sz="2400" dirty="0" err="1" smtClean="0"/>
              <a:t>fajl</a:t>
            </a:r>
            <a:r>
              <a:rPr lang="sr-Latn-RS" sz="2400" dirty="0" smtClean="0"/>
              <a:t> dodati DOM elemente</a:t>
            </a:r>
            <a:r>
              <a:rPr lang="en-US" sz="2400" dirty="0"/>
              <a:t/>
            </a:r>
            <a:br>
              <a:rPr lang="en-US" sz="2400" dirty="0"/>
            </a:br>
            <a:endParaRPr lang="sr-Latn-R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sr-Latn-RS" sz="2400" dirty="0" smtClean="0"/>
              <a:t>Kada se klikne na dugme </a:t>
            </a:r>
            <a:r>
              <a:rPr lang="sr-Latn-RS" sz="2400" dirty="0" smtClean="0">
                <a:solidFill>
                  <a:srgbClr val="FFE943"/>
                </a:solidFill>
              </a:rPr>
              <a:t>Izračunaj</a:t>
            </a:r>
            <a:r>
              <a:rPr lang="sr-Latn-RS" sz="2400" dirty="0" smtClean="0"/>
              <a:t> ispitati:</a:t>
            </a:r>
          </a:p>
          <a:p>
            <a:pPr marL="971550" lvl="1" indent="-571500">
              <a:buFont typeface="+mj-lt"/>
              <a:buAutoNum type="romanLcPeriod"/>
            </a:pPr>
            <a:r>
              <a:rPr lang="sr-Latn-RS" sz="2400" dirty="0" smtClean="0"/>
              <a:t>Da li su u input polja unete numeričke vrednosti. Ukoliko nisu unete obe numeričke vrednosti na ekranu ispisati alert sa tekstm „</a:t>
            </a:r>
            <a:r>
              <a:rPr lang="sr-Latn-RS" sz="2400" i="1" dirty="0" smtClean="0"/>
              <a:t>Unosi moraju biti numeričke vrednsti</a:t>
            </a:r>
            <a:r>
              <a:rPr lang="sr-Latn-RS" sz="2400" dirty="0" smtClean="0"/>
              <a:t>“</a:t>
            </a:r>
          </a:p>
          <a:p>
            <a:pPr marL="971550" lvl="1" indent="-571500">
              <a:buFont typeface="+mj-lt"/>
              <a:buAutoNum type="romanLcPeriod"/>
            </a:pPr>
            <a:r>
              <a:rPr lang="sr-Latn-RS" sz="2400" dirty="0" smtClean="0"/>
              <a:t>Ukoliko su u input polja unete numeričke vrednosti možemo otpočeti računanje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sr-Latn-RS" dirty="0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02815"/>
            <a:ext cx="8398774" cy="3359510"/>
          </a:xfrm>
        </p:spPr>
        <p:txBody>
          <a:bodyPr>
            <a:normAutofit/>
          </a:bodyPr>
          <a:lstStyle/>
          <a:p>
            <a:pPr marL="1371600" lvl="2" indent="-571500">
              <a:buFont typeface="+mj-lt"/>
              <a:buAutoNum type="romanLcPeriod" startAt="3"/>
            </a:pPr>
            <a:r>
              <a:rPr lang="sr-Latn-RS" dirty="0" smtClean="0"/>
              <a:t>Izračunavanje vršimo na osnovu preuzetih vrednosti iz input polja i na osnovu operacije koja je odabrana u radio button polju</a:t>
            </a:r>
          </a:p>
          <a:p>
            <a:pPr marL="1371600" lvl="2" indent="-571500">
              <a:buFont typeface="+mj-lt"/>
              <a:buAutoNum type="romanLcPeriod" startAt="3"/>
            </a:pPr>
            <a:r>
              <a:rPr lang="sr-Latn-RS" dirty="0" smtClean="0"/>
              <a:t>Ispod forme napraviti paragraf u kome će biti ispisan rezultat izračunavanja u formatu: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    </a:t>
            </a:r>
            <a:r>
              <a:rPr lang="sr-Latn-RS" dirty="0" smtClean="0"/>
              <a:t>prvi broj </a:t>
            </a:r>
            <a:r>
              <a:rPr lang="sr-Latn-RS" dirty="0" smtClean="0">
                <a:solidFill>
                  <a:srgbClr val="FFE943"/>
                </a:solidFill>
              </a:rPr>
              <a:t>operacija</a:t>
            </a:r>
            <a:r>
              <a:rPr lang="sr-Latn-RS" dirty="0" smtClean="0"/>
              <a:t> drugi broj </a:t>
            </a:r>
            <a:r>
              <a:rPr lang="en-US" dirty="0" smtClean="0">
                <a:solidFill>
                  <a:srgbClr val="FFE943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sr-Latn-RS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02815"/>
            <a:ext cx="8551480" cy="3359510"/>
          </a:xfrm>
        </p:spPr>
        <p:txBody>
          <a:bodyPr>
            <a:normAutofit/>
          </a:bodyPr>
          <a:lstStyle/>
          <a:p>
            <a:pPr marL="1371600" lvl="2" indent="-571500">
              <a:buFont typeface="+mj-lt"/>
              <a:buAutoNum type="romanLcPeriod" startAt="5"/>
            </a:pPr>
            <a:r>
              <a:rPr lang="en-US" dirty="0" err="1" smtClean="0"/>
              <a:t>Ukoliko</a:t>
            </a:r>
            <a:r>
              <a:rPr lang="en-US" dirty="0" smtClean="0"/>
              <a:t> je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uneo</a:t>
            </a:r>
            <a:r>
              <a:rPr lang="en-US" dirty="0" smtClean="0"/>
              <a:t> 0 i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operaciju</a:t>
            </a:r>
            <a:r>
              <a:rPr lang="en-US" dirty="0" smtClean="0"/>
              <a:t> </a:t>
            </a:r>
            <a:r>
              <a:rPr lang="en-US" dirty="0" err="1" smtClean="0"/>
              <a:t>uneo</a:t>
            </a:r>
            <a:r>
              <a:rPr lang="en-US" dirty="0" smtClean="0"/>
              <a:t> </a:t>
            </a:r>
            <a:r>
              <a:rPr lang="en-US" dirty="0" err="1" smtClean="0"/>
              <a:t>operaciju</a:t>
            </a:r>
            <a:r>
              <a:rPr lang="en-US" dirty="0" smtClean="0"/>
              <a:t> </a:t>
            </a:r>
            <a:r>
              <a:rPr lang="en-US" dirty="0" err="1" smtClean="0"/>
              <a:t>deljenja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ekranu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se </a:t>
            </a:r>
            <a:r>
              <a:rPr lang="en-US" dirty="0" err="1" smtClean="0"/>
              <a:t>pojavi</a:t>
            </a:r>
            <a:r>
              <a:rPr lang="en-US" dirty="0" smtClean="0"/>
              <a:t> alert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tekstom</a:t>
            </a:r>
            <a:r>
              <a:rPr lang="en-US" dirty="0" smtClean="0"/>
              <a:t> “</a:t>
            </a:r>
            <a:r>
              <a:rPr lang="en-US" i="1" dirty="0" err="1" smtClean="0"/>
              <a:t>Nije</a:t>
            </a:r>
            <a:r>
              <a:rPr lang="en-US" i="1" dirty="0" smtClean="0"/>
              <a:t> </a:t>
            </a:r>
            <a:r>
              <a:rPr lang="en-US" i="1" dirty="0" err="1" smtClean="0"/>
              <a:t>dozvoljeno</a:t>
            </a:r>
            <a:r>
              <a:rPr lang="en-US" i="1" dirty="0" smtClean="0"/>
              <a:t> </a:t>
            </a:r>
            <a:r>
              <a:rPr lang="en-US" i="1" dirty="0" err="1" smtClean="0"/>
              <a:t>deliti</a:t>
            </a:r>
            <a:r>
              <a:rPr lang="en-US" i="1" dirty="0" smtClean="0"/>
              <a:t> </a:t>
            </a:r>
            <a:r>
              <a:rPr lang="en-US" i="1" dirty="0" err="1" smtClean="0"/>
              <a:t>nulom</a:t>
            </a:r>
            <a:r>
              <a:rPr lang="en-US" dirty="0" smtClean="0"/>
              <a:t>”.</a:t>
            </a:r>
            <a:br>
              <a:rPr lang="en-US" dirty="0" smtClean="0"/>
            </a:br>
            <a:r>
              <a:rPr lang="en-US" dirty="0" smtClean="0"/>
              <a:t>U </a:t>
            </a:r>
            <a:r>
              <a:rPr lang="en-US" dirty="0" err="1" smtClean="0"/>
              <a:t>paragrafu</a:t>
            </a:r>
            <a:r>
              <a:rPr lang="en-US" dirty="0" smtClean="0"/>
              <a:t> </a:t>
            </a:r>
            <a:r>
              <a:rPr lang="en-US" dirty="0" err="1" smtClean="0"/>
              <a:t>ispod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u tom </a:t>
            </a:r>
            <a:r>
              <a:rPr lang="en-US" dirty="0" err="1" smtClean="0"/>
              <a:t>slu</a:t>
            </a:r>
            <a:r>
              <a:rPr lang="sr-Latn-RS" dirty="0" smtClean="0"/>
              <a:t>čaju ne ispisivati rezultat.</a:t>
            </a:r>
          </a:p>
          <a:p>
            <a:pPr marL="1371600" lvl="2" indent="-571500">
              <a:buFont typeface="+mj-lt"/>
              <a:buAutoNum type="romanLcPeriod" startAt="5"/>
            </a:pPr>
            <a:r>
              <a:rPr lang="sr-Latn-RS" dirty="0" smtClean="0"/>
              <a:t>Razmisliti o tome da li je moguće kod izmeniti da bude čitljiviji i bolje organizovan</a:t>
            </a:r>
          </a:p>
          <a:p>
            <a:pPr marL="1371600" lvl="2" indent="-571500">
              <a:buFont typeface="+mj-lt"/>
              <a:buAutoNum type="romanLcPeriod" startAt="5"/>
            </a:pPr>
            <a:r>
              <a:rPr lang="sr-Latn-RS" dirty="0" smtClean="0"/>
              <a:t>Proizvoljnim CSS-om stilizovati stranicu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Zadatak : K A L K U L A T O R</vt:lpstr>
      <vt:lpstr>Uputstvo za izradu zadatka</vt:lpstr>
      <vt:lpstr>Uputstvo za izradu zadatka</vt:lpstr>
      <vt:lpstr>Uputstvo za izradu zadatka</vt:lpstr>
      <vt:lpstr>Uputstvo za izradu zadatka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2020-08-18T08:45:57Z</dcterms:modified>
</cp:coreProperties>
</file>