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4" r:id="rId2"/>
    <p:sldId id="257" r:id="rId3"/>
    <p:sldId id="261" r:id="rId4"/>
    <p:sldId id="265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43"/>
    <a:srgbClr val="60B000"/>
    <a:srgbClr val="990099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60941"/>
            <a:ext cx="8229600" cy="19677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3783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96" y="353881"/>
            <a:ext cx="670820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6" y="1256202"/>
            <a:ext cx="6708202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653084"/>
            <a:ext cx="822960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Zadatak :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sz="4000" dirty="0" smtClean="0"/>
              <a:t>P R I J A V A   N A  </a:t>
            </a:r>
            <a:br>
              <a:rPr lang="sr-Latn-RS" sz="4000" dirty="0" smtClean="0"/>
            </a:br>
            <a:r>
              <a:rPr lang="sr-Latn-RS" sz="4000" dirty="0" smtClean="0"/>
              <a:t>K U R 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48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</a:t>
            </a:r>
            <a:r>
              <a:rPr lang="sr-Latn-RS" dirty="0" smtClean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Napraviti HTML formu sledeće sadržine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7" y="2113635"/>
            <a:ext cx="63341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 dirty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398774" cy="33595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/>
              <a:t>Kreirati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ispod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U </a:t>
            </a:r>
            <a:r>
              <a:rPr lang="en-US" sz="2400" dirty="0" smtClean="0">
                <a:solidFill>
                  <a:srgbClr val="FFE943"/>
                </a:solidFill>
              </a:rPr>
              <a:t>script.js</a:t>
            </a:r>
            <a:r>
              <a:rPr lang="en-US" sz="2400" dirty="0" smtClean="0"/>
              <a:t> </a:t>
            </a:r>
            <a:r>
              <a:rPr lang="en-US" sz="2400" dirty="0" err="1" smtClean="0"/>
              <a:t>fajl</a:t>
            </a:r>
            <a:r>
              <a:rPr lang="sr-Latn-RS" sz="2400" dirty="0" smtClean="0"/>
              <a:t> dodati DOM elemente</a:t>
            </a:r>
            <a:r>
              <a:rPr lang="en-US" sz="2400" dirty="0"/>
              <a:t/>
            </a:r>
            <a:br>
              <a:rPr lang="en-US" sz="2400" dirty="0"/>
            </a:br>
            <a:endParaRPr lang="sr-Latn-R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sr-Latn-RS" sz="2400" dirty="0" smtClean="0"/>
              <a:t>Kada se klikne na dugme </a:t>
            </a:r>
            <a:r>
              <a:rPr lang="en-US" sz="2400" dirty="0" err="1" smtClean="0">
                <a:solidFill>
                  <a:srgbClr val="FFE943"/>
                </a:solidFill>
              </a:rPr>
              <a:t>Potvrdi</a:t>
            </a:r>
            <a:r>
              <a:rPr lang="en-US" sz="2400" dirty="0" smtClean="0">
                <a:solidFill>
                  <a:srgbClr val="FFE943"/>
                </a:solidFill>
              </a:rPr>
              <a:t> </a:t>
            </a:r>
            <a:r>
              <a:rPr lang="en-US" sz="2400" dirty="0" err="1" smtClean="0"/>
              <a:t>informacije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</a:t>
            </a:r>
            <a:r>
              <a:rPr lang="en-US" sz="2400" dirty="0" err="1" smtClean="0"/>
              <a:t>ispisati</a:t>
            </a:r>
            <a:r>
              <a:rPr lang="en-US" sz="2400" dirty="0" smtClean="0"/>
              <a:t> u </a:t>
            </a:r>
            <a:r>
              <a:rPr lang="en-US" sz="2400" dirty="0" err="1" smtClean="0"/>
              <a:t>paragrafu</a:t>
            </a:r>
            <a:r>
              <a:rPr lang="sr-Latn-RS" sz="2400" dirty="0"/>
              <a:t> </a:t>
            </a:r>
            <a:r>
              <a:rPr lang="sr-Latn-RS" sz="2400" dirty="0" smtClean="0"/>
              <a:t>u formatu kako je to prikazano na sledećoj slici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400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 dirty="0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398774" cy="3359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350110"/>
            <a:ext cx="5685324" cy="33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6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sr-Latn-RS"/>
              <a:t>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8398774" cy="3359510"/>
          </a:xfrm>
        </p:spPr>
        <p:txBody>
          <a:bodyPr>
            <a:normAutofit fontScale="92500"/>
          </a:bodyPr>
          <a:lstStyle/>
          <a:p>
            <a:pPr marL="971550" lvl="1" indent="-571500">
              <a:buFont typeface="+mj-lt"/>
              <a:buAutoNum type="romanLcPeriod"/>
            </a:pPr>
            <a:r>
              <a:rPr lang="sr-Latn-RS" dirty="0" smtClean="0"/>
              <a:t>Kada se klikne na dugme Potvrdi, sva polja forme „isprazniti“</a:t>
            </a:r>
          </a:p>
          <a:p>
            <a:pPr marL="971550" lvl="1" indent="-571500">
              <a:buFont typeface="+mj-lt"/>
              <a:buAutoNum type="romanLcPeriod"/>
            </a:pPr>
            <a:r>
              <a:rPr lang="sr-Latn-RS" dirty="0" smtClean="0"/>
              <a:t>Ukoliko je selektovan muški pol, deo paragrafa za pol obojiti </a:t>
            </a:r>
            <a:r>
              <a:rPr lang="sr-Latn-RS" dirty="0" smtClean="0">
                <a:solidFill>
                  <a:srgbClr val="FFE943"/>
                </a:solidFill>
              </a:rPr>
              <a:t>plavom</a:t>
            </a:r>
            <a:r>
              <a:rPr lang="sr-Latn-RS" dirty="0" smtClean="0"/>
              <a:t> bojom.</a:t>
            </a:r>
            <a:br>
              <a:rPr lang="sr-Latn-RS" dirty="0" smtClean="0"/>
            </a:br>
            <a:r>
              <a:rPr lang="sr-Latn-RS" dirty="0" smtClean="0"/>
              <a:t>Ukoliko je selektovan ženski pol, deo paragaraf za pol obojiti </a:t>
            </a:r>
            <a:r>
              <a:rPr lang="sr-Latn-RS" dirty="0" smtClean="0">
                <a:solidFill>
                  <a:srgbClr val="FFE943"/>
                </a:solidFill>
              </a:rPr>
              <a:t>crvenom</a:t>
            </a:r>
            <a:r>
              <a:rPr lang="sr-Latn-RS" dirty="0" smtClean="0"/>
              <a:t> bojom.</a:t>
            </a:r>
            <a:br>
              <a:rPr lang="sr-Latn-RS" dirty="0" smtClean="0"/>
            </a:br>
            <a:r>
              <a:rPr lang="sr-Latn-RS" dirty="0" smtClean="0"/>
              <a:t>Ukoliko je selektovana treća opcija (koja je inače default), deo paragrafa za pol obojiti </a:t>
            </a:r>
            <a:r>
              <a:rPr lang="sr-Latn-RS" dirty="0" smtClean="0">
                <a:solidFill>
                  <a:srgbClr val="FFE943"/>
                </a:solidFill>
              </a:rPr>
              <a:t>zelenom</a:t>
            </a:r>
            <a:r>
              <a:rPr lang="sr-Latn-RS" dirty="0" smtClean="0"/>
              <a:t> bojom.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Zadatak :  P R I J A V A   N A   K U R S</vt:lpstr>
      <vt:lpstr>Uputstvo za izradu zadatka</vt:lpstr>
      <vt:lpstr>Uputstvo za izradu zadatka</vt:lpstr>
      <vt:lpstr>Uputstvo za izradu zadatka</vt:lpstr>
      <vt:lpstr>Uputstvo za izradu zadatka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2020-08-18T08:44:25Z</dcterms:modified>
</cp:coreProperties>
</file>