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rdboard boxes on conveyor belt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69" r="7578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Projekat: ORDER 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uputstvo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E3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2BFDE-EEC3-4217-913A-4998931C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Uputstvo za izradu projekta</a:t>
            </a:r>
          </a:p>
        </p:txBody>
      </p:sp>
      <p:cxnSp>
        <p:nvCxnSpPr>
          <p:cNvPr id="36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7294-542D-4641-9970-C1673E86D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r-Latn-RS" sz="1800">
                <a:solidFill>
                  <a:srgbClr val="FFFFFF"/>
                </a:solidFill>
              </a:rPr>
              <a:t>Napraviti HTML formu za poručivanje knjige kao sa slike.</a:t>
            </a:r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1D6623-9DDA-423F-9ACE-FCF0AC905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163" y="640080"/>
            <a:ext cx="652378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1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E3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2BFDE-EEC3-4217-913A-4998931C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Uputstvo za izradu projekta</a:t>
            </a:r>
          </a:p>
        </p:txBody>
      </p:sp>
      <p:cxnSp>
        <p:nvCxnSpPr>
          <p:cNvPr id="36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7294-542D-4641-9970-C1673E86D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sr-Latn-RS" sz="2400" dirty="0">
                <a:solidFill>
                  <a:srgbClr val="FFFFFF"/>
                </a:solidFill>
              </a:rPr>
              <a:t>Korisnik unosti proizvoljan tekst za ime i adresu.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sr-Latn-RS" sz="2400" dirty="0">
                <a:solidFill>
                  <a:srgbClr val="FFFFFF"/>
                </a:solidFill>
              </a:rPr>
              <a:t>Korisnik može da odabere dodatne opcije u vezi knjige, čime uvećava cenu porudžbine.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D6623-9DDA-423F-9ACE-FCF0AC9054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14208" y="640080"/>
            <a:ext cx="645369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0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E3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2BFDE-EEC3-4217-913A-4998931C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Uputstvo za izradu projekta</a:t>
            </a:r>
          </a:p>
        </p:txBody>
      </p:sp>
      <p:cxnSp>
        <p:nvCxnSpPr>
          <p:cNvPr id="36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7294-542D-4641-9970-C1673E86D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sr-Latn-RS" sz="2400" dirty="0">
                <a:solidFill>
                  <a:srgbClr val="FFFFFF"/>
                </a:solidFill>
              </a:rPr>
              <a:t>Korisnik može i da se predomisli i poništi odabir dodatne opcije, čime smanjuje cenu porudžbine.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D6623-9DDA-423F-9ACE-FCF0AC9054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14208" y="675172"/>
            <a:ext cx="6453699" cy="55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1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E3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2BFDE-EEC3-4217-913A-4998931C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Uputstvo za izradu projekta</a:t>
            </a:r>
          </a:p>
        </p:txBody>
      </p:sp>
      <p:cxnSp>
        <p:nvCxnSpPr>
          <p:cNvPr id="36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7294-542D-4641-9970-C1673E86D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sr-Latn-RS" sz="2400" dirty="0">
                <a:solidFill>
                  <a:srgbClr val="FFFFFF"/>
                </a:solidFill>
              </a:rPr>
              <a:t>Klikom na dugme „Apply“, kreira se novi div ispod forme, sa informacijama koje je korisnik uneo.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D6623-9DDA-423F-9ACE-FCF0AC9054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79154" y="675172"/>
            <a:ext cx="5523806" cy="55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6199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888FA6-D30E-4A7B-B44D-38F479CF5C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9EB45E-E4D2-4DCE-B9A6-76D2511C3B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0492C7-3D05-4252-9070-907F9CD94CF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1_RetrospectVTI</vt:lpstr>
      <vt:lpstr>Projekat: ORDER FORM</vt:lpstr>
      <vt:lpstr>Uputstvo za izradu projekta</vt:lpstr>
      <vt:lpstr>Uputstvo za izradu projekta</vt:lpstr>
      <vt:lpstr>Uputstvo za izradu projekta</vt:lpstr>
      <vt:lpstr>Uputstvo za izradu projekta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2020-08-20T12:36:52Z</dcterms:created>
  <dcterms:modified xsi:type="dcterms:W3CDTF">2020-08-20T12:36:58Z</dcterms:modified>
</cp:coreProperties>
</file>